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0" r:id="rId2"/>
    <p:sldMasterId id="2147483692" r:id="rId3"/>
  </p:sldMasterIdLst>
  <p:notesMasterIdLst>
    <p:notesMasterId r:id="rId47"/>
  </p:notesMasterIdLst>
  <p:sldIdLst>
    <p:sldId id="293" r:id="rId4"/>
    <p:sldId id="344" r:id="rId5"/>
    <p:sldId id="314" r:id="rId6"/>
    <p:sldId id="320" r:id="rId7"/>
    <p:sldId id="259" r:id="rId8"/>
    <p:sldId id="352" r:id="rId9"/>
    <p:sldId id="356" r:id="rId10"/>
    <p:sldId id="357" r:id="rId11"/>
    <p:sldId id="358" r:id="rId12"/>
    <p:sldId id="359" r:id="rId13"/>
    <p:sldId id="355" r:id="rId14"/>
    <p:sldId id="349" r:id="rId15"/>
    <p:sldId id="322" r:id="rId16"/>
    <p:sldId id="338" r:id="rId17"/>
    <p:sldId id="351" r:id="rId18"/>
    <p:sldId id="340" r:id="rId19"/>
    <p:sldId id="347" r:id="rId20"/>
    <p:sldId id="348" r:id="rId21"/>
    <p:sldId id="353" r:id="rId22"/>
    <p:sldId id="360" r:id="rId23"/>
    <p:sldId id="326" r:id="rId24"/>
    <p:sldId id="345" r:id="rId25"/>
    <p:sldId id="332" r:id="rId26"/>
    <p:sldId id="256" r:id="rId27"/>
    <p:sldId id="278" r:id="rId28"/>
    <p:sldId id="257" r:id="rId29"/>
    <p:sldId id="258" r:id="rId30"/>
    <p:sldId id="261" r:id="rId31"/>
    <p:sldId id="271" r:id="rId32"/>
    <p:sldId id="274" r:id="rId33"/>
    <p:sldId id="262" r:id="rId34"/>
    <p:sldId id="272" r:id="rId35"/>
    <p:sldId id="275" r:id="rId36"/>
    <p:sldId id="260" r:id="rId37"/>
    <p:sldId id="273" r:id="rId38"/>
    <p:sldId id="276" r:id="rId39"/>
    <p:sldId id="263" r:id="rId40"/>
    <p:sldId id="277" r:id="rId41"/>
    <p:sldId id="282" r:id="rId42"/>
    <p:sldId id="343" r:id="rId43"/>
    <p:sldId id="283" r:id="rId44"/>
    <p:sldId id="346" r:id="rId45"/>
    <p:sldId id="336"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showGuides="1">
      <p:cViewPr varScale="1">
        <p:scale>
          <a:sx n="83" d="100"/>
          <a:sy n="83" d="100"/>
        </p:scale>
        <p:origin x="686" y="-120"/>
      </p:cViewPr>
      <p:guideLst>
        <p:guide orient="horz" pos="2160"/>
        <p:guide pos="3851"/>
      </p:guideLst>
    </p:cSldViewPr>
  </p:slideViewPr>
  <p:notesTextViewPr>
    <p:cViewPr>
      <p:scale>
        <a:sx n="1" d="1"/>
        <a:sy n="1" d="1"/>
      </p:scale>
      <p:origin x="0" y="0"/>
    </p:cViewPr>
  </p:notesTextViewPr>
  <p:notesViewPr>
    <p:cSldViewPr snapToGrid="0">
      <p:cViewPr varScale="1">
        <p:scale>
          <a:sx n="53" d="100"/>
          <a:sy n="53" d="100"/>
        </p:scale>
        <p:origin x="2648"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35670B-E8A4-49C6-9551-690AB858E447}"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C2E636-035C-488D-8B0D-52F45D2588C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1"/>
        <p:cNvGrpSpPr/>
        <p:nvPr/>
      </p:nvGrpSpPr>
      <p:grpSpPr>
        <a:xfrm>
          <a:off x="0" y="0"/>
          <a:ext cx="0" cy="0"/>
          <a:chOff x="0" y="0"/>
          <a:chExt cx="0" cy="0"/>
        </a:xfrm>
      </p:grpSpPr>
      <p:sp>
        <p:nvSpPr>
          <p:cNvPr id="2392" name="Google Shape;239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3" name="Google Shape;239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p:cNvGrpSpPr/>
        <p:nvPr/>
      </p:nvGrpSpPr>
      <p:grpSpPr>
        <a:xfrm>
          <a:off x="0" y="0"/>
          <a:ext cx="0" cy="0"/>
          <a:chOff x="0" y="0"/>
          <a:chExt cx="0" cy="0"/>
        </a:xfrm>
      </p:grpSpPr>
      <p:sp>
        <p:nvSpPr>
          <p:cNvPr id="2644" name="Google Shape;2644;gff3a1df26e_0_6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1"/>
        <p:cNvGrpSpPr/>
        <p:nvPr/>
      </p:nvGrpSpPr>
      <p:grpSpPr>
        <a:xfrm>
          <a:off x="0" y="0"/>
          <a:ext cx="0" cy="0"/>
          <a:chOff x="0" y="0"/>
          <a:chExt cx="0" cy="0"/>
        </a:xfrm>
      </p:grpSpPr>
      <p:sp>
        <p:nvSpPr>
          <p:cNvPr id="2392" name="Google Shape;239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3" name="Google Shape;239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1"/>
        <p:cNvGrpSpPr/>
        <p:nvPr/>
      </p:nvGrpSpPr>
      <p:grpSpPr>
        <a:xfrm>
          <a:off x="0" y="0"/>
          <a:ext cx="0" cy="0"/>
          <a:chOff x="0" y="0"/>
          <a:chExt cx="0" cy="0"/>
        </a:xfrm>
      </p:grpSpPr>
      <p:sp>
        <p:nvSpPr>
          <p:cNvPr id="2392" name="Google Shape;239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3" name="Google Shape;239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1"/>
        <p:cNvGrpSpPr/>
        <p:nvPr/>
      </p:nvGrpSpPr>
      <p:grpSpPr>
        <a:xfrm>
          <a:off x="0" y="0"/>
          <a:ext cx="0" cy="0"/>
          <a:chOff x="0" y="0"/>
          <a:chExt cx="0" cy="0"/>
        </a:xfrm>
      </p:grpSpPr>
      <p:sp>
        <p:nvSpPr>
          <p:cNvPr id="2392" name="Google Shape;239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3" name="Google Shape;239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a:extLst>
            <a:ext uri="{FF2B5EF4-FFF2-40B4-BE49-F238E27FC236}">
              <a16:creationId xmlns:a16="http://schemas.microsoft.com/office/drawing/2014/main" id="{7FAB9EC1-A824-4A0F-9076-FC5E4AA3DE93}"/>
            </a:ext>
          </a:extLst>
        </p:cNvPr>
        <p:cNvGrpSpPr/>
        <p:nvPr/>
      </p:nvGrpSpPr>
      <p:grpSpPr>
        <a:xfrm>
          <a:off x="0" y="0"/>
          <a:ext cx="0" cy="0"/>
          <a:chOff x="0" y="0"/>
          <a:chExt cx="0" cy="0"/>
        </a:xfrm>
      </p:grpSpPr>
      <p:sp>
        <p:nvSpPr>
          <p:cNvPr id="2644" name="Google Shape;2644;gff3a1df26e_0_656:notes">
            <a:extLst>
              <a:ext uri="{FF2B5EF4-FFF2-40B4-BE49-F238E27FC236}">
                <a16:creationId xmlns:a16="http://schemas.microsoft.com/office/drawing/2014/main" id="{B8B4EA8F-1450-279C-4897-4A12EFE06BD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a:extLst>
              <a:ext uri="{FF2B5EF4-FFF2-40B4-BE49-F238E27FC236}">
                <a16:creationId xmlns:a16="http://schemas.microsoft.com/office/drawing/2014/main" id="{ADAACA2C-F6CD-AD48-375F-9BD9108560E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23794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p:cNvGrpSpPr/>
        <p:nvPr/>
      </p:nvGrpSpPr>
      <p:grpSpPr>
        <a:xfrm>
          <a:off x="0" y="0"/>
          <a:ext cx="0" cy="0"/>
          <a:chOff x="0" y="0"/>
          <a:chExt cx="0" cy="0"/>
        </a:xfrm>
      </p:grpSpPr>
      <p:sp>
        <p:nvSpPr>
          <p:cNvPr id="2644" name="Google Shape;2644;gff3a1df26e_0_6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9A9B28-C634-4FB9-B048-3A473BC33D82}" type="slidenum">
              <a:rPr lang="en-US" smtClean="0"/>
              <a:t>24</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9A9B28-C634-4FB9-B048-3A473BC33D82}" type="slidenum">
              <a:rPr lang="en-US" smtClean="0"/>
              <a:t>39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p:cNvGrpSpPr/>
        <p:nvPr/>
      </p:nvGrpSpPr>
      <p:grpSpPr>
        <a:xfrm>
          <a:off x="0" y="0"/>
          <a:ext cx="0" cy="0"/>
          <a:chOff x="0" y="0"/>
          <a:chExt cx="0" cy="0"/>
        </a:xfrm>
      </p:grpSpPr>
      <p:sp>
        <p:nvSpPr>
          <p:cNvPr id="2644" name="Google Shape;2644;gff3a1df26e_0_6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p:cNvGrpSpPr/>
        <p:nvPr/>
      </p:nvGrpSpPr>
      <p:grpSpPr>
        <a:xfrm>
          <a:off x="0" y="0"/>
          <a:ext cx="0" cy="0"/>
          <a:chOff x="0" y="0"/>
          <a:chExt cx="0" cy="0"/>
        </a:xfrm>
      </p:grpSpPr>
      <p:sp>
        <p:nvSpPr>
          <p:cNvPr id="2644" name="Google Shape;2644;gff3a1df26e_0_6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a:extLst>
            <a:ext uri="{FF2B5EF4-FFF2-40B4-BE49-F238E27FC236}">
              <a16:creationId xmlns:a16="http://schemas.microsoft.com/office/drawing/2014/main" id="{5A568092-875B-BDD2-F71E-03D20C6B9983}"/>
            </a:ext>
          </a:extLst>
        </p:cNvPr>
        <p:cNvGrpSpPr/>
        <p:nvPr/>
      </p:nvGrpSpPr>
      <p:grpSpPr>
        <a:xfrm>
          <a:off x="0" y="0"/>
          <a:ext cx="0" cy="0"/>
          <a:chOff x="0" y="0"/>
          <a:chExt cx="0" cy="0"/>
        </a:xfrm>
      </p:grpSpPr>
      <p:sp>
        <p:nvSpPr>
          <p:cNvPr id="2644" name="Google Shape;2644;gff3a1df26e_0_656:notes">
            <a:extLst>
              <a:ext uri="{FF2B5EF4-FFF2-40B4-BE49-F238E27FC236}">
                <a16:creationId xmlns:a16="http://schemas.microsoft.com/office/drawing/2014/main" id="{D87C3E1D-3143-8479-838C-16F93B1F0B6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a:extLst>
              <a:ext uri="{FF2B5EF4-FFF2-40B4-BE49-F238E27FC236}">
                <a16:creationId xmlns:a16="http://schemas.microsoft.com/office/drawing/2014/main" id="{8098F9BC-C4ED-E443-408A-8B11B73DF23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9891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a:extLst>
            <a:ext uri="{FF2B5EF4-FFF2-40B4-BE49-F238E27FC236}">
              <a16:creationId xmlns:a16="http://schemas.microsoft.com/office/drawing/2014/main" id="{93241B2F-BABB-ED4F-B980-634CEDCF1112}"/>
            </a:ext>
          </a:extLst>
        </p:cNvPr>
        <p:cNvGrpSpPr/>
        <p:nvPr/>
      </p:nvGrpSpPr>
      <p:grpSpPr>
        <a:xfrm>
          <a:off x="0" y="0"/>
          <a:ext cx="0" cy="0"/>
          <a:chOff x="0" y="0"/>
          <a:chExt cx="0" cy="0"/>
        </a:xfrm>
      </p:grpSpPr>
      <p:sp>
        <p:nvSpPr>
          <p:cNvPr id="2644" name="Google Shape;2644;gff3a1df26e_0_656:notes">
            <a:extLst>
              <a:ext uri="{FF2B5EF4-FFF2-40B4-BE49-F238E27FC236}">
                <a16:creationId xmlns:a16="http://schemas.microsoft.com/office/drawing/2014/main" id="{377AD6C1-B09C-1663-F889-CA6B170D0E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a:extLst>
              <a:ext uri="{FF2B5EF4-FFF2-40B4-BE49-F238E27FC236}">
                <a16:creationId xmlns:a16="http://schemas.microsoft.com/office/drawing/2014/main" id="{8328E0D3-4005-20BE-CB88-1C5BF024A35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90237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a:extLst>
            <a:ext uri="{FF2B5EF4-FFF2-40B4-BE49-F238E27FC236}">
              <a16:creationId xmlns:a16="http://schemas.microsoft.com/office/drawing/2014/main" id="{DDF4D646-1693-E2B9-C4AD-82B54D9330D5}"/>
            </a:ext>
          </a:extLst>
        </p:cNvPr>
        <p:cNvGrpSpPr/>
        <p:nvPr/>
      </p:nvGrpSpPr>
      <p:grpSpPr>
        <a:xfrm>
          <a:off x="0" y="0"/>
          <a:ext cx="0" cy="0"/>
          <a:chOff x="0" y="0"/>
          <a:chExt cx="0" cy="0"/>
        </a:xfrm>
      </p:grpSpPr>
      <p:sp>
        <p:nvSpPr>
          <p:cNvPr id="2644" name="Google Shape;2644;gff3a1df26e_0_656:notes">
            <a:extLst>
              <a:ext uri="{FF2B5EF4-FFF2-40B4-BE49-F238E27FC236}">
                <a16:creationId xmlns:a16="http://schemas.microsoft.com/office/drawing/2014/main" id="{D9174E1C-D10A-283F-E267-5485992463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a:extLst>
              <a:ext uri="{FF2B5EF4-FFF2-40B4-BE49-F238E27FC236}">
                <a16:creationId xmlns:a16="http://schemas.microsoft.com/office/drawing/2014/main" id="{F6FB156F-359C-70C5-56E7-1EB0634759B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53591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a:extLst>
            <a:ext uri="{FF2B5EF4-FFF2-40B4-BE49-F238E27FC236}">
              <a16:creationId xmlns:a16="http://schemas.microsoft.com/office/drawing/2014/main" id="{626E599B-86BF-EEA5-9C62-ED6B44343EC1}"/>
            </a:ext>
          </a:extLst>
        </p:cNvPr>
        <p:cNvGrpSpPr/>
        <p:nvPr/>
      </p:nvGrpSpPr>
      <p:grpSpPr>
        <a:xfrm>
          <a:off x="0" y="0"/>
          <a:ext cx="0" cy="0"/>
          <a:chOff x="0" y="0"/>
          <a:chExt cx="0" cy="0"/>
        </a:xfrm>
      </p:grpSpPr>
      <p:sp>
        <p:nvSpPr>
          <p:cNvPr id="2644" name="Google Shape;2644;gff3a1df26e_0_656:notes">
            <a:extLst>
              <a:ext uri="{FF2B5EF4-FFF2-40B4-BE49-F238E27FC236}">
                <a16:creationId xmlns:a16="http://schemas.microsoft.com/office/drawing/2014/main" id="{A5FEA876-103E-48FB-CE54-6E6890F7F52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a:extLst>
              <a:ext uri="{FF2B5EF4-FFF2-40B4-BE49-F238E27FC236}">
                <a16:creationId xmlns:a16="http://schemas.microsoft.com/office/drawing/2014/main" id="{9851F281-063C-6178-95C1-FCF9C976699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60913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p:cNvGrpSpPr/>
        <p:nvPr/>
      </p:nvGrpSpPr>
      <p:grpSpPr>
        <a:xfrm>
          <a:off x="0" y="0"/>
          <a:ext cx="0" cy="0"/>
          <a:chOff x="0" y="0"/>
          <a:chExt cx="0" cy="0"/>
        </a:xfrm>
      </p:grpSpPr>
      <p:sp>
        <p:nvSpPr>
          <p:cNvPr id="2644" name="Google Shape;2644;gff3a1df26e_0_6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p:cNvGrpSpPr/>
        <p:nvPr/>
      </p:nvGrpSpPr>
      <p:grpSpPr>
        <a:xfrm>
          <a:off x="0" y="0"/>
          <a:ext cx="0" cy="0"/>
          <a:chOff x="0" y="0"/>
          <a:chExt cx="0" cy="0"/>
        </a:xfrm>
      </p:grpSpPr>
      <p:sp>
        <p:nvSpPr>
          <p:cNvPr id="2644" name="Google Shape;2644;gff3a1df26e_0_6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5" name="Google Shape;2645;gff3a1df26e_0_6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36" y="4"/>
            <a:ext cx="12191965" cy="6887888"/>
            <a:chOff x="27" y="3"/>
            <a:chExt cx="9143974" cy="5165916"/>
          </a:xfrm>
        </p:grpSpPr>
        <p:sp>
          <p:nvSpPr>
            <p:cNvPr id="10" name="Google Shape;10;p2"/>
            <p:cNvSpPr/>
            <p:nvPr/>
          </p:nvSpPr>
          <p:spPr>
            <a:xfrm>
              <a:off x="27" y="1557418"/>
              <a:ext cx="9143974" cy="3608501"/>
            </a:xfrm>
            <a:custGeom>
              <a:avLst/>
              <a:gdLst/>
              <a:ahLst/>
              <a:cxnLst/>
              <a:rect l="l" t="t" r="r" b="b"/>
              <a:pathLst>
                <a:path w="84549" h="39319" extrusionOk="0">
                  <a:moveTo>
                    <a:pt x="17713" y="0"/>
                  </a:moveTo>
                  <a:cubicBezTo>
                    <a:pt x="7158" y="0"/>
                    <a:pt x="0" y="4099"/>
                    <a:pt x="0" y="4099"/>
                  </a:cubicBezTo>
                  <a:lnTo>
                    <a:pt x="0" y="39319"/>
                  </a:lnTo>
                  <a:lnTo>
                    <a:pt x="84549" y="39319"/>
                  </a:lnTo>
                  <a:lnTo>
                    <a:pt x="84549" y="10347"/>
                  </a:lnTo>
                  <a:cubicBezTo>
                    <a:pt x="84549" y="10445"/>
                    <a:pt x="76752" y="13507"/>
                    <a:pt x="66015" y="13507"/>
                  </a:cubicBezTo>
                  <a:cubicBezTo>
                    <a:pt x="58269" y="13507"/>
                    <a:pt x="48993" y="11913"/>
                    <a:pt x="40012" y="6464"/>
                  </a:cubicBezTo>
                  <a:cubicBezTo>
                    <a:pt x="31883" y="1531"/>
                    <a:pt x="24164" y="0"/>
                    <a:pt x="17713"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352" y="3"/>
              <a:ext cx="9143650" cy="1916537"/>
            </a:xfrm>
            <a:custGeom>
              <a:avLst/>
              <a:gdLst/>
              <a:ahLst/>
              <a:cxnLst/>
              <a:rect l="l" t="t" r="r" b="b"/>
              <a:pathLst>
                <a:path w="84546" h="20883" extrusionOk="0">
                  <a:moveTo>
                    <a:pt x="0" y="0"/>
                  </a:moveTo>
                  <a:lnTo>
                    <a:pt x="0" y="9756"/>
                  </a:lnTo>
                  <a:cubicBezTo>
                    <a:pt x="0" y="9756"/>
                    <a:pt x="4991" y="3626"/>
                    <a:pt x="15899" y="3626"/>
                  </a:cubicBezTo>
                  <a:cubicBezTo>
                    <a:pt x="17050" y="3626"/>
                    <a:pt x="18267" y="3694"/>
                    <a:pt x="19551" y="3845"/>
                  </a:cubicBezTo>
                  <a:cubicBezTo>
                    <a:pt x="31047" y="5194"/>
                    <a:pt x="38365" y="17481"/>
                    <a:pt x="54720" y="20393"/>
                  </a:cubicBezTo>
                  <a:cubicBezTo>
                    <a:pt x="56628" y="20733"/>
                    <a:pt x="58497" y="20883"/>
                    <a:pt x="60310" y="20883"/>
                  </a:cubicBezTo>
                  <a:cubicBezTo>
                    <a:pt x="74034" y="20883"/>
                    <a:pt x="84546" y="12287"/>
                    <a:pt x="84546" y="12287"/>
                  </a:cubicBezTo>
                  <a:lnTo>
                    <a:pt x="84546" y="0"/>
                  </a:ln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 name="Google Shape;12;p2"/>
          <p:cNvGrpSpPr/>
          <p:nvPr/>
        </p:nvGrpSpPr>
        <p:grpSpPr>
          <a:xfrm>
            <a:off x="5112705" y="5211353"/>
            <a:ext cx="7249161" cy="2466956"/>
            <a:chOff x="715728" y="1849983"/>
            <a:chExt cx="3985391" cy="1356364"/>
          </a:xfrm>
        </p:grpSpPr>
        <p:sp>
          <p:nvSpPr>
            <p:cNvPr id="13" name="Google Shape;13;p2"/>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2"/>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6" name="Google Shape;36;p2"/>
          <p:cNvGrpSpPr/>
          <p:nvPr/>
        </p:nvGrpSpPr>
        <p:grpSpPr>
          <a:xfrm>
            <a:off x="-273843" y="5485079"/>
            <a:ext cx="8264384" cy="2600813"/>
            <a:chOff x="-1192669" y="1924020"/>
            <a:chExt cx="4543534" cy="1429961"/>
          </a:xfrm>
        </p:grpSpPr>
        <p:sp>
          <p:nvSpPr>
            <p:cNvPr id="37" name="Google Shape;37;p2"/>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2"/>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2"/>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2"/>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2"/>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2"/>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2"/>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2"/>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2"/>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2"/>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2"/>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2"/>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2"/>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2"/>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2"/>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2"/>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2"/>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2"/>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8" name="Google Shape;68;p2"/>
          <p:cNvSpPr txBox="1">
            <a:spLocks noGrp="1"/>
          </p:cNvSpPr>
          <p:nvPr>
            <p:ph type="subTitle" idx="1"/>
          </p:nvPr>
        </p:nvSpPr>
        <p:spPr>
          <a:xfrm rot="-551">
            <a:off x="3600000" y="4649795"/>
            <a:ext cx="4992000" cy="568400"/>
          </a:xfrm>
          <a:prstGeom prst="rect">
            <a:avLst/>
          </a:prstGeom>
          <a:solidFill>
            <a:schemeClr val="lt2"/>
          </a:solid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2135">
                <a:latin typeface="Bellota Text"/>
                <a:ea typeface="Bellota Text"/>
                <a:cs typeface="Bellota Text"/>
                <a:sym typeface="Bellota Text"/>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
        <p:nvSpPr>
          <p:cNvPr id="69" name="Google Shape;69;p2"/>
          <p:cNvSpPr txBox="1">
            <a:spLocks noGrp="1"/>
          </p:cNvSpPr>
          <p:nvPr>
            <p:ph type="ctrTitle"/>
          </p:nvPr>
        </p:nvSpPr>
        <p:spPr>
          <a:xfrm>
            <a:off x="1932033" y="720000"/>
            <a:ext cx="8328400" cy="38280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rgbClr val="191919"/>
              </a:buClr>
              <a:buSzPts val="5200"/>
              <a:buNone/>
              <a:defRPr sz="8000" b="1">
                <a:latin typeface="Chau Philomene One"/>
                <a:ea typeface="Chau Philomene One"/>
                <a:cs typeface="Chau Philomene One"/>
                <a:sym typeface="Chau Philomene One"/>
              </a:defRPr>
            </a:lvl1pPr>
            <a:lvl2pPr lvl="1" algn="ctr" rtl="0">
              <a:spcBef>
                <a:spcPts val="0"/>
              </a:spcBef>
              <a:spcAft>
                <a:spcPts val="0"/>
              </a:spcAft>
              <a:buClr>
                <a:srgbClr val="191919"/>
              </a:buClr>
              <a:buSzPts val="5200"/>
              <a:buNone/>
              <a:defRPr sz="6935">
                <a:solidFill>
                  <a:srgbClr val="191919"/>
                </a:solidFill>
              </a:defRPr>
            </a:lvl2pPr>
            <a:lvl3pPr lvl="2" algn="ctr" rtl="0">
              <a:spcBef>
                <a:spcPts val="0"/>
              </a:spcBef>
              <a:spcAft>
                <a:spcPts val="0"/>
              </a:spcAft>
              <a:buClr>
                <a:srgbClr val="191919"/>
              </a:buClr>
              <a:buSzPts val="5200"/>
              <a:buNone/>
              <a:defRPr sz="6935">
                <a:solidFill>
                  <a:srgbClr val="191919"/>
                </a:solidFill>
              </a:defRPr>
            </a:lvl3pPr>
            <a:lvl4pPr lvl="3" algn="ctr" rtl="0">
              <a:spcBef>
                <a:spcPts val="0"/>
              </a:spcBef>
              <a:spcAft>
                <a:spcPts val="0"/>
              </a:spcAft>
              <a:buClr>
                <a:srgbClr val="191919"/>
              </a:buClr>
              <a:buSzPts val="5200"/>
              <a:buNone/>
              <a:defRPr sz="6935">
                <a:solidFill>
                  <a:srgbClr val="191919"/>
                </a:solidFill>
              </a:defRPr>
            </a:lvl4pPr>
            <a:lvl5pPr lvl="4" algn="ctr" rtl="0">
              <a:spcBef>
                <a:spcPts val="0"/>
              </a:spcBef>
              <a:spcAft>
                <a:spcPts val="0"/>
              </a:spcAft>
              <a:buClr>
                <a:srgbClr val="191919"/>
              </a:buClr>
              <a:buSzPts val="5200"/>
              <a:buNone/>
              <a:defRPr sz="6935">
                <a:solidFill>
                  <a:srgbClr val="191919"/>
                </a:solidFill>
              </a:defRPr>
            </a:lvl5pPr>
            <a:lvl6pPr lvl="5" algn="ctr" rtl="0">
              <a:spcBef>
                <a:spcPts val="0"/>
              </a:spcBef>
              <a:spcAft>
                <a:spcPts val="0"/>
              </a:spcAft>
              <a:buClr>
                <a:srgbClr val="191919"/>
              </a:buClr>
              <a:buSzPts val="5200"/>
              <a:buNone/>
              <a:defRPr sz="6935">
                <a:solidFill>
                  <a:srgbClr val="191919"/>
                </a:solidFill>
              </a:defRPr>
            </a:lvl6pPr>
            <a:lvl7pPr lvl="6" algn="ctr" rtl="0">
              <a:spcBef>
                <a:spcPts val="0"/>
              </a:spcBef>
              <a:spcAft>
                <a:spcPts val="0"/>
              </a:spcAft>
              <a:buClr>
                <a:srgbClr val="191919"/>
              </a:buClr>
              <a:buSzPts val="5200"/>
              <a:buNone/>
              <a:defRPr sz="6935">
                <a:solidFill>
                  <a:srgbClr val="191919"/>
                </a:solidFill>
              </a:defRPr>
            </a:lvl7pPr>
            <a:lvl8pPr lvl="7" algn="ctr" rtl="0">
              <a:spcBef>
                <a:spcPts val="0"/>
              </a:spcBef>
              <a:spcAft>
                <a:spcPts val="0"/>
              </a:spcAft>
              <a:buClr>
                <a:srgbClr val="191919"/>
              </a:buClr>
              <a:buSzPts val="5200"/>
              <a:buNone/>
              <a:defRPr sz="6935">
                <a:solidFill>
                  <a:srgbClr val="191919"/>
                </a:solidFill>
              </a:defRPr>
            </a:lvl8pPr>
            <a:lvl9pPr lvl="8" algn="ctr" rtl="0">
              <a:spcBef>
                <a:spcPts val="0"/>
              </a:spcBef>
              <a:spcAft>
                <a:spcPts val="0"/>
              </a:spcAft>
              <a:buClr>
                <a:srgbClr val="191919"/>
              </a:buClr>
              <a:buSzPts val="5200"/>
              <a:buNone/>
              <a:defRPr sz="6935">
                <a:solidFill>
                  <a:srgbClr val="191919"/>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573"/>
        <p:cNvGrpSpPr/>
        <p:nvPr/>
      </p:nvGrpSpPr>
      <p:grpSpPr>
        <a:xfrm>
          <a:off x="0" y="0"/>
          <a:ext cx="0" cy="0"/>
          <a:chOff x="0" y="0"/>
          <a:chExt cx="0" cy="0"/>
        </a:xfrm>
      </p:grpSpPr>
      <p:pic>
        <p:nvPicPr>
          <p:cNvPr id="2" name="Picture 6"/>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0" y="1"/>
            <a:ext cx="12192000" cy="7260199"/>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56"/>
        <p:cNvGrpSpPr/>
        <p:nvPr/>
      </p:nvGrpSpPr>
      <p:grpSpPr>
        <a:xfrm>
          <a:off x="0" y="0"/>
          <a:ext cx="0" cy="0"/>
          <a:chOff x="0" y="0"/>
          <a:chExt cx="0" cy="0"/>
        </a:xfrm>
      </p:grpSpPr>
      <p:sp>
        <p:nvSpPr>
          <p:cNvPr id="657" name="Google Shape;657;p14"/>
          <p:cNvSpPr txBox="1">
            <a:spLocks noGrp="1"/>
          </p:cNvSpPr>
          <p:nvPr>
            <p:ph type="title"/>
          </p:nvPr>
        </p:nvSpPr>
        <p:spPr>
          <a:xfrm rot="-1140">
            <a:off x="959997" y="4169480"/>
            <a:ext cx="3619200" cy="769200"/>
          </a:xfrm>
          <a:prstGeom prst="rect">
            <a:avLst/>
          </a:prstGeom>
          <a:solidFill>
            <a:schemeClr val="lt2"/>
          </a:solidFill>
          <a:ln>
            <a:noFill/>
          </a:ln>
        </p:spPr>
        <p:txBody>
          <a:bodyPr spcFirstLastPara="1" wrap="square" lIns="91425" tIns="91425" rIns="91425" bIns="91425" anchor="t" anchorCtr="0">
            <a:noAutofit/>
          </a:bodyPr>
          <a:lstStyle>
            <a:lvl1pPr lvl="0" algn="l" rtl="0">
              <a:spcBef>
                <a:spcPts val="0"/>
              </a:spcBef>
              <a:spcAft>
                <a:spcPts val="0"/>
              </a:spcAft>
              <a:buSzPts val="1800"/>
              <a:buNone/>
              <a:defRPr sz="3200"/>
            </a:lvl1pPr>
            <a:lvl2pPr lvl="1" rtl="0">
              <a:spcBef>
                <a:spcPts val="0"/>
              </a:spcBef>
              <a:spcAft>
                <a:spcPts val="0"/>
              </a:spcAft>
              <a:buSzPts val="1800"/>
              <a:buNone/>
              <a:defRPr sz="2400"/>
            </a:lvl2pPr>
            <a:lvl3pPr lvl="2" rtl="0">
              <a:spcBef>
                <a:spcPts val="0"/>
              </a:spcBef>
              <a:spcAft>
                <a:spcPts val="0"/>
              </a:spcAft>
              <a:buSzPts val="1800"/>
              <a:buNone/>
              <a:defRPr sz="2400"/>
            </a:lvl3pPr>
            <a:lvl4pPr lvl="3" rtl="0">
              <a:spcBef>
                <a:spcPts val="0"/>
              </a:spcBef>
              <a:spcAft>
                <a:spcPts val="0"/>
              </a:spcAft>
              <a:buSzPts val="1800"/>
              <a:buNone/>
              <a:defRPr sz="2400"/>
            </a:lvl4pPr>
            <a:lvl5pPr lvl="4" rtl="0">
              <a:spcBef>
                <a:spcPts val="0"/>
              </a:spcBef>
              <a:spcAft>
                <a:spcPts val="0"/>
              </a:spcAft>
              <a:buSzPts val="1800"/>
              <a:buNone/>
              <a:defRPr sz="2400"/>
            </a:lvl5pPr>
            <a:lvl6pPr lvl="5" rtl="0">
              <a:spcBef>
                <a:spcPts val="0"/>
              </a:spcBef>
              <a:spcAft>
                <a:spcPts val="0"/>
              </a:spcAft>
              <a:buSzPts val="1800"/>
              <a:buNone/>
              <a:defRPr sz="2400"/>
            </a:lvl6pPr>
            <a:lvl7pPr lvl="6" rtl="0">
              <a:spcBef>
                <a:spcPts val="0"/>
              </a:spcBef>
              <a:spcAft>
                <a:spcPts val="0"/>
              </a:spcAft>
              <a:buSzPts val="1800"/>
              <a:buNone/>
              <a:defRPr sz="2400"/>
            </a:lvl7pPr>
            <a:lvl8pPr lvl="7" rtl="0">
              <a:spcBef>
                <a:spcPts val="0"/>
              </a:spcBef>
              <a:spcAft>
                <a:spcPts val="0"/>
              </a:spcAft>
              <a:buSzPts val="1800"/>
              <a:buNone/>
              <a:defRPr sz="2400"/>
            </a:lvl8pPr>
            <a:lvl9pPr lvl="8" rtl="0">
              <a:spcBef>
                <a:spcPts val="0"/>
              </a:spcBef>
              <a:spcAft>
                <a:spcPts val="0"/>
              </a:spcAft>
              <a:buSzPts val="1800"/>
              <a:buNone/>
              <a:defRPr sz="2400"/>
            </a:lvl9pPr>
          </a:lstStyle>
          <a:p>
            <a:endParaRPr/>
          </a:p>
        </p:txBody>
      </p:sp>
      <p:sp>
        <p:nvSpPr>
          <p:cNvPr id="658" name="Google Shape;658;p14"/>
          <p:cNvSpPr txBox="1">
            <a:spLocks noGrp="1"/>
          </p:cNvSpPr>
          <p:nvPr>
            <p:ph type="subTitle" idx="1"/>
          </p:nvPr>
        </p:nvSpPr>
        <p:spPr>
          <a:xfrm>
            <a:off x="960000" y="1512333"/>
            <a:ext cx="5777600" cy="2352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400"/>
              <a:buNone/>
              <a:defRPr sz="34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659" name="Google Shape;659;p14"/>
          <p:cNvGrpSpPr/>
          <p:nvPr/>
        </p:nvGrpSpPr>
        <p:grpSpPr>
          <a:xfrm>
            <a:off x="-295413" y="-5"/>
            <a:ext cx="13147792" cy="7803413"/>
            <a:chOff x="-221560" y="-4"/>
            <a:chExt cx="9860844" cy="5852560"/>
          </a:xfrm>
        </p:grpSpPr>
        <p:sp>
          <p:nvSpPr>
            <p:cNvPr id="660" name="Google Shape;660;p14"/>
            <p:cNvSpPr/>
            <p:nvPr/>
          </p:nvSpPr>
          <p:spPr>
            <a:xfrm rot="-5400000">
              <a:off x="6576513" y="1223634"/>
              <a:ext cx="3791109" cy="1343834"/>
            </a:xfrm>
            <a:custGeom>
              <a:avLst/>
              <a:gdLst/>
              <a:ahLst/>
              <a:cxnLst/>
              <a:rect l="l" t="t" r="r" b="b"/>
              <a:pathLst>
                <a:path w="69850" h="24762" extrusionOk="0">
                  <a:moveTo>
                    <a:pt x="37590" y="1"/>
                  </a:moveTo>
                  <a:cubicBezTo>
                    <a:pt x="33519" y="1"/>
                    <a:pt x="33240" y="3079"/>
                    <a:pt x="33240" y="3079"/>
                  </a:cubicBezTo>
                  <a:cubicBezTo>
                    <a:pt x="33240" y="3079"/>
                    <a:pt x="33111" y="2110"/>
                    <a:pt x="32231" y="2023"/>
                  </a:cubicBezTo>
                  <a:cubicBezTo>
                    <a:pt x="32199" y="2020"/>
                    <a:pt x="32167" y="2018"/>
                    <a:pt x="32137" y="2018"/>
                  </a:cubicBezTo>
                  <a:cubicBezTo>
                    <a:pt x="31341" y="2018"/>
                    <a:pt x="31231" y="3110"/>
                    <a:pt x="31231" y="3110"/>
                  </a:cubicBezTo>
                  <a:cubicBezTo>
                    <a:pt x="31231" y="3110"/>
                    <a:pt x="30702" y="1854"/>
                    <a:pt x="29832" y="1854"/>
                  </a:cubicBezTo>
                  <a:cubicBezTo>
                    <a:pt x="29810" y="1854"/>
                    <a:pt x="29787" y="1854"/>
                    <a:pt x="29763" y="1856"/>
                  </a:cubicBezTo>
                  <a:cubicBezTo>
                    <a:pt x="28853" y="1927"/>
                    <a:pt x="28321" y="3162"/>
                    <a:pt x="28321" y="3162"/>
                  </a:cubicBezTo>
                  <a:cubicBezTo>
                    <a:pt x="28321" y="3162"/>
                    <a:pt x="27079" y="1577"/>
                    <a:pt x="25041" y="1577"/>
                  </a:cubicBezTo>
                  <a:cubicBezTo>
                    <a:pt x="24350" y="1577"/>
                    <a:pt x="23566" y="1760"/>
                    <a:pt x="22709" y="2249"/>
                  </a:cubicBezTo>
                  <a:cubicBezTo>
                    <a:pt x="19323" y="4177"/>
                    <a:pt x="21993" y="8948"/>
                    <a:pt x="21993" y="8948"/>
                  </a:cubicBezTo>
                  <a:cubicBezTo>
                    <a:pt x="21789" y="8794"/>
                    <a:pt x="21534" y="8719"/>
                    <a:pt x="21280" y="8719"/>
                  </a:cubicBezTo>
                  <a:cubicBezTo>
                    <a:pt x="20971" y="8719"/>
                    <a:pt x="20662" y="8829"/>
                    <a:pt x="20439" y="9045"/>
                  </a:cubicBezTo>
                  <a:cubicBezTo>
                    <a:pt x="20034" y="9437"/>
                    <a:pt x="19966" y="10133"/>
                    <a:pt x="20291" y="10595"/>
                  </a:cubicBezTo>
                  <a:cubicBezTo>
                    <a:pt x="20126" y="10508"/>
                    <a:pt x="19940" y="10466"/>
                    <a:pt x="19754" y="10466"/>
                  </a:cubicBezTo>
                  <a:cubicBezTo>
                    <a:pt x="19377" y="10466"/>
                    <a:pt x="18996" y="10636"/>
                    <a:pt x="18772" y="10941"/>
                  </a:cubicBezTo>
                  <a:cubicBezTo>
                    <a:pt x="18466" y="11356"/>
                    <a:pt x="18483" y="11973"/>
                    <a:pt x="18793" y="12380"/>
                  </a:cubicBezTo>
                  <a:lnTo>
                    <a:pt x="18793" y="12380"/>
                  </a:lnTo>
                  <a:cubicBezTo>
                    <a:pt x="18676" y="12280"/>
                    <a:pt x="18520" y="12232"/>
                    <a:pt x="18359" y="12232"/>
                  </a:cubicBezTo>
                  <a:cubicBezTo>
                    <a:pt x="18183" y="12232"/>
                    <a:pt x="18003" y="12289"/>
                    <a:pt x="17864" y="12397"/>
                  </a:cubicBezTo>
                  <a:cubicBezTo>
                    <a:pt x="17561" y="12634"/>
                    <a:pt x="17434" y="13039"/>
                    <a:pt x="17406" y="13423"/>
                  </a:cubicBezTo>
                  <a:cubicBezTo>
                    <a:pt x="17375" y="13865"/>
                    <a:pt x="17452" y="14314"/>
                    <a:pt x="17630" y="14719"/>
                  </a:cubicBezTo>
                  <a:cubicBezTo>
                    <a:pt x="16725" y="14170"/>
                    <a:pt x="15684" y="13612"/>
                    <a:pt x="14669" y="13612"/>
                  </a:cubicBezTo>
                  <a:cubicBezTo>
                    <a:pt x="14361" y="13612"/>
                    <a:pt x="14056" y="13663"/>
                    <a:pt x="13757" y="13782"/>
                  </a:cubicBezTo>
                  <a:cubicBezTo>
                    <a:pt x="12818" y="14156"/>
                    <a:pt x="12226" y="15137"/>
                    <a:pt x="12069" y="16135"/>
                  </a:cubicBezTo>
                  <a:cubicBezTo>
                    <a:pt x="11912" y="17133"/>
                    <a:pt x="12120" y="18150"/>
                    <a:pt x="12385" y="19126"/>
                  </a:cubicBezTo>
                  <a:cubicBezTo>
                    <a:pt x="12182" y="18837"/>
                    <a:pt x="11833" y="18663"/>
                    <a:pt x="11483" y="18663"/>
                  </a:cubicBezTo>
                  <a:cubicBezTo>
                    <a:pt x="11424" y="18663"/>
                    <a:pt x="11365" y="18668"/>
                    <a:pt x="11307" y="18678"/>
                  </a:cubicBezTo>
                  <a:cubicBezTo>
                    <a:pt x="10902" y="18749"/>
                    <a:pt x="10550" y="19067"/>
                    <a:pt x="10440" y="19462"/>
                  </a:cubicBezTo>
                  <a:cubicBezTo>
                    <a:pt x="10236" y="19000"/>
                    <a:pt x="9742" y="18682"/>
                    <a:pt x="9237" y="18682"/>
                  </a:cubicBezTo>
                  <a:cubicBezTo>
                    <a:pt x="9225" y="18682"/>
                    <a:pt x="9213" y="18682"/>
                    <a:pt x="9201" y="18683"/>
                  </a:cubicBezTo>
                  <a:cubicBezTo>
                    <a:pt x="8681" y="18700"/>
                    <a:pt x="8191" y="19052"/>
                    <a:pt x="8009" y="19537"/>
                  </a:cubicBezTo>
                  <a:cubicBezTo>
                    <a:pt x="7785" y="18951"/>
                    <a:pt x="7189" y="18527"/>
                    <a:pt x="6561" y="18509"/>
                  </a:cubicBezTo>
                  <a:cubicBezTo>
                    <a:pt x="6547" y="18509"/>
                    <a:pt x="6533" y="18508"/>
                    <a:pt x="6518" y="18508"/>
                  </a:cubicBezTo>
                  <a:cubicBezTo>
                    <a:pt x="5904" y="18508"/>
                    <a:pt x="5306" y="18890"/>
                    <a:pt x="5052" y="19449"/>
                  </a:cubicBezTo>
                  <a:cubicBezTo>
                    <a:pt x="4791" y="18427"/>
                    <a:pt x="4006" y="17556"/>
                    <a:pt x="3016" y="17191"/>
                  </a:cubicBezTo>
                  <a:cubicBezTo>
                    <a:pt x="2659" y="17059"/>
                    <a:pt x="2280" y="16995"/>
                    <a:pt x="1901" y="16995"/>
                  </a:cubicBezTo>
                  <a:cubicBezTo>
                    <a:pt x="1227" y="16995"/>
                    <a:pt x="551" y="17198"/>
                    <a:pt x="1" y="17586"/>
                  </a:cubicBezTo>
                  <a:lnTo>
                    <a:pt x="1" y="24762"/>
                  </a:lnTo>
                  <a:lnTo>
                    <a:pt x="69850" y="24762"/>
                  </a:lnTo>
                  <a:lnTo>
                    <a:pt x="69850" y="19264"/>
                  </a:lnTo>
                  <a:cubicBezTo>
                    <a:pt x="69762" y="19264"/>
                    <a:pt x="69234" y="18001"/>
                    <a:pt x="67795" y="17942"/>
                  </a:cubicBezTo>
                  <a:cubicBezTo>
                    <a:pt x="67766" y="17940"/>
                    <a:pt x="67737" y="17940"/>
                    <a:pt x="67709" y="17940"/>
                  </a:cubicBezTo>
                  <a:cubicBezTo>
                    <a:pt x="66342" y="17940"/>
                    <a:pt x="66003" y="19294"/>
                    <a:pt x="66003" y="19294"/>
                  </a:cubicBezTo>
                  <a:cubicBezTo>
                    <a:pt x="66003" y="19294"/>
                    <a:pt x="66003" y="18560"/>
                    <a:pt x="65317" y="18502"/>
                  </a:cubicBezTo>
                  <a:cubicBezTo>
                    <a:pt x="65293" y="18500"/>
                    <a:pt x="65269" y="18499"/>
                    <a:pt x="65246" y="18499"/>
                  </a:cubicBezTo>
                  <a:cubicBezTo>
                    <a:pt x="64629" y="18499"/>
                    <a:pt x="64595" y="19236"/>
                    <a:pt x="64595" y="19236"/>
                  </a:cubicBezTo>
                  <a:cubicBezTo>
                    <a:pt x="64595" y="19236"/>
                    <a:pt x="63861" y="18032"/>
                    <a:pt x="62634" y="17944"/>
                  </a:cubicBezTo>
                  <a:cubicBezTo>
                    <a:pt x="62591" y="17941"/>
                    <a:pt x="62547" y="17940"/>
                    <a:pt x="62505" y="17940"/>
                  </a:cubicBezTo>
                  <a:cubicBezTo>
                    <a:pt x="61349" y="17940"/>
                    <a:pt x="60572" y="19059"/>
                    <a:pt x="60572" y="19059"/>
                  </a:cubicBezTo>
                  <a:cubicBezTo>
                    <a:pt x="60572" y="19059"/>
                    <a:pt x="60513" y="18471"/>
                    <a:pt x="60067" y="18383"/>
                  </a:cubicBezTo>
                  <a:cubicBezTo>
                    <a:pt x="60037" y="18378"/>
                    <a:pt x="60008" y="18375"/>
                    <a:pt x="59980" y="18375"/>
                  </a:cubicBezTo>
                  <a:cubicBezTo>
                    <a:pt x="59581" y="18375"/>
                    <a:pt x="59309" y="18921"/>
                    <a:pt x="59309" y="18921"/>
                  </a:cubicBezTo>
                  <a:cubicBezTo>
                    <a:pt x="59309" y="18921"/>
                    <a:pt x="59425" y="18237"/>
                    <a:pt x="58720" y="17973"/>
                  </a:cubicBezTo>
                  <a:cubicBezTo>
                    <a:pt x="58612" y="17932"/>
                    <a:pt x="58509" y="17915"/>
                    <a:pt x="58412" y="17915"/>
                  </a:cubicBezTo>
                  <a:cubicBezTo>
                    <a:pt x="57875" y="17915"/>
                    <a:pt x="57518" y="18441"/>
                    <a:pt x="57518" y="18441"/>
                  </a:cubicBezTo>
                  <a:cubicBezTo>
                    <a:pt x="57518" y="18441"/>
                    <a:pt x="58105" y="16886"/>
                    <a:pt x="57076" y="16328"/>
                  </a:cubicBezTo>
                  <a:cubicBezTo>
                    <a:pt x="56745" y="16149"/>
                    <a:pt x="56433" y="16088"/>
                    <a:pt x="56161" y="16088"/>
                  </a:cubicBezTo>
                  <a:cubicBezTo>
                    <a:pt x="55589" y="16088"/>
                    <a:pt x="55197" y="16358"/>
                    <a:pt x="55197" y="16358"/>
                  </a:cubicBezTo>
                  <a:cubicBezTo>
                    <a:pt x="55197" y="16358"/>
                    <a:pt x="56549" y="15271"/>
                    <a:pt x="56000" y="14272"/>
                  </a:cubicBezTo>
                  <a:cubicBezTo>
                    <a:pt x="55741" y="13800"/>
                    <a:pt x="55227" y="13676"/>
                    <a:pt x="54756" y="13676"/>
                  </a:cubicBezTo>
                  <a:cubicBezTo>
                    <a:pt x="54413" y="13676"/>
                    <a:pt x="54094" y="13742"/>
                    <a:pt x="53913" y="13788"/>
                  </a:cubicBezTo>
                  <a:lnTo>
                    <a:pt x="53913" y="13788"/>
                  </a:lnTo>
                  <a:cubicBezTo>
                    <a:pt x="54489" y="13612"/>
                    <a:pt x="56457" y="12881"/>
                    <a:pt x="55903" y="11247"/>
                  </a:cubicBezTo>
                  <a:cubicBezTo>
                    <a:pt x="55358" y="9635"/>
                    <a:pt x="53851" y="9509"/>
                    <a:pt x="53394" y="9509"/>
                  </a:cubicBezTo>
                  <a:cubicBezTo>
                    <a:pt x="53309" y="9509"/>
                    <a:pt x="53261" y="9514"/>
                    <a:pt x="53261" y="9514"/>
                  </a:cubicBezTo>
                  <a:cubicBezTo>
                    <a:pt x="53261" y="9514"/>
                    <a:pt x="55930" y="6895"/>
                    <a:pt x="53729" y="4874"/>
                  </a:cubicBezTo>
                  <a:cubicBezTo>
                    <a:pt x="53165" y="4355"/>
                    <a:pt x="52529" y="4163"/>
                    <a:pt x="51895" y="4163"/>
                  </a:cubicBezTo>
                  <a:cubicBezTo>
                    <a:pt x="50057" y="4163"/>
                    <a:pt x="48237" y="5784"/>
                    <a:pt x="48237" y="5784"/>
                  </a:cubicBezTo>
                  <a:cubicBezTo>
                    <a:pt x="48237" y="5784"/>
                    <a:pt x="49471" y="2347"/>
                    <a:pt x="46708" y="1413"/>
                  </a:cubicBezTo>
                  <a:cubicBezTo>
                    <a:pt x="46307" y="1277"/>
                    <a:pt x="45931" y="1219"/>
                    <a:pt x="45581" y="1219"/>
                  </a:cubicBezTo>
                  <a:cubicBezTo>
                    <a:pt x="43522" y="1219"/>
                    <a:pt x="42364" y="3227"/>
                    <a:pt x="42364" y="3227"/>
                  </a:cubicBezTo>
                  <a:cubicBezTo>
                    <a:pt x="42364" y="3227"/>
                    <a:pt x="41864" y="55"/>
                    <a:pt x="37693" y="2"/>
                  </a:cubicBezTo>
                  <a:cubicBezTo>
                    <a:pt x="37659" y="1"/>
                    <a:pt x="37624" y="1"/>
                    <a:pt x="37590"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61" name="Google Shape;661;p14"/>
            <p:cNvGrpSpPr/>
            <p:nvPr/>
          </p:nvGrpSpPr>
          <p:grpSpPr>
            <a:xfrm>
              <a:off x="1942696" y="3231364"/>
              <a:ext cx="7696588" cy="2619411"/>
              <a:chOff x="715728" y="1849983"/>
              <a:chExt cx="3985391" cy="1356364"/>
            </a:xfrm>
          </p:grpSpPr>
          <p:sp>
            <p:nvSpPr>
              <p:cNvPr id="662" name="Google Shape;662;p14"/>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3" name="Google Shape;663;p14"/>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4" name="Google Shape;664;p14"/>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5" name="Google Shape;665;p14"/>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6" name="Google Shape;666;p14"/>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7" name="Google Shape;667;p14"/>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8" name="Google Shape;668;p14"/>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9" name="Google Shape;669;p14"/>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0" name="Google Shape;670;p14"/>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1" name="Google Shape;671;p14"/>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2" name="Google Shape;672;p14"/>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3" name="Google Shape;673;p14"/>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4" name="Google Shape;674;p14"/>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5" name="Google Shape;675;p14"/>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6" name="Google Shape;676;p14"/>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7" name="Google Shape;677;p14"/>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8" name="Google Shape;678;p14"/>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9" name="Google Shape;679;p14"/>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0" name="Google Shape;680;p14"/>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14"/>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2" name="Google Shape;682;p14"/>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3" name="Google Shape;683;p14"/>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4" name="Google Shape;684;p14"/>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85" name="Google Shape;685;p14"/>
            <p:cNvGrpSpPr/>
            <p:nvPr/>
          </p:nvGrpSpPr>
          <p:grpSpPr>
            <a:xfrm>
              <a:off x="-194569" y="4422595"/>
              <a:ext cx="4543534" cy="1429961"/>
              <a:chOff x="-1192669" y="1924020"/>
              <a:chExt cx="4543534" cy="1429961"/>
            </a:xfrm>
          </p:grpSpPr>
          <p:sp>
            <p:nvSpPr>
              <p:cNvPr id="686" name="Google Shape;686;p14"/>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7" name="Google Shape;687;p14"/>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8" name="Google Shape;688;p14"/>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9" name="Google Shape;689;p14"/>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0" name="Google Shape;690;p14"/>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1" name="Google Shape;691;p14"/>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2" name="Google Shape;692;p14"/>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3" name="Google Shape;693;p14"/>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4" name="Google Shape;694;p14"/>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5" name="Google Shape;695;p14"/>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6" name="Google Shape;696;p14"/>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7" name="Google Shape;697;p14"/>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8" name="Google Shape;698;p14"/>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9" name="Google Shape;699;p14"/>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0" name="Google Shape;700;p14"/>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1" name="Google Shape;701;p14"/>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2" name="Google Shape;702;p14"/>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3" name="Google Shape;703;p14"/>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4" name="Google Shape;704;p14"/>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5" name="Google Shape;705;p14"/>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6" name="Google Shape;706;p14"/>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7" name="Google Shape;707;p14"/>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8" name="Google Shape;708;p14"/>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9" name="Google Shape;709;p14"/>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0" name="Google Shape;710;p14"/>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1" name="Google Shape;711;p14"/>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2" name="Google Shape;712;p14"/>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3" name="Google Shape;713;p14"/>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4" name="Google Shape;714;p14"/>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5" name="Google Shape;715;p14"/>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6" name="Google Shape;716;p14"/>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17" name="Google Shape;717;p14"/>
            <p:cNvGrpSpPr/>
            <p:nvPr/>
          </p:nvGrpSpPr>
          <p:grpSpPr>
            <a:xfrm>
              <a:off x="2994983" y="308678"/>
              <a:ext cx="246464" cy="231319"/>
              <a:chOff x="5946283" y="1650903"/>
              <a:chExt cx="246464" cy="231319"/>
            </a:xfrm>
          </p:grpSpPr>
          <p:sp>
            <p:nvSpPr>
              <p:cNvPr id="718" name="Google Shape;718;p1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9" name="Google Shape;719;p1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20" name="Google Shape;720;p14"/>
            <p:cNvGrpSpPr/>
            <p:nvPr/>
          </p:nvGrpSpPr>
          <p:grpSpPr>
            <a:xfrm>
              <a:off x="202958" y="2335828"/>
              <a:ext cx="246464" cy="231319"/>
              <a:chOff x="5946283" y="1650903"/>
              <a:chExt cx="246464" cy="231319"/>
            </a:xfrm>
          </p:grpSpPr>
          <p:sp>
            <p:nvSpPr>
              <p:cNvPr id="721" name="Google Shape;721;p1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2" name="Google Shape;722;p1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23" name="Google Shape;723;p14"/>
            <p:cNvSpPr/>
            <p:nvPr/>
          </p:nvSpPr>
          <p:spPr>
            <a:xfrm>
              <a:off x="-221560" y="3775058"/>
              <a:ext cx="941559" cy="481102"/>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4" name="Google Shape;724;p14"/>
            <p:cNvSpPr/>
            <p:nvPr/>
          </p:nvSpPr>
          <p:spPr>
            <a:xfrm>
              <a:off x="4062040" y="149658"/>
              <a:ext cx="941559" cy="481102"/>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5" name="Google Shape;725;p14"/>
            <p:cNvSpPr/>
            <p:nvPr/>
          </p:nvSpPr>
          <p:spPr>
            <a:xfrm>
              <a:off x="720012" y="26013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6" name="Google Shape;726;p14"/>
            <p:cNvSpPr/>
            <p:nvPr/>
          </p:nvSpPr>
          <p:spPr>
            <a:xfrm>
              <a:off x="-97438" y="165613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727"/>
        <p:cNvGrpSpPr/>
        <p:nvPr/>
      </p:nvGrpSpPr>
      <p:grpSpPr>
        <a:xfrm>
          <a:off x="0" y="0"/>
          <a:ext cx="0" cy="0"/>
          <a:chOff x="0" y="0"/>
          <a:chExt cx="0" cy="0"/>
        </a:xfrm>
      </p:grpSpPr>
      <p:sp>
        <p:nvSpPr>
          <p:cNvPr id="728" name="Google Shape;728;p15"/>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729" name="Google Shape;729;p15"/>
          <p:cNvGrpSpPr/>
          <p:nvPr/>
        </p:nvGrpSpPr>
        <p:grpSpPr>
          <a:xfrm>
            <a:off x="-186374" y="70764"/>
            <a:ext cx="12436423" cy="7791403"/>
            <a:chOff x="-139781" y="53073"/>
            <a:chExt cx="9327317" cy="5843552"/>
          </a:xfrm>
        </p:grpSpPr>
        <p:grpSp>
          <p:nvGrpSpPr>
            <p:cNvPr id="730" name="Google Shape;730;p15"/>
            <p:cNvGrpSpPr/>
            <p:nvPr/>
          </p:nvGrpSpPr>
          <p:grpSpPr>
            <a:xfrm>
              <a:off x="5994041" y="4638164"/>
              <a:ext cx="3193494" cy="1086990"/>
              <a:chOff x="715728" y="1849983"/>
              <a:chExt cx="3985391" cy="1356364"/>
            </a:xfrm>
          </p:grpSpPr>
          <p:sp>
            <p:nvSpPr>
              <p:cNvPr id="731" name="Google Shape;731;p15"/>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15"/>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3" name="Google Shape;733;p15"/>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15"/>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15"/>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6" name="Google Shape;736;p15"/>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7" name="Google Shape;737;p15"/>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15"/>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9" name="Google Shape;739;p15"/>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0" name="Google Shape;740;p15"/>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15"/>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2" name="Google Shape;742;p15"/>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3" name="Google Shape;743;p15"/>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4" name="Google Shape;744;p15"/>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5" name="Google Shape;745;p15"/>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6" name="Google Shape;746;p15"/>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7" name="Google Shape;747;p15"/>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8" name="Google Shape;748;p15"/>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9" name="Google Shape;749;p15"/>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0" name="Google Shape;750;p15"/>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15"/>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2" name="Google Shape;752;p15"/>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3" name="Google Shape;753;p15"/>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4" name="Google Shape;754;p15"/>
            <p:cNvSpPr/>
            <p:nvPr/>
          </p:nvSpPr>
          <p:spPr>
            <a:xfrm>
              <a:off x="-139781" y="1620061"/>
              <a:ext cx="776997" cy="397009"/>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55" name="Google Shape;755;p15"/>
            <p:cNvGrpSpPr/>
            <p:nvPr/>
          </p:nvGrpSpPr>
          <p:grpSpPr>
            <a:xfrm>
              <a:off x="8514622" y="1525569"/>
              <a:ext cx="672908" cy="585981"/>
              <a:chOff x="5133595" y="1523392"/>
              <a:chExt cx="473946" cy="412721"/>
            </a:xfrm>
          </p:grpSpPr>
          <p:sp>
            <p:nvSpPr>
              <p:cNvPr id="756" name="Google Shape;756;p15"/>
              <p:cNvSpPr/>
              <p:nvPr/>
            </p:nvSpPr>
            <p:spPr>
              <a:xfrm>
                <a:off x="5133595" y="1523392"/>
                <a:ext cx="473946" cy="412721"/>
              </a:xfrm>
              <a:custGeom>
                <a:avLst/>
                <a:gdLst/>
                <a:ahLst/>
                <a:cxnLst/>
                <a:rect l="l" t="t" r="r" b="b"/>
                <a:pathLst>
                  <a:path w="15855" h="13808" extrusionOk="0">
                    <a:moveTo>
                      <a:pt x="3218" y="1"/>
                    </a:moveTo>
                    <a:cubicBezTo>
                      <a:pt x="2663" y="1"/>
                      <a:pt x="2103" y="48"/>
                      <a:pt x="1542" y="147"/>
                    </a:cubicBezTo>
                    <a:cubicBezTo>
                      <a:pt x="1279" y="193"/>
                      <a:pt x="1008" y="252"/>
                      <a:pt x="794" y="410"/>
                    </a:cubicBezTo>
                    <a:cubicBezTo>
                      <a:pt x="0" y="986"/>
                      <a:pt x="283" y="2570"/>
                      <a:pt x="438" y="3386"/>
                    </a:cubicBezTo>
                    <a:cubicBezTo>
                      <a:pt x="671" y="4610"/>
                      <a:pt x="1200" y="5771"/>
                      <a:pt x="1928" y="6778"/>
                    </a:cubicBezTo>
                    <a:cubicBezTo>
                      <a:pt x="2390" y="7416"/>
                      <a:pt x="2946" y="7999"/>
                      <a:pt x="3526" y="8532"/>
                    </a:cubicBezTo>
                    <a:cubicBezTo>
                      <a:pt x="3856" y="8836"/>
                      <a:pt x="4202" y="9124"/>
                      <a:pt x="4559" y="9397"/>
                    </a:cubicBezTo>
                    <a:cubicBezTo>
                      <a:pt x="4737" y="9533"/>
                      <a:pt x="5577" y="9962"/>
                      <a:pt x="5622" y="10148"/>
                    </a:cubicBezTo>
                    <a:cubicBezTo>
                      <a:pt x="5859" y="11125"/>
                      <a:pt x="6355" y="12716"/>
                      <a:pt x="7165" y="13331"/>
                    </a:cubicBezTo>
                    <a:cubicBezTo>
                      <a:pt x="7597" y="13660"/>
                      <a:pt x="8154" y="13807"/>
                      <a:pt x="8975" y="13807"/>
                    </a:cubicBezTo>
                    <a:cubicBezTo>
                      <a:pt x="8984" y="13807"/>
                      <a:pt x="8993" y="13807"/>
                      <a:pt x="9003" y="13807"/>
                    </a:cubicBezTo>
                    <a:cubicBezTo>
                      <a:pt x="9811" y="13807"/>
                      <a:pt x="12342" y="13683"/>
                      <a:pt x="13028" y="12270"/>
                    </a:cubicBezTo>
                    <a:cubicBezTo>
                      <a:pt x="13137" y="12044"/>
                      <a:pt x="13195" y="11805"/>
                      <a:pt x="13205" y="11566"/>
                    </a:cubicBezTo>
                    <a:cubicBezTo>
                      <a:pt x="13535" y="11430"/>
                      <a:pt x="13820" y="11208"/>
                      <a:pt x="14026" y="10915"/>
                    </a:cubicBezTo>
                    <a:cubicBezTo>
                      <a:pt x="14173" y="10707"/>
                      <a:pt x="14306" y="10435"/>
                      <a:pt x="14357" y="10098"/>
                    </a:cubicBezTo>
                    <a:cubicBezTo>
                      <a:pt x="14875" y="9913"/>
                      <a:pt x="15295" y="9482"/>
                      <a:pt x="15491" y="8899"/>
                    </a:cubicBezTo>
                    <a:cubicBezTo>
                      <a:pt x="15854" y="7817"/>
                      <a:pt x="15565" y="4718"/>
                      <a:pt x="14385" y="3823"/>
                    </a:cubicBezTo>
                    <a:cubicBezTo>
                      <a:pt x="14132" y="3633"/>
                      <a:pt x="13542" y="3187"/>
                      <a:pt x="11247" y="3187"/>
                    </a:cubicBezTo>
                    <a:lnTo>
                      <a:pt x="11082" y="3187"/>
                    </a:lnTo>
                    <a:cubicBezTo>
                      <a:pt x="8880" y="1283"/>
                      <a:pt x="6116" y="1"/>
                      <a:pt x="3218"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15"/>
              <p:cNvSpPr/>
              <p:nvPr/>
            </p:nvSpPr>
            <p:spPr>
              <a:xfrm>
                <a:off x="5429023" y="1736897"/>
                <a:ext cx="95686" cy="107096"/>
              </a:xfrm>
              <a:custGeom>
                <a:avLst/>
                <a:gdLst/>
                <a:ahLst/>
                <a:cxnLst/>
                <a:rect l="l" t="t" r="r" b="b"/>
                <a:pathLst>
                  <a:path w="3201" h="3583" extrusionOk="0">
                    <a:moveTo>
                      <a:pt x="2133" y="0"/>
                    </a:moveTo>
                    <a:cubicBezTo>
                      <a:pt x="2122" y="0"/>
                      <a:pt x="2112" y="3"/>
                      <a:pt x="2105" y="10"/>
                    </a:cubicBezTo>
                    <a:cubicBezTo>
                      <a:pt x="1975" y="130"/>
                      <a:pt x="1" y="2980"/>
                      <a:pt x="1" y="2980"/>
                    </a:cubicBezTo>
                    <a:cubicBezTo>
                      <a:pt x="1" y="2980"/>
                      <a:pt x="754" y="3583"/>
                      <a:pt x="1186" y="3583"/>
                    </a:cubicBezTo>
                    <a:cubicBezTo>
                      <a:pt x="1269" y="3583"/>
                      <a:pt x="1339" y="3561"/>
                      <a:pt x="1391" y="3509"/>
                    </a:cubicBezTo>
                    <a:cubicBezTo>
                      <a:pt x="1714" y="3183"/>
                      <a:pt x="3200" y="1368"/>
                      <a:pt x="3120" y="1132"/>
                    </a:cubicBezTo>
                    <a:cubicBezTo>
                      <a:pt x="3043" y="907"/>
                      <a:pt x="2322" y="0"/>
                      <a:pt x="21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15"/>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rgbClr val="6DA2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9" name="Google Shape;759;p15"/>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rgbClr val="6DA2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0" name="Google Shape;760;p15"/>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1" name="Google Shape;761;p15"/>
              <p:cNvSpPr/>
              <p:nvPr/>
            </p:nvSpPr>
            <p:spPr>
              <a:xfrm>
                <a:off x="5352080" y="1816912"/>
                <a:ext cx="42119" cy="57150"/>
              </a:xfrm>
              <a:custGeom>
                <a:avLst/>
                <a:gdLst/>
                <a:ahLst/>
                <a:cxnLst/>
                <a:rect l="l" t="t" r="r" b="b"/>
                <a:pathLst>
                  <a:path w="1409" h="1912" extrusionOk="0">
                    <a:moveTo>
                      <a:pt x="295" y="0"/>
                    </a:moveTo>
                    <a:cubicBezTo>
                      <a:pt x="288" y="0"/>
                      <a:pt x="281" y="1"/>
                      <a:pt x="275" y="2"/>
                    </a:cubicBezTo>
                    <a:cubicBezTo>
                      <a:pt x="1" y="68"/>
                      <a:pt x="669" y="1912"/>
                      <a:pt x="1021" y="1912"/>
                    </a:cubicBezTo>
                    <a:cubicBezTo>
                      <a:pt x="1047" y="1912"/>
                      <a:pt x="1072" y="1902"/>
                      <a:pt x="1094" y="1880"/>
                    </a:cubicBezTo>
                    <a:cubicBezTo>
                      <a:pt x="1409" y="1569"/>
                      <a:pt x="605" y="0"/>
                      <a:pt x="295"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15"/>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3" name="Google Shape;763;p15"/>
              <p:cNvSpPr/>
              <p:nvPr/>
            </p:nvSpPr>
            <p:spPr>
              <a:xfrm>
                <a:off x="5183307" y="1571157"/>
                <a:ext cx="325440" cy="267874"/>
              </a:xfrm>
              <a:custGeom>
                <a:avLst/>
                <a:gdLst/>
                <a:ahLst/>
                <a:cxnLst/>
                <a:rect l="l" t="t" r="r" b="b"/>
                <a:pathLst>
                  <a:path w="10887" h="8962" extrusionOk="0">
                    <a:moveTo>
                      <a:pt x="1567" y="0"/>
                    </a:moveTo>
                    <a:cubicBezTo>
                      <a:pt x="743" y="0"/>
                      <a:pt x="254" y="132"/>
                      <a:pt x="254" y="132"/>
                    </a:cubicBezTo>
                    <a:cubicBezTo>
                      <a:pt x="0" y="5949"/>
                      <a:pt x="8233" y="8961"/>
                      <a:pt x="8233" y="8961"/>
                    </a:cubicBezTo>
                    <a:lnTo>
                      <a:pt x="10887" y="5541"/>
                    </a:lnTo>
                    <a:cubicBezTo>
                      <a:pt x="7256" y="722"/>
                      <a:pt x="3495" y="0"/>
                      <a:pt x="156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4" name="Google Shape;764;p15"/>
              <p:cNvSpPr/>
              <p:nvPr/>
            </p:nvSpPr>
            <p:spPr>
              <a:xfrm>
                <a:off x="5270832" y="1621910"/>
                <a:ext cx="155830" cy="125897"/>
              </a:xfrm>
              <a:custGeom>
                <a:avLst/>
                <a:gdLst/>
                <a:ahLst/>
                <a:cxnLst/>
                <a:rect l="l" t="t" r="r" b="b"/>
                <a:pathLst>
                  <a:path w="5213" h="4212" extrusionOk="0">
                    <a:moveTo>
                      <a:pt x="2019" y="0"/>
                    </a:moveTo>
                    <a:cubicBezTo>
                      <a:pt x="1475" y="0"/>
                      <a:pt x="877" y="205"/>
                      <a:pt x="410" y="852"/>
                    </a:cubicBezTo>
                    <a:cubicBezTo>
                      <a:pt x="63" y="1333"/>
                      <a:pt x="1" y="1825"/>
                      <a:pt x="56" y="2242"/>
                    </a:cubicBezTo>
                    <a:cubicBezTo>
                      <a:pt x="146" y="2937"/>
                      <a:pt x="581" y="3531"/>
                      <a:pt x="1181" y="3890"/>
                    </a:cubicBezTo>
                    <a:cubicBezTo>
                      <a:pt x="1484" y="4070"/>
                      <a:pt x="1883" y="4212"/>
                      <a:pt x="2312" y="4212"/>
                    </a:cubicBezTo>
                    <a:cubicBezTo>
                      <a:pt x="2797" y="4212"/>
                      <a:pt x="3320" y="4030"/>
                      <a:pt x="3782" y="3517"/>
                    </a:cubicBezTo>
                    <a:cubicBezTo>
                      <a:pt x="5212" y="1932"/>
                      <a:pt x="3774" y="659"/>
                      <a:pt x="3215" y="323"/>
                    </a:cubicBezTo>
                    <a:cubicBezTo>
                      <a:pt x="2950" y="165"/>
                      <a:pt x="2506" y="0"/>
                      <a:pt x="20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5" name="Google Shape;765;p15"/>
              <p:cNvSpPr/>
              <p:nvPr/>
            </p:nvSpPr>
            <p:spPr>
              <a:xfrm>
                <a:off x="5266946" y="1632909"/>
                <a:ext cx="132543" cy="102044"/>
              </a:xfrm>
              <a:custGeom>
                <a:avLst/>
                <a:gdLst/>
                <a:ahLst/>
                <a:cxnLst/>
                <a:rect l="l" t="t" r="r" b="b"/>
                <a:pathLst>
                  <a:path w="4434" h="3414" extrusionOk="0">
                    <a:moveTo>
                      <a:pt x="2196" y="0"/>
                    </a:moveTo>
                    <a:cubicBezTo>
                      <a:pt x="1724" y="0"/>
                      <a:pt x="1244" y="241"/>
                      <a:pt x="878" y="834"/>
                    </a:cubicBezTo>
                    <a:cubicBezTo>
                      <a:pt x="0" y="2253"/>
                      <a:pt x="1243" y="3414"/>
                      <a:pt x="2409" y="3414"/>
                    </a:cubicBezTo>
                    <a:cubicBezTo>
                      <a:pt x="2914" y="3414"/>
                      <a:pt x="3404" y="3196"/>
                      <a:pt x="3701" y="2686"/>
                    </a:cubicBezTo>
                    <a:cubicBezTo>
                      <a:pt x="4434" y="1426"/>
                      <a:pt x="3342" y="0"/>
                      <a:pt x="21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15"/>
              <p:cNvSpPr/>
              <p:nvPr/>
            </p:nvSpPr>
            <p:spPr>
              <a:xfrm>
                <a:off x="5296868" y="1636108"/>
                <a:ext cx="30371" cy="97561"/>
              </a:xfrm>
              <a:custGeom>
                <a:avLst/>
                <a:gdLst/>
                <a:ahLst/>
                <a:cxnLst/>
                <a:rect l="l" t="t" r="r" b="b"/>
                <a:pathLst>
                  <a:path w="1016" h="3264" extrusionOk="0">
                    <a:moveTo>
                      <a:pt x="673" y="0"/>
                    </a:moveTo>
                    <a:cubicBezTo>
                      <a:pt x="433" y="100"/>
                      <a:pt x="203" y="277"/>
                      <a:pt x="1" y="547"/>
                    </a:cubicBezTo>
                    <a:lnTo>
                      <a:pt x="235" y="2905"/>
                    </a:lnTo>
                    <a:cubicBezTo>
                      <a:pt x="464" y="3079"/>
                      <a:pt x="733" y="3203"/>
                      <a:pt x="1016" y="3264"/>
                    </a:cubicBezTo>
                    <a:lnTo>
                      <a:pt x="673" y="0"/>
                    </a:ln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15"/>
              <p:cNvSpPr/>
              <p:nvPr/>
            </p:nvSpPr>
            <p:spPr>
              <a:xfrm>
                <a:off x="5325117" y="1632969"/>
                <a:ext cx="26724" cy="101955"/>
              </a:xfrm>
              <a:custGeom>
                <a:avLst/>
                <a:gdLst/>
                <a:ahLst/>
                <a:cxnLst/>
                <a:rect l="l" t="t" r="r" b="b"/>
                <a:pathLst>
                  <a:path w="894" h="3411" extrusionOk="0">
                    <a:moveTo>
                      <a:pt x="246" y="0"/>
                    </a:moveTo>
                    <a:cubicBezTo>
                      <a:pt x="164" y="0"/>
                      <a:pt x="82" y="8"/>
                      <a:pt x="0" y="23"/>
                    </a:cubicBezTo>
                    <a:lnTo>
                      <a:pt x="477" y="3411"/>
                    </a:lnTo>
                    <a:cubicBezTo>
                      <a:pt x="618" y="3410"/>
                      <a:pt x="759" y="3393"/>
                      <a:pt x="894" y="3355"/>
                    </a:cubicBezTo>
                    <a:lnTo>
                      <a:pt x="457" y="16"/>
                    </a:lnTo>
                    <a:cubicBezTo>
                      <a:pt x="388" y="6"/>
                      <a:pt x="317" y="0"/>
                      <a:pt x="246"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8" name="Google Shape;768;p15"/>
              <p:cNvSpPr/>
              <p:nvPr/>
            </p:nvSpPr>
            <p:spPr>
              <a:xfrm>
                <a:off x="5188203" y="1570493"/>
                <a:ext cx="124353" cy="125269"/>
              </a:xfrm>
              <a:custGeom>
                <a:avLst/>
                <a:gdLst/>
                <a:ahLst/>
                <a:cxnLst/>
                <a:rect l="l" t="t" r="r" b="b"/>
                <a:pathLst>
                  <a:path w="4160" h="4191" extrusionOk="0">
                    <a:moveTo>
                      <a:pt x="1380" y="0"/>
                    </a:moveTo>
                    <a:cubicBezTo>
                      <a:pt x="556" y="0"/>
                      <a:pt x="68" y="132"/>
                      <a:pt x="68" y="132"/>
                    </a:cubicBezTo>
                    <a:cubicBezTo>
                      <a:pt x="0" y="1686"/>
                      <a:pt x="540" y="3041"/>
                      <a:pt x="1364" y="4190"/>
                    </a:cubicBezTo>
                    <a:cubicBezTo>
                      <a:pt x="2259" y="3212"/>
                      <a:pt x="3427" y="1812"/>
                      <a:pt x="4160" y="464"/>
                    </a:cubicBezTo>
                    <a:cubicBezTo>
                      <a:pt x="3049" y="99"/>
                      <a:pt x="2090" y="0"/>
                      <a:pt x="13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9" name="Google Shape;769;p15"/>
              <p:cNvSpPr/>
              <p:nvPr/>
            </p:nvSpPr>
            <p:spPr>
              <a:xfrm>
                <a:off x="5371898" y="1722699"/>
                <a:ext cx="155023" cy="103061"/>
              </a:xfrm>
              <a:custGeom>
                <a:avLst/>
                <a:gdLst/>
                <a:ahLst/>
                <a:cxnLst/>
                <a:rect l="l" t="t" r="r" b="b"/>
                <a:pathLst>
                  <a:path w="5186" h="3448" extrusionOk="0">
                    <a:moveTo>
                      <a:pt x="1501" y="0"/>
                    </a:moveTo>
                    <a:cubicBezTo>
                      <a:pt x="1291" y="0"/>
                      <a:pt x="1107" y="68"/>
                      <a:pt x="964" y="223"/>
                    </a:cubicBezTo>
                    <a:cubicBezTo>
                      <a:pt x="0" y="1268"/>
                      <a:pt x="3268" y="3447"/>
                      <a:pt x="4410" y="3447"/>
                    </a:cubicBezTo>
                    <a:cubicBezTo>
                      <a:pt x="4564" y="3447"/>
                      <a:pt x="4679" y="3408"/>
                      <a:pt x="4740" y="3321"/>
                    </a:cubicBezTo>
                    <a:cubicBezTo>
                      <a:pt x="5186" y="2689"/>
                      <a:pt x="2824" y="0"/>
                      <a:pt x="15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0" name="Google Shape;770;p15"/>
              <p:cNvSpPr/>
              <p:nvPr/>
            </p:nvSpPr>
            <p:spPr>
              <a:xfrm>
                <a:off x="5403226" y="1745475"/>
                <a:ext cx="107493" cy="76010"/>
              </a:xfrm>
              <a:custGeom>
                <a:avLst/>
                <a:gdLst/>
                <a:ahLst/>
                <a:cxnLst/>
                <a:rect l="l" t="t" r="r" b="b"/>
                <a:pathLst>
                  <a:path w="3596" h="2543" extrusionOk="0">
                    <a:moveTo>
                      <a:pt x="352" y="1"/>
                    </a:moveTo>
                    <a:cubicBezTo>
                      <a:pt x="279" y="1"/>
                      <a:pt x="229" y="28"/>
                      <a:pt x="207" y="87"/>
                    </a:cubicBezTo>
                    <a:cubicBezTo>
                      <a:pt x="0" y="659"/>
                      <a:pt x="2828" y="2542"/>
                      <a:pt x="3341" y="2542"/>
                    </a:cubicBezTo>
                    <a:cubicBezTo>
                      <a:pt x="3374" y="2542"/>
                      <a:pt x="3398" y="2534"/>
                      <a:pt x="3410" y="2518"/>
                    </a:cubicBezTo>
                    <a:cubicBezTo>
                      <a:pt x="3596" y="2274"/>
                      <a:pt x="1022" y="1"/>
                      <a:pt x="352"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1" name="Google Shape;771;p15"/>
              <p:cNvSpPr/>
              <p:nvPr/>
            </p:nvSpPr>
            <p:spPr>
              <a:xfrm>
                <a:off x="5191527" y="1588941"/>
                <a:ext cx="53388" cy="92151"/>
              </a:xfrm>
              <a:custGeom>
                <a:avLst/>
                <a:gdLst/>
                <a:ahLst/>
                <a:cxnLst/>
                <a:rect l="l" t="t" r="r" b="b"/>
                <a:pathLst>
                  <a:path w="1786" h="3083" extrusionOk="0">
                    <a:moveTo>
                      <a:pt x="246" y="1"/>
                    </a:moveTo>
                    <a:cubicBezTo>
                      <a:pt x="224" y="1"/>
                      <a:pt x="207" y="13"/>
                      <a:pt x="194" y="38"/>
                    </a:cubicBezTo>
                    <a:cubicBezTo>
                      <a:pt x="1" y="417"/>
                      <a:pt x="1000" y="3082"/>
                      <a:pt x="1400" y="3082"/>
                    </a:cubicBezTo>
                    <a:cubicBezTo>
                      <a:pt x="1427" y="3082"/>
                      <a:pt x="1451" y="3070"/>
                      <a:pt x="1472" y="3045"/>
                    </a:cubicBezTo>
                    <a:cubicBezTo>
                      <a:pt x="1786" y="2663"/>
                      <a:pt x="569" y="1"/>
                      <a:pt x="246"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72" name="Google Shape;772;p15"/>
            <p:cNvGrpSpPr/>
            <p:nvPr/>
          </p:nvGrpSpPr>
          <p:grpSpPr>
            <a:xfrm>
              <a:off x="119052" y="3255585"/>
              <a:ext cx="518167" cy="419880"/>
              <a:chOff x="7109370" y="3456528"/>
              <a:chExt cx="364958" cy="295732"/>
            </a:xfrm>
          </p:grpSpPr>
          <p:sp>
            <p:nvSpPr>
              <p:cNvPr id="773" name="Google Shape;773;p15"/>
              <p:cNvSpPr/>
              <p:nvPr/>
            </p:nvSpPr>
            <p:spPr>
              <a:xfrm>
                <a:off x="7109370" y="3456528"/>
                <a:ext cx="364958" cy="295732"/>
              </a:xfrm>
              <a:custGeom>
                <a:avLst/>
                <a:gdLst/>
                <a:ahLst/>
                <a:cxnLst/>
                <a:rect l="l" t="t" r="r" b="b"/>
                <a:pathLst>
                  <a:path w="12209" h="9894" extrusionOk="0">
                    <a:moveTo>
                      <a:pt x="1627" y="1"/>
                    </a:moveTo>
                    <a:cubicBezTo>
                      <a:pt x="850" y="1"/>
                      <a:pt x="266" y="842"/>
                      <a:pt x="652" y="1606"/>
                    </a:cubicBezTo>
                    <a:lnTo>
                      <a:pt x="1549" y="3370"/>
                    </a:lnTo>
                    <a:cubicBezTo>
                      <a:pt x="1729" y="3726"/>
                      <a:pt x="1704" y="4152"/>
                      <a:pt x="1482" y="4484"/>
                    </a:cubicBezTo>
                    <a:lnTo>
                      <a:pt x="459" y="6012"/>
                    </a:lnTo>
                    <a:cubicBezTo>
                      <a:pt x="0" y="6700"/>
                      <a:pt x="429" y="7627"/>
                      <a:pt x="1249" y="7720"/>
                    </a:cubicBezTo>
                    <a:lnTo>
                      <a:pt x="2843" y="7902"/>
                    </a:lnTo>
                    <a:cubicBezTo>
                      <a:pt x="3283" y="7950"/>
                      <a:pt x="3650" y="8261"/>
                      <a:pt x="3776" y="8686"/>
                    </a:cubicBezTo>
                    <a:lnTo>
                      <a:pt x="3897" y="9101"/>
                    </a:lnTo>
                    <a:cubicBezTo>
                      <a:pt x="4044" y="9600"/>
                      <a:pt x="4494" y="9894"/>
                      <a:pt x="4959" y="9894"/>
                    </a:cubicBezTo>
                    <a:cubicBezTo>
                      <a:pt x="5199" y="9894"/>
                      <a:pt x="5443" y="9815"/>
                      <a:pt x="5652" y="9646"/>
                    </a:cubicBezTo>
                    <a:lnTo>
                      <a:pt x="11527" y="4865"/>
                    </a:lnTo>
                    <a:cubicBezTo>
                      <a:pt x="12208" y="4310"/>
                      <a:pt x="11999" y="3222"/>
                      <a:pt x="11164" y="2959"/>
                    </a:cubicBezTo>
                    <a:lnTo>
                      <a:pt x="1968" y="54"/>
                    </a:lnTo>
                    <a:cubicBezTo>
                      <a:pt x="1852" y="18"/>
                      <a:pt x="1737" y="1"/>
                      <a:pt x="162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4" name="Google Shape;774;p15"/>
              <p:cNvSpPr/>
              <p:nvPr/>
            </p:nvSpPr>
            <p:spPr>
              <a:xfrm>
                <a:off x="7188167" y="3514873"/>
                <a:ext cx="213582" cy="67492"/>
              </a:xfrm>
              <a:custGeom>
                <a:avLst/>
                <a:gdLst/>
                <a:ahLst/>
                <a:cxnLst/>
                <a:rect l="l" t="t" r="r" b="b"/>
                <a:pathLst>
                  <a:path w="7145" h="2258" extrusionOk="0">
                    <a:moveTo>
                      <a:pt x="1" y="1"/>
                    </a:moveTo>
                    <a:lnTo>
                      <a:pt x="1068" y="2104"/>
                    </a:lnTo>
                    <a:lnTo>
                      <a:pt x="7145" y="2258"/>
                    </a:lnTo>
                    <a:lnTo>
                      <a:pt x="7145" y="2258"/>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5" name="Google Shape;775;p15"/>
              <p:cNvSpPr/>
              <p:nvPr/>
            </p:nvSpPr>
            <p:spPr>
              <a:xfrm>
                <a:off x="7244394" y="3582335"/>
                <a:ext cx="157354" cy="110802"/>
              </a:xfrm>
              <a:custGeom>
                <a:avLst/>
                <a:gdLst/>
                <a:ahLst/>
                <a:cxnLst/>
                <a:rect l="l" t="t" r="r" b="b"/>
                <a:pathLst>
                  <a:path w="5264" h="3707" extrusionOk="0">
                    <a:moveTo>
                      <a:pt x="5264" y="1"/>
                    </a:moveTo>
                    <a:lnTo>
                      <a:pt x="0" y="1278"/>
                    </a:lnTo>
                    <a:lnTo>
                      <a:pt x="711" y="3706"/>
                    </a:lnTo>
                    <a:lnTo>
                      <a:pt x="52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6" name="Google Shape;776;p15"/>
              <p:cNvSpPr/>
              <p:nvPr/>
            </p:nvSpPr>
            <p:spPr>
              <a:xfrm>
                <a:off x="7176927" y="3577762"/>
                <a:ext cx="224821" cy="64533"/>
              </a:xfrm>
              <a:custGeom>
                <a:avLst/>
                <a:gdLst/>
                <a:ahLst/>
                <a:cxnLst/>
                <a:rect l="l" t="t" r="r" b="b"/>
                <a:pathLst>
                  <a:path w="7521" h="2159" extrusionOk="0">
                    <a:moveTo>
                      <a:pt x="1444" y="0"/>
                    </a:moveTo>
                    <a:lnTo>
                      <a:pt x="0" y="2158"/>
                    </a:lnTo>
                    <a:lnTo>
                      <a:pt x="2257" y="1431"/>
                    </a:lnTo>
                    <a:lnTo>
                      <a:pt x="7521" y="154"/>
                    </a:lnTo>
                    <a:lnTo>
                      <a:pt x="144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7" name="Google Shape;777;p15"/>
              <p:cNvSpPr/>
              <p:nvPr/>
            </p:nvSpPr>
            <p:spPr>
              <a:xfrm>
                <a:off x="7176927" y="3620535"/>
                <a:ext cx="76375" cy="30428"/>
              </a:xfrm>
              <a:custGeom>
                <a:avLst/>
                <a:gdLst/>
                <a:ahLst/>
                <a:cxnLst/>
                <a:rect l="l" t="t" r="r" b="b"/>
                <a:pathLst>
                  <a:path w="2555" h="1018" extrusionOk="0">
                    <a:moveTo>
                      <a:pt x="2257" y="0"/>
                    </a:moveTo>
                    <a:lnTo>
                      <a:pt x="0" y="727"/>
                    </a:lnTo>
                    <a:lnTo>
                      <a:pt x="2555" y="1018"/>
                    </a:lnTo>
                    <a:lnTo>
                      <a:pt x="225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78" name="Google Shape;778;p15"/>
            <p:cNvGrpSpPr/>
            <p:nvPr/>
          </p:nvGrpSpPr>
          <p:grpSpPr>
            <a:xfrm>
              <a:off x="-80678" y="4603511"/>
              <a:ext cx="4108717" cy="1293114"/>
              <a:chOff x="-1192669" y="1924020"/>
              <a:chExt cx="4543534" cy="1429961"/>
            </a:xfrm>
          </p:grpSpPr>
          <p:sp>
            <p:nvSpPr>
              <p:cNvPr id="779" name="Google Shape;779;p15"/>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0" name="Google Shape;780;p15"/>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1" name="Google Shape;781;p15"/>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15"/>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15"/>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15"/>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5" name="Google Shape;785;p15"/>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6" name="Google Shape;786;p15"/>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7" name="Google Shape;787;p15"/>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15"/>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15"/>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15"/>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15"/>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15"/>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15"/>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15"/>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15"/>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15"/>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15"/>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15"/>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15"/>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15"/>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15"/>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15"/>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15"/>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4" name="Google Shape;804;p15"/>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5" name="Google Shape;805;p15"/>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6" name="Google Shape;806;p15"/>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7" name="Google Shape;807;p15"/>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8" name="Google Shape;808;p15"/>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9" name="Google Shape;809;p15"/>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10" name="Google Shape;810;p15"/>
            <p:cNvGrpSpPr/>
            <p:nvPr/>
          </p:nvGrpSpPr>
          <p:grpSpPr>
            <a:xfrm>
              <a:off x="8461884" y="4286252"/>
              <a:ext cx="579016" cy="634496"/>
              <a:chOff x="7969377" y="2856516"/>
              <a:chExt cx="402682" cy="441266"/>
            </a:xfrm>
          </p:grpSpPr>
          <p:sp>
            <p:nvSpPr>
              <p:cNvPr id="811" name="Google Shape;811;p15"/>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2" name="Google Shape;812;p15"/>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15"/>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15"/>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15"/>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15"/>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7" name="Google Shape;817;p15"/>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15"/>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15"/>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15"/>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15"/>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22" name="Google Shape;822;p15"/>
            <p:cNvGrpSpPr/>
            <p:nvPr/>
          </p:nvGrpSpPr>
          <p:grpSpPr>
            <a:xfrm>
              <a:off x="197658" y="2743903"/>
              <a:ext cx="246464" cy="231319"/>
              <a:chOff x="5946283" y="1650903"/>
              <a:chExt cx="246464" cy="231319"/>
            </a:xfrm>
          </p:grpSpPr>
          <p:sp>
            <p:nvSpPr>
              <p:cNvPr id="823" name="Google Shape;823;p15"/>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15"/>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25" name="Google Shape;825;p15"/>
            <p:cNvGrpSpPr/>
            <p:nvPr/>
          </p:nvGrpSpPr>
          <p:grpSpPr>
            <a:xfrm>
              <a:off x="8563158" y="2265078"/>
              <a:ext cx="246464" cy="231319"/>
              <a:chOff x="5946283" y="1650903"/>
              <a:chExt cx="246464" cy="231319"/>
            </a:xfrm>
          </p:grpSpPr>
          <p:sp>
            <p:nvSpPr>
              <p:cNvPr id="826" name="Google Shape;826;p15"/>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7" name="Google Shape;827;p15"/>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8" name="Google Shape;828;p15"/>
            <p:cNvSpPr/>
            <p:nvPr/>
          </p:nvSpPr>
          <p:spPr>
            <a:xfrm>
              <a:off x="1637238" y="95641"/>
              <a:ext cx="672895" cy="34383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15"/>
            <p:cNvSpPr/>
            <p:nvPr/>
          </p:nvSpPr>
          <p:spPr>
            <a:xfrm>
              <a:off x="5788902" y="53073"/>
              <a:ext cx="518168" cy="264767"/>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15"/>
            <p:cNvSpPr/>
            <p:nvPr/>
          </p:nvSpPr>
          <p:spPr>
            <a:xfrm>
              <a:off x="8625827" y="2727173"/>
              <a:ext cx="518168" cy="264767"/>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15"/>
            <p:cNvSpPr/>
            <p:nvPr/>
          </p:nvSpPr>
          <p:spPr>
            <a:xfrm>
              <a:off x="8492301" y="3961122"/>
              <a:ext cx="378259" cy="193272"/>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2" name="Google Shape;832;p15"/>
            <p:cNvSpPr/>
            <p:nvPr/>
          </p:nvSpPr>
          <p:spPr>
            <a:xfrm>
              <a:off x="5445476" y="4727472"/>
              <a:ext cx="378259" cy="193272"/>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3" name="Google Shape;833;p15"/>
            <p:cNvSpPr/>
            <p:nvPr/>
          </p:nvSpPr>
          <p:spPr>
            <a:xfrm>
              <a:off x="4107851" y="4817697"/>
              <a:ext cx="378259" cy="193272"/>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834"/>
        <p:cNvGrpSpPr/>
        <p:nvPr/>
      </p:nvGrpSpPr>
      <p:grpSpPr>
        <a:xfrm>
          <a:off x="0" y="0"/>
          <a:ext cx="0" cy="0"/>
          <a:chOff x="0" y="0"/>
          <a:chExt cx="0" cy="0"/>
        </a:xfrm>
      </p:grpSpPr>
      <p:sp>
        <p:nvSpPr>
          <p:cNvPr id="835" name="Google Shape;835;p16"/>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836" name="Google Shape;836;p16"/>
          <p:cNvSpPr/>
          <p:nvPr/>
        </p:nvSpPr>
        <p:spPr>
          <a:xfrm>
            <a:off x="206944" y="1387305"/>
            <a:ext cx="328619" cy="308425"/>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7" name="Google Shape;837;p16"/>
          <p:cNvSpPr/>
          <p:nvPr/>
        </p:nvSpPr>
        <p:spPr>
          <a:xfrm>
            <a:off x="273704" y="1451549"/>
            <a:ext cx="195179" cy="180137"/>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8" name="Google Shape;838;p16"/>
          <p:cNvSpPr/>
          <p:nvPr/>
        </p:nvSpPr>
        <p:spPr>
          <a:xfrm>
            <a:off x="11081296" y="5664636"/>
            <a:ext cx="1274496" cy="1641877"/>
          </a:xfrm>
          <a:custGeom>
            <a:avLst/>
            <a:gdLst/>
            <a:ahLst/>
            <a:cxnLst/>
            <a:rect l="l" t="t" r="r" b="b"/>
            <a:pathLst>
              <a:path w="31977" h="41198" extrusionOk="0">
                <a:moveTo>
                  <a:pt x="15957" y="19009"/>
                </a:moveTo>
                <a:lnTo>
                  <a:pt x="15957" y="19009"/>
                </a:lnTo>
                <a:cubicBezTo>
                  <a:pt x="16337" y="19095"/>
                  <a:pt x="16702" y="19216"/>
                  <a:pt x="17050" y="19370"/>
                </a:cubicBezTo>
                <a:lnTo>
                  <a:pt x="17050" y="19370"/>
                </a:lnTo>
                <a:cubicBezTo>
                  <a:pt x="16669" y="19299"/>
                  <a:pt x="16303" y="19175"/>
                  <a:pt x="15957" y="19009"/>
                </a:cubicBezTo>
                <a:close/>
                <a:moveTo>
                  <a:pt x="17053" y="19370"/>
                </a:moveTo>
                <a:lnTo>
                  <a:pt x="17053" y="19370"/>
                </a:lnTo>
                <a:cubicBezTo>
                  <a:pt x="17312" y="19418"/>
                  <a:pt x="17577" y="19443"/>
                  <a:pt x="17846" y="19443"/>
                </a:cubicBezTo>
                <a:lnTo>
                  <a:pt x="17861" y="19443"/>
                </a:lnTo>
                <a:lnTo>
                  <a:pt x="17850" y="19793"/>
                </a:lnTo>
                <a:cubicBezTo>
                  <a:pt x="17599" y="19633"/>
                  <a:pt x="17333" y="19492"/>
                  <a:pt x="17053" y="19370"/>
                </a:cubicBezTo>
                <a:close/>
                <a:moveTo>
                  <a:pt x="26931" y="0"/>
                </a:moveTo>
                <a:cubicBezTo>
                  <a:pt x="24148" y="0"/>
                  <a:pt x="21891" y="2614"/>
                  <a:pt x="21891" y="5835"/>
                </a:cubicBezTo>
                <a:cubicBezTo>
                  <a:pt x="21891" y="6816"/>
                  <a:pt x="22101" y="7741"/>
                  <a:pt x="22470" y="8552"/>
                </a:cubicBezTo>
                <a:cubicBezTo>
                  <a:pt x="21729" y="8737"/>
                  <a:pt x="21109" y="9017"/>
                  <a:pt x="20677" y="9355"/>
                </a:cubicBezTo>
                <a:cubicBezTo>
                  <a:pt x="19880" y="8698"/>
                  <a:pt x="18900" y="8310"/>
                  <a:pt x="17843" y="8310"/>
                </a:cubicBezTo>
                <a:cubicBezTo>
                  <a:pt x="15161" y="8310"/>
                  <a:pt x="12987" y="10802"/>
                  <a:pt x="12987" y="13878"/>
                </a:cubicBezTo>
                <a:cubicBezTo>
                  <a:pt x="12987" y="16182"/>
                  <a:pt x="14210" y="18162"/>
                  <a:pt x="15953" y="19008"/>
                </a:cubicBezTo>
                <a:lnTo>
                  <a:pt x="15953" y="19008"/>
                </a:lnTo>
                <a:cubicBezTo>
                  <a:pt x="15498" y="18904"/>
                  <a:pt x="15025" y="18848"/>
                  <a:pt x="14536" y="18848"/>
                </a:cubicBezTo>
                <a:cubicBezTo>
                  <a:pt x="12983" y="18848"/>
                  <a:pt x="11569" y="19407"/>
                  <a:pt x="10507" y="20321"/>
                </a:cubicBezTo>
                <a:cubicBezTo>
                  <a:pt x="9600" y="19517"/>
                  <a:pt x="8415" y="19030"/>
                  <a:pt x="7114" y="19030"/>
                </a:cubicBezTo>
                <a:cubicBezTo>
                  <a:pt x="4261" y="19030"/>
                  <a:pt x="1948" y="21383"/>
                  <a:pt x="1948" y="24283"/>
                </a:cubicBezTo>
                <a:cubicBezTo>
                  <a:pt x="1948" y="24664"/>
                  <a:pt x="1988" y="25036"/>
                  <a:pt x="2064" y="25393"/>
                </a:cubicBezTo>
                <a:cubicBezTo>
                  <a:pt x="878" y="25708"/>
                  <a:pt x="0" y="26837"/>
                  <a:pt x="0" y="28183"/>
                </a:cubicBezTo>
                <a:cubicBezTo>
                  <a:pt x="0" y="29335"/>
                  <a:pt x="645" y="30330"/>
                  <a:pt x="1573" y="30789"/>
                </a:cubicBezTo>
                <a:lnTo>
                  <a:pt x="1573" y="41197"/>
                </a:lnTo>
                <a:lnTo>
                  <a:pt x="29541" y="41197"/>
                </a:lnTo>
                <a:lnTo>
                  <a:pt x="27905" y="11960"/>
                </a:lnTo>
                <a:lnTo>
                  <a:pt x="27884" y="11570"/>
                </a:lnTo>
                <a:cubicBezTo>
                  <a:pt x="28207" y="11499"/>
                  <a:pt x="28519" y="11391"/>
                  <a:pt x="28819" y="11252"/>
                </a:cubicBezTo>
                <a:cubicBezTo>
                  <a:pt x="30669" y="10387"/>
                  <a:pt x="31976" y="8290"/>
                  <a:pt x="31973" y="5835"/>
                </a:cubicBezTo>
                <a:cubicBezTo>
                  <a:pt x="31973" y="2611"/>
                  <a:pt x="29716" y="0"/>
                  <a:pt x="26931" y="0"/>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9" name="Google Shape;839;p16"/>
          <p:cNvSpPr/>
          <p:nvPr/>
        </p:nvSpPr>
        <p:spPr>
          <a:xfrm>
            <a:off x="237883" y="19664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0" name="Google Shape;840;p16"/>
          <p:cNvSpPr/>
          <p:nvPr/>
        </p:nvSpPr>
        <p:spPr>
          <a:xfrm rot="-173684">
            <a:off x="2518799" y="6738080"/>
            <a:ext cx="114223" cy="133969"/>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1" name="Google Shape;841;p16"/>
          <p:cNvSpPr/>
          <p:nvPr/>
        </p:nvSpPr>
        <p:spPr>
          <a:xfrm rot="-173684">
            <a:off x="-61855" y="6108767"/>
            <a:ext cx="6057899" cy="1836500"/>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2" name="Google Shape;842;p16"/>
          <p:cNvSpPr/>
          <p:nvPr/>
        </p:nvSpPr>
        <p:spPr>
          <a:xfrm rot="-173684">
            <a:off x="1911791" y="6087765"/>
            <a:ext cx="123331" cy="136467"/>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3" name="Google Shape;843;p16"/>
          <p:cNvSpPr/>
          <p:nvPr/>
        </p:nvSpPr>
        <p:spPr>
          <a:xfrm rot="-173684">
            <a:off x="74129" y="6233071"/>
            <a:ext cx="131337" cy="140213"/>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4" name="Google Shape;844;p16"/>
          <p:cNvSpPr/>
          <p:nvPr/>
        </p:nvSpPr>
        <p:spPr>
          <a:xfrm rot="-173684">
            <a:off x="2072459" y="6121601"/>
            <a:ext cx="83371" cy="114947"/>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5" name="Google Shape;845;p16"/>
          <p:cNvSpPr/>
          <p:nvPr/>
        </p:nvSpPr>
        <p:spPr>
          <a:xfrm rot="-173684">
            <a:off x="1242175" y="6903313"/>
            <a:ext cx="227123" cy="113111"/>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6" name="Google Shape;846;p16"/>
          <p:cNvSpPr/>
          <p:nvPr/>
        </p:nvSpPr>
        <p:spPr>
          <a:xfrm rot="-173684">
            <a:off x="2295850" y="6311228"/>
            <a:ext cx="319015" cy="12633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7" name="Google Shape;847;p16"/>
          <p:cNvSpPr/>
          <p:nvPr/>
        </p:nvSpPr>
        <p:spPr>
          <a:xfrm rot="-173684">
            <a:off x="1745302" y="6626502"/>
            <a:ext cx="319969" cy="99303"/>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8" name="Google Shape;848;p16"/>
          <p:cNvSpPr/>
          <p:nvPr/>
        </p:nvSpPr>
        <p:spPr>
          <a:xfrm rot="-173684">
            <a:off x="2036596" y="6721146"/>
            <a:ext cx="367641" cy="16937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9" name="Google Shape;849;p16"/>
          <p:cNvSpPr/>
          <p:nvPr/>
        </p:nvSpPr>
        <p:spPr>
          <a:xfrm rot="-173684">
            <a:off x="3556669" y="6913732"/>
            <a:ext cx="45689" cy="79251"/>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0" name="Google Shape;850;p16"/>
          <p:cNvSpPr/>
          <p:nvPr/>
        </p:nvSpPr>
        <p:spPr>
          <a:xfrm rot="-173684">
            <a:off x="3613281" y="6881938"/>
            <a:ext cx="32835" cy="98788"/>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1" name="Google Shape;851;p16"/>
          <p:cNvSpPr/>
          <p:nvPr/>
        </p:nvSpPr>
        <p:spPr>
          <a:xfrm rot="-173684">
            <a:off x="1144429" y="6590924"/>
            <a:ext cx="45763" cy="79251"/>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2" name="Google Shape;852;p16"/>
          <p:cNvSpPr/>
          <p:nvPr/>
        </p:nvSpPr>
        <p:spPr>
          <a:xfrm rot="-173684">
            <a:off x="1201041" y="6559059"/>
            <a:ext cx="32835" cy="98861"/>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3" name="Google Shape;853;p16"/>
          <p:cNvSpPr/>
          <p:nvPr/>
        </p:nvSpPr>
        <p:spPr>
          <a:xfrm rot="-173684">
            <a:off x="1883708" y="7064442"/>
            <a:ext cx="45689" cy="7932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4" name="Google Shape;854;p16"/>
          <p:cNvSpPr/>
          <p:nvPr/>
        </p:nvSpPr>
        <p:spPr>
          <a:xfrm rot="-173684">
            <a:off x="1940250" y="7032722"/>
            <a:ext cx="32908" cy="98788"/>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5" name="Google Shape;855;p16"/>
          <p:cNvSpPr/>
          <p:nvPr/>
        </p:nvSpPr>
        <p:spPr>
          <a:xfrm rot="-173684">
            <a:off x="1649525" y="6689085"/>
            <a:ext cx="45689" cy="7932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6" name="Google Shape;856;p16"/>
          <p:cNvSpPr/>
          <p:nvPr/>
        </p:nvSpPr>
        <p:spPr>
          <a:xfrm rot="-173684">
            <a:off x="1706213" y="6657359"/>
            <a:ext cx="32835" cy="98788"/>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7" name="Google Shape;857;p16"/>
          <p:cNvSpPr/>
          <p:nvPr/>
        </p:nvSpPr>
        <p:spPr>
          <a:xfrm rot="-173684">
            <a:off x="1147296" y="7283254"/>
            <a:ext cx="45689" cy="79177"/>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8" name="Google Shape;858;p16"/>
          <p:cNvSpPr/>
          <p:nvPr/>
        </p:nvSpPr>
        <p:spPr>
          <a:xfrm rot="-173684">
            <a:off x="1203904" y="7251312"/>
            <a:ext cx="32835" cy="98861"/>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9" name="Google Shape;859;p16"/>
          <p:cNvSpPr/>
          <p:nvPr/>
        </p:nvSpPr>
        <p:spPr>
          <a:xfrm rot="-173684">
            <a:off x="2218199" y="6606227"/>
            <a:ext cx="53328" cy="76019"/>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0" name="Google Shape;860;p16"/>
          <p:cNvSpPr/>
          <p:nvPr/>
        </p:nvSpPr>
        <p:spPr>
          <a:xfrm rot="-173684">
            <a:off x="2183222" y="6570793"/>
            <a:ext cx="24460" cy="99449"/>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1" name="Google Shape;861;p16"/>
          <p:cNvSpPr/>
          <p:nvPr/>
        </p:nvSpPr>
        <p:spPr>
          <a:xfrm rot="-173684">
            <a:off x="4056330" y="6987478"/>
            <a:ext cx="53401" cy="75945"/>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2" name="Google Shape;862;p16"/>
          <p:cNvSpPr/>
          <p:nvPr/>
        </p:nvSpPr>
        <p:spPr>
          <a:xfrm rot="-173684">
            <a:off x="4021424" y="6952043"/>
            <a:ext cx="24387" cy="99303"/>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3" name="Google Shape;863;p16"/>
          <p:cNvSpPr/>
          <p:nvPr/>
        </p:nvSpPr>
        <p:spPr>
          <a:xfrm>
            <a:off x="236717" y="5590757"/>
            <a:ext cx="874035" cy="957783"/>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4" name="Google Shape;864;p16"/>
          <p:cNvSpPr/>
          <p:nvPr/>
        </p:nvSpPr>
        <p:spPr>
          <a:xfrm>
            <a:off x="720938" y="5902556"/>
            <a:ext cx="128468" cy="496765"/>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5" name="Google Shape;865;p16"/>
          <p:cNvSpPr/>
          <p:nvPr/>
        </p:nvSpPr>
        <p:spPr>
          <a:xfrm>
            <a:off x="752536" y="5975154"/>
            <a:ext cx="269393" cy="210461"/>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6" name="Google Shape;866;p16"/>
          <p:cNvSpPr/>
          <p:nvPr/>
        </p:nvSpPr>
        <p:spPr>
          <a:xfrm>
            <a:off x="667605" y="5888283"/>
            <a:ext cx="119319" cy="312319"/>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7" name="Google Shape;867;p16"/>
          <p:cNvSpPr/>
          <p:nvPr/>
        </p:nvSpPr>
        <p:spPr>
          <a:xfrm>
            <a:off x="772779" y="5769623"/>
            <a:ext cx="211063" cy="178023"/>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8" name="Google Shape;868;p16"/>
          <p:cNvSpPr/>
          <p:nvPr/>
        </p:nvSpPr>
        <p:spPr>
          <a:xfrm>
            <a:off x="498000" y="5828142"/>
            <a:ext cx="128597" cy="496829"/>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9" name="Google Shape;869;p16"/>
          <p:cNvSpPr/>
          <p:nvPr/>
        </p:nvSpPr>
        <p:spPr>
          <a:xfrm>
            <a:off x="325413" y="5900739"/>
            <a:ext cx="269457" cy="210527"/>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0" name="Google Shape;870;p16"/>
          <p:cNvSpPr/>
          <p:nvPr/>
        </p:nvSpPr>
        <p:spPr>
          <a:xfrm>
            <a:off x="560547" y="5813934"/>
            <a:ext cx="119319" cy="312319"/>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1" name="Google Shape;871;p16"/>
          <p:cNvSpPr/>
          <p:nvPr/>
        </p:nvSpPr>
        <p:spPr>
          <a:xfrm>
            <a:off x="363370" y="5695274"/>
            <a:ext cx="211193" cy="177893"/>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2" name="Google Shape;872;p16"/>
          <p:cNvSpPr/>
          <p:nvPr/>
        </p:nvSpPr>
        <p:spPr>
          <a:xfrm>
            <a:off x="491123" y="6280531"/>
            <a:ext cx="203343" cy="86352"/>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3" name="Google Shape;873;p16"/>
          <p:cNvSpPr/>
          <p:nvPr/>
        </p:nvSpPr>
        <p:spPr>
          <a:xfrm>
            <a:off x="651772" y="6356243"/>
            <a:ext cx="203277" cy="86416"/>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4" name="Google Shape;874;p16"/>
          <p:cNvSpPr/>
          <p:nvPr/>
        </p:nvSpPr>
        <p:spPr>
          <a:xfrm>
            <a:off x="1110777" y="286472"/>
            <a:ext cx="328619" cy="308425"/>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5" name="Google Shape;875;p16"/>
          <p:cNvSpPr/>
          <p:nvPr/>
        </p:nvSpPr>
        <p:spPr>
          <a:xfrm>
            <a:off x="1177537" y="350716"/>
            <a:ext cx="195179" cy="180137"/>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6" name="Google Shape;876;p16"/>
          <p:cNvSpPr/>
          <p:nvPr/>
        </p:nvSpPr>
        <p:spPr>
          <a:xfrm>
            <a:off x="11406011" y="2114038"/>
            <a:ext cx="328619" cy="308425"/>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7" name="Google Shape;877;p16"/>
          <p:cNvSpPr/>
          <p:nvPr/>
        </p:nvSpPr>
        <p:spPr>
          <a:xfrm>
            <a:off x="11472771" y="2178282"/>
            <a:ext cx="195179" cy="180137"/>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8" name="Google Shape;878;p16"/>
          <p:cNvSpPr/>
          <p:nvPr/>
        </p:nvSpPr>
        <p:spPr>
          <a:xfrm>
            <a:off x="11628777" y="3949005"/>
            <a:ext cx="328619" cy="308425"/>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9" name="Google Shape;879;p16"/>
          <p:cNvSpPr/>
          <p:nvPr/>
        </p:nvSpPr>
        <p:spPr>
          <a:xfrm>
            <a:off x="11695537" y="4013249"/>
            <a:ext cx="195179" cy="180137"/>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80" name="Google Shape;880;p16"/>
          <p:cNvSpPr/>
          <p:nvPr/>
        </p:nvSpPr>
        <p:spPr>
          <a:xfrm>
            <a:off x="7095851" y="6390591"/>
            <a:ext cx="1390127" cy="710368"/>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81" name="Google Shape;881;p16"/>
          <p:cNvSpPr/>
          <p:nvPr/>
        </p:nvSpPr>
        <p:spPr>
          <a:xfrm>
            <a:off x="11405985" y="2718624"/>
            <a:ext cx="1390127" cy="710368"/>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82" name="Google Shape;882;p16"/>
          <p:cNvSpPr/>
          <p:nvPr/>
        </p:nvSpPr>
        <p:spPr>
          <a:xfrm>
            <a:off x="-696349" y="3620457"/>
            <a:ext cx="1390127" cy="710368"/>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83" name="Google Shape;883;p16"/>
          <p:cNvSpPr/>
          <p:nvPr/>
        </p:nvSpPr>
        <p:spPr>
          <a:xfrm>
            <a:off x="11278617" y="14710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884"/>
        <p:cNvGrpSpPr/>
        <p:nvPr/>
      </p:nvGrpSpPr>
      <p:grpSpPr>
        <a:xfrm>
          <a:off x="0" y="0"/>
          <a:ext cx="0" cy="0"/>
          <a:chOff x="0" y="0"/>
          <a:chExt cx="0" cy="0"/>
        </a:xfrm>
      </p:grpSpPr>
      <p:grpSp>
        <p:nvGrpSpPr>
          <p:cNvPr id="885" name="Google Shape;885;p17"/>
          <p:cNvGrpSpPr/>
          <p:nvPr/>
        </p:nvGrpSpPr>
        <p:grpSpPr>
          <a:xfrm>
            <a:off x="36" y="4"/>
            <a:ext cx="12191965" cy="6887888"/>
            <a:chOff x="27" y="3"/>
            <a:chExt cx="9143974" cy="5165916"/>
          </a:xfrm>
        </p:grpSpPr>
        <p:sp>
          <p:nvSpPr>
            <p:cNvPr id="886" name="Google Shape;886;p17"/>
            <p:cNvSpPr/>
            <p:nvPr/>
          </p:nvSpPr>
          <p:spPr>
            <a:xfrm>
              <a:off x="27" y="1557418"/>
              <a:ext cx="9143974" cy="3608501"/>
            </a:xfrm>
            <a:custGeom>
              <a:avLst/>
              <a:gdLst/>
              <a:ahLst/>
              <a:cxnLst/>
              <a:rect l="l" t="t" r="r" b="b"/>
              <a:pathLst>
                <a:path w="84549" h="39319" extrusionOk="0">
                  <a:moveTo>
                    <a:pt x="17713" y="0"/>
                  </a:moveTo>
                  <a:cubicBezTo>
                    <a:pt x="7158" y="0"/>
                    <a:pt x="0" y="4099"/>
                    <a:pt x="0" y="4099"/>
                  </a:cubicBezTo>
                  <a:lnTo>
                    <a:pt x="0" y="39319"/>
                  </a:lnTo>
                  <a:lnTo>
                    <a:pt x="84549" y="39319"/>
                  </a:lnTo>
                  <a:lnTo>
                    <a:pt x="84549" y="10347"/>
                  </a:lnTo>
                  <a:cubicBezTo>
                    <a:pt x="84549" y="10445"/>
                    <a:pt x="76752" y="13507"/>
                    <a:pt x="66015" y="13507"/>
                  </a:cubicBezTo>
                  <a:cubicBezTo>
                    <a:pt x="58269" y="13507"/>
                    <a:pt x="48993" y="11913"/>
                    <a:pt x="40012" y="6464"/>
                  </a:cubicBezTo>
                  <a:cubicBezTo>
                    <a:pt x="31883" y="1531"/>
                    <a:pt x="24164" y="0"/>
                    <a:pt x="17713"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7" name="Google Shape;887;p17"/>
            <p:cNvSpPr/>
            <p:nvPr/>
          </p:nvSpPr>
          <p:spPr>
            <a:xfrm>
              <a:off x="352" y="3"/>
              <a:ext cx="9143650" cy="1916537"/>
            </a:xfrm>
            <a:custGeom>
              <a:avLst/>
              <a:gdLst/>
              <a:ahLst/>
              <a:cxnLst/>
              <a:rect l="l" t="t" r="r" b="b"/>
              <a:pathLst>
                <a:path w="84546" h="20883" extrusionOk="0">
                  <a:moveTo>
                    <a:pt x="0" y="0"/>
                  </a:moveTo>
                  <a:lnTo>
                    <a:pt x="0" y="9756"/>
                  </a:lnTo>
                  <a:cubicBezTo>
                    <a:pt x="0" y="9756"/>
                    <a:pt x="4991" y="3626"/>
                    <a:pt x="15899" y="3626"/>
                  </a:cubicBezTo>
                  <a:cubicBezTo>
                    <a:pt x="17050" y="3626"/>
                    <a:pt x="18267" y="3694"/>
                    <a:pt x="19551" y="3845"/>
                  </a:cubicBezTo>
                  <a:cubicBezTo>
                    <a:pt x="31047" y="5194"/>
                    <a:pt x="38365" y="17481"/>
                    <a:pt x="54720" y="20393"/>
                  </a:cubicBezTo>
                  <a:cubicBezTo>
                    <a:pt x="56628" y="20733"/>
                    <a:pt x="58497" y="20883"/>
                    <a:pt x="60310" y="20883"/>
                  </a:cubicBezTo>
                  <a:cubicBezTo>
                    <a:pt x="74034" y="20883"/>
                    <a:pt x="84546" y="12287"/>
                    <a:pt x="84546" y="12287"/>
                  </a:cubicBezTo>
                  <a:lnTo>
                    <a:pt x="84546" y="0"/>
                  </a:ln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88" name="Google Shape;888;p17"/>
          <p:cNvSpPr txBox="1">
            <a:spLocks noGrp="1"/>
          </p:cNvSpPr>
          <p:nvPr>
            <p:ph type="subTitle" idx="1"/>
          </p:nvPr>
        </p:nvSpPr>
        <p:spPr>
          <a:xfrm rot="262">
            <a:off x="1931011" y="2501499"/>
            <a:ext cx="5245200" cy="610800"/>
          </a:xfrm>
          <a:prstGeom prst="rect">
            <a:avLst/>
          </a:prstGeom>
          <a:solidFill>
            <a:schemeClr val="lt2"/>
          </a:solidFill>
          <a:ln>
            <a:noFill/>
          </a:ln>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2135"/>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889" name="Google Shape;889;p17"/>
          <p:cNvSpPr txBox="1">
            <a:spLocks noGrp="1"/>
          </p:cNvSpPr>
          <p:nvPr>
            <p:ph type="title" hasCustomPrompt="1"/>
          </p:nvPr>
        </p:nvSpPr>
        <p:spPr>
          <a:xfrm>
            <a:off x="7310133" y="969500"/>
            <a:ext cx="2951200" cy="21428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16000">
                <a:solidFill>
                  <a:schemeClr val="lt1"/>
                </a:solidFill>
              </a:defRPr>
            </a:lvl1pPr>
            <a:lvl2pPr lvl="1" algn="ctr" rtl="0">
              <a:spcBef>
                <a:spcPts val="0"/>
              </a:spcBef>
              <a:spcAft>
                <a:spcPts val="0"/>
              </a:spcAft>
              <a:buClr>
                <a:schemeClr val="lt1"/>
              </a:buClr>
              <a:buSzPts val="6000"/>
              <a:buNone/>
              <a:defRPr sz="8000">
                <a:solidFill>
                  <a:schemeClr val="lt1"/>
                </a:solidFill>
              </a:defRPr>
            </a:lvl2pPr>
            <a:lvl3pPr lvl="2" algn="ctr" rtl="0">
              <a:spcBef>
                <a:spcPts val="0"/>
              </a:spcBef>
              <a:spcAft>
                <a:spcPts val="0"/>
              </a:spcAft>
              <a:buClr>
                <a:schemeClr val="lt1"/>
              </a:buClr>
              <a:buSzPts val="6000"/>
              <a:buNone/>
              <a:defRPr sz="8000">
                <a:solidFill>
                  <a:schemeClr val="lt1"/>
                </a:solidFill>
              </a:defRPr>
            </a:lvl3pPr>
            <a:lvl4pPr lvl="3" algn="ctr" rtl="0">
              <a:spcBef>
                <a:spcPts val="0"/>
              </a:spcBef>
              <a:spcAft>
                <a:spcPts val="0"/>
              </a:spcAft>
              <a:buClr>
                <a:schemeClr val="lt1"/>
              </a:buClr>
              <a:buSzPts val="6000"/>
              <a:buNone/>
              <a:defRPr sz="8000">
                <a:solidFill>
                  <a:schemeClr val="lt1"/>
                </a:solidFill>
              </a:defRPr>
            </a:lvl4pPr>
            <a:lvl5pPr lvl="4" algn="ctr" rtl="0">
              <a:spcBef>
                <a:spcPts val="0"/>
              </a:spcBef>
              <a:spcAft>
                <a:spcPts val="0"/>
              </a:spcAft>
              <a:buClr>
                <a:schemeClr val="lt1"/>
              </a:buClr>
              <a:buSzPts val="6000"/>
              <a:buNone/>
              <a:defRPr sz="8000">
                <a:solidFill>
                  <a:schemeClr val="lt1"/>
                </a:solidFill>
              </a:defRPr>
            </a:lvl5pPr>
            <a:lvl6pPr lvl="5" algn="ctr" rtl="0">
              <a:spcBef>
                <a:spcPts val="0"/>
              </a:spcBef>
              <a:spcAft>
                <a:spcPts val="0"/>
              </a:spcAft>
              <a:buClr>
                <a:schemeClr val="lt1"/>
              </a:buClr>
              <a:buSzPts val="6000"/>
              <a:buNone/>
              <a:defRPr sz="8000">
                <a:solidFill>
                  <a:schemeClr val="lt1"/>
                </a:solidFill>
              </a:defRPr>
            </a:lvl6pPr>
            <a:lvl7pPr lvl="6" algn="ctr" rtl="0">
              <a:spcBef>
                <a:spcPts val="0"/>
              </a:spcBef>
              <a:spcAft>
                <a:spcPts val="0"/>
              </a:spcAft>
              <a:buClr>
                <a:schemeClr val="lt1"/>
              </a:buClr>
              <a:buSzPts val="6000"/>
              <a:buNone/>
              <a:defRPr sz="8000">
                <a:solidFill>
                  <a:schemeClr val="lt1"/>
                </a:solidFill>
              </a:defRPr>
            </a:lvl7pPr>
            <a:lvl8pPr lvl="7" algn="ctr" rtl="0">
              <a:spcBef>
                <a:spcPts val="0"/>
              </a:spcBef>
              <a:spcAft>
                <a:spcPts val="0"/>
              </a:spcAft>
              <a:buClr>
                <a:schemeClr val="lt1"/>
              </a:buClr>
              <a:buSzPts val="6000"/>
              <a:buNone/>
              <a:defRPr sz="8000">
                <a:solidFill>
                  <a:schemeClr val="lt1"/>
                </a:solidFill>
              </a:defRPr>
            </a:lvl8pPr>
            <a:lvl9pPr lvl="8" algn="ctr" rtl="0">
              <a:spcBef>
                <a:spcPts val="0"/>
              </a:spcBef>
              <a:spcAft>
                <a:spcPts val="0"/>
              </a:spcAft>
              <a:buClr>
                <a:schemeClr val="lt1"/>
              </a:buClr>
              <a:buSzPts val="6000"/>
              <a:buNone/>
              <a:defRPr sz="8000">
                <a:solidFill>
                  <a:schemeClr val="lt1"/>
                </a:solidFill>
              </a:defRPr>
            </a:lvl9pPr>
          </a:lstStyle>
          <a:p>
            <a:r>
              <a:t>xx%</a:t>
            </a:r>
          </a:p>
        </p:txBody>
      </p:sp>
      <p:grpSp>
        <p:nvGrpSpPr>
          <p:cNvPr id="890" name="Google Shape;890;p17"/>
          <p:cNvGrpSpPr/>
          <p:nvPr/>
        </p:nvGrpSpPr>
        <p:grpSpPr>
          <a:xfrm>
            <a:off x="-264218" y="411571"/>
            <a:ext cx="12649340" cy="7614675"/>
            <a:chOff x="-198164" y="308678"/>
            <a:chExt cx="9487005" cy="5711006"/>
          </a:xfrm>
        </p:grpSpPr>
        <p:grpSp>
          <p:nvGrpSpPr>
            <p:cNvPr id="891" name="Google Shape;891;p17"/>
            <p:cNvGrpSpPr/>
            <p:nvPr/>
          </p:nvGrpSpPr>
          <p:grpSpPr>
            <a:xfrm>
              <a:off x="4335000" y="3240122"/>
              <a:ext cx="4953842" cy="1685961"/>
              <a:chOff x="715728" y="1849983"/>
              <a:chExt cx="3985391" cy="1356364"/>
            </a:xfrm>
          </p:grpSpPr>
          <p:sp>
            <p:nvSpPr>
              <p:cNvPr id="892" name="Google Shape;892;p17"/>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3" name="Google Shape;893;p17"/>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4" name="Google Shape;894;p17"/>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5" name="Google Shape;895;p17"/>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6" name="Google Shape;896;p17"/>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7" name="Google Shape;897;p17"/>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8" name="Google Shape;898;p17"/>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9" name="Google Shape;899;p17"/>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0" name="Google Shape;900;p17"/>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1" name="Google Shape;901;p17"/>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2" name="Google Shape;902;p17"/>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3" name="Google Shape;903;p17"/>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4" name="Google Shape;904;p17"/>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5" name="Google Shape;905;p17"/>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6" name="Google Shape;906;p17"/>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7" name="Google Shape;907;p17"/>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8" name="Google Shape;908;p17"/>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9" name="Google Shape;909;p17"/>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0" name="Google Shape;910;p17"/>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1" name="Google Shape;911;p17"/>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2" name="Google Shape;912;p17"/>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3" name="Google Shape;913;p17"/>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4" name="Google Shape;914;p17"/>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15" name="Google Shape;915;p17"/>
            <p:cNvGrpSpPr/>
            <p:nvPr/>
          </p:nvGrpSpPr>
          <p:grpSpPr>
            <a:xfrm>
              <a:off x="-198164" y="3057233"/>
              <a:ext cx="9412838" cy="2962451"/>
              <a:chOff x="-1192669" y="1924020"/>
              <a:chExt cx="4543534" cy="1429961"/>
            </a:xfrm>
          </p:grpSpPr>
          <p:sp>
            <p:nvSpPr>
              <p:cNvPr id="916" name="Google Shape;916;p17"/>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7" name="Google Shape;917;p17"/>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8" name="Google Shape;918;p17"/>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9" name="Google Shape;919;p17"/>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0" name="Google Shape;920;p17"/>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1" name="Google Shape;921;p17"/>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2" name="Google Shape;922;p17"/>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3" name="Google Shape;923;p17"/>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4" name="Google Shape;924;p17"/>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5" name="Google Shape;925;p17"/>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6" name="Google Shape;926;p17"/>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7" name="Google Shape;927;p17"/>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8" name="Google Shape;928;p17"/>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9" name="Google Shape;929;p17"/>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0" name="Google Shape;930;p17"/>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1" name="Google Shape;931;p17"/>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2" name="Google Shape;932;p17"/>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3" name="Google Shape;933;p17"/>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4" name="Google Shape;934;p17"/>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5" name="Google Shape;935;p17"/>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6" name="Google Shape;936;p17"/>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7" name="Google Shape;937;p17"/>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8" name="Google Shape;938;p17"/>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9" name="Google Shape;939;p17"/>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0" name="Google Shape;940;p17"/>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1" name="Google Shape;941;p17"/>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2" name="Google Shape;942;p17"/>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3" name="Google Shape;943;p17"/>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4" name="Google Shape;944;p17"/>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5" name="Google Shape;945;p17"/>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6" name="Google Shape;946;p17"/>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47" name="Google Shape;947;p17"/>
            <p:cNvGrpSpPr/>
            <p:nvPr/>
          </p:nvGrpSpPr>
          <p:grpSpPr>
            <a:xfrm>
              <a:off x="1492833" y="308678"/>
              <a:ext cx="246464" cy="231319"/>
              <a:chOff x="5946283" y="1650903"/>
              <a:chExt cx="246464" cy="231319"/>
            </a:xfrm>
          </p:grpSpPr>
          <p:sp>
            <p:nvSpPr>
              <p:cNvPr id="948" name="Google Shape;948;p1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9" name="Google Shape;949;p1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50" name="Google Shape;950;p17"/>
            <p:cNvGrpSpPr/>
            <p:nvPr/>
          </p:nvGrpSpPr>
          <p:grpSpPr>
            <a:xfrm>
              <a:off x="8616233" y="1244603"/>
              <a:ext cx="246464" cy="231319"/>
              <a:chOff x="5946283" y="1650903"/>
              <a:chExt cx="246464" cy="231319"/>
            </a:xfrm>
          </p:grpSpPr>
          <p:sp>
            <p:nvSpPr>
              <p:cNvPr id="951" name="Google Shape;951;p1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2" name="Google Shape;952;p1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53" name="Google Shape;953;p17"/>
            <p:cNvGrpSpPr/>
            <p:nvPr/>
          </p:nvGrpSpPr>
          <p:grpSpPr>
            <a:xfrm>
              <a:off x="494908" y="784103"/>
              <a:ext cx="246464" cy="231319"/>
              <a:chOff x="5946283" y="1650903"/>
              <a:chExt cx="246464" cy="231319"/>
            </a:xfrm>
          </p:grpSpPr>
          <p:sp>
            <p:nvSpPr>
              <p:cNvPr id="954" name="Google Shape;954;p1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5" name="Google Shape;955;p1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56" name="Google Shape;956;p17"/>
            <p:cNvGrpSpPr/>
            <p:nvPr/>
          </p:nvGrpSpPr>
          <p:grpSpPr>
            <a:xfrm>
              <a:off x="8573783" y="2027528"/>
              <a:ext cx="246464" cy="231319"/>
              <a:chOff x="5946283" y="1650903"/>
              <a:chExt cx="246464" cy="231319"/>
            </a:xfrm>
          </p:grpSpPr>
          <p:sp>
            <p:nvSpPr>
              <p:cNvPr id="957" name="Google Shape;957;p1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8" name="Google Shape;958;p1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959" name="Google Shape;959;p17"/>
          <p:cNvSpPr txBox="1">
            <a:spLocks noGrp="1"/>
          </p:cNvSpPr>
          <p:nvPr>
            <p:ph type="title" idx="2"/>
          </p:nvPr>
        </p:nvSpPr>
        <p:spPr>
          <a:xfrm>
            <a:off x="1930667" y="969500"/>
            <a:ext cx="5245200" cy="1442400"/>
          </a:xfrm>
          <a:prstGeom prst="rect">
            <a:avLst/>
          </a:prstGeom>
          <a:noFill/>
        </p:spPr>
        <p:txBody>
          <a:bodyPr spcFirstLastPara="1" wrap="square" lIns="91425" tIns="91425" rIns="91425" bIns="91425" anchor="b" anchorCtr="0">
            <a:noAutofit/>
          </a:bodyPr>
          <a:lstStyle>
            <a:lvl1pPr lvl="0" algn="r" rtl="0">
              <a:spcBef>
                <a:spcPts val="0"/>
              </a:spcBef>
              <a:spcAft>
                <a:spcPts val="0"/>
              </a:spcAft>
              <a:buSzPts val="3600"/>
              <a:buNone/>
              <a:defRPr sz="8000"/>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960"/>
        <p:cNvGrpSpPr/>
        <p:nvPr/>
      </p:nvGrpSpPr>
      <p:grpSpPr>
        <a:xfrm>
          <a:off x="0" y="0"/>
          <a:ext cx="0" cy="0"/>
          <a:chOff x="0" y="0"/>
          <a:chExt cx="0" cy="0"/>
        </a:xfrm>
      </p:grpSpPr>
      <p:grpSp>
        <p:nvGrpSpPr>
          <p:cNvPr id="961" name="Google Shape;961;p18"/>
          <p:cNvGrpSpPr/>
          <p:nvPr/>
        </p:nvGrpSpPr>
        <p:grpSpPr>
          <a:xfrm rot="10800000" flipH="1">
            <a:off x="36" y="4"/>
            <a:ext cx="12191965" cy="6887888"/>
            <a:chOff x="27" y="3"/>
            <a:chExt cx="9143974" cy="5165916"/>
          </a:xfrm>
        </p:grpSpPr>
        <p:sp>
          <p:nvSpPr>
            <p:cNvPr id="962" name="Google Shape;962;p18"/>
            <p:cNvSpPr/>
            <p:nvPr/>
          </p:nvSpPr>
          <p:spPr>
            <a:xfrm>
              <a:off x="27" y="1557418"/>
              <a:ext cx="9143974" cy="3608501"/>
            </a:xfrm>
            <a:custGeom>
              <a:avLst/>
              <a:gdLst/>
              <a:ahLst/>
              <a:cxnLst/>
              <a:rect l="l" t="t" r="r" b="b"/>
              <a:pathLst>
                <a:path w="84549" h="39319" extrusionOk="0">
                  <a:moveTo>
                    <a:pt x="17713" y="0"/>
                  </a:moveTo>
                  <a:cubicBezTo>
                    <a:pt x="7158" y="0"/>
                    <a:pt x="0" y="4099"/>
                    <a:pt x="0" y="4099"/>
                  </a:cubicBezTo>
                  <a:lnTo>
                    <a:pt x="0" y="39319"/>
                  </a:lnTo>
                  <a:lnTo>
                    <a:pt x="84549" y="39319"/>
                  </a:lnTo>
                  <a:lnTo>
                    <a:pt x="84549" y="10347"/>
                  </a:lnTo>
                  <a:cubicBezTo>
                    <a:pt x="84549" y="10445"/>
                    <a:pt x="76752" y="13507"/>
                    <a:pt x="66015" y="13507"/>
                  </a:cubicBezTo>
                  <a:cubicBezTo>
                    <a:pt x="58269" y="13507"/>
                    <a:pt x="48993" y="11913"/>
                    <a:pt x="40012" y="6464"/>
                  </a:cubicBezTo>
                  <a:cubicBezTo>
                    <a:pt x="31883" y="1531"/>
                    <a:pt x="24164" y="0"/>
                    <a:pt x="17713"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3" name="Google Shape;963;p18"/>
            <p:cNvSpPr/>
            <p:nvPr/>
          </p:nvSpPr>
          <p:spPr>
            <a:xfrm>
              <a:off x="352" y="3"/>
              <a:ext cx="9143650" cy="1916537"/>
            </a:xfrm>
            <a:custGeom>
              <a:avLst/>
              <a:gdLst/>
              <a:ahLst/>
              <a:cxnLst/>
              <a:rect l="l" t="t" r="r" b="b"/>
              <a:pathLst>
                <a:path w="84546" h="20883" extrusionOk="0">
                  <a:moveTo>
                    <a:pt x="0" y="0"/>
                  </a:moveTo>
                  <a:lnTo>
                    <a:pt x="0" y="9756"/>
                  </a:lnTo>
                  <a:cubicBezTo>
                    <a:pt x="0" y="9756"/>
                    <a:pt x="4991" y="3626"/>
                    <a:pt x="15899" y="3626"/>
                  </a:cubicBezTo>
                  <a:cubicBezTo>
                    <a:pt x="17050" y="3626"/>
                    <a:pt x="18267" y="3694"/>
                    <a:pt x="19551" y="3845"/>
                  </a:cubicBezTo>
                  <a:cubicBezTo>
                    <a:pt x="31047" y="5194"/>
                    <a:pt x="38365" y="17481"/>
                    <a:pt x="54720" y="20393"/>
                  </a:cubicBezTo>
                  <a:cubicBezTo>
                    <a:pt x="56628" y="20733"/>
                    <a:pt x="58497" y="20883"/>
                    <a:pt x="60310" y="20883"/>
                  </a:cubicBezTo>
                  <a:cubicBezTo>
                    <a:pt x="74034" y="20883"/>
                    <a:pt x="84546" y="12287"/>
                    <a:pt x="84546" y="12287"/>
                  </a:cubicBezTo>
                  <a:lnTo>
                    <a:pt x="84546" y="0"/>
                  </a:ln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64" name="Google Shape;964;p18"/>
          <p:cNvSpPr txBox="1">
            <a:spLocks noGrp="1"/>
          </p:cNvSpPr>
          <p:nvPr>
            <p:ph type="subTitle" idx="1"/>
          </p:nvPr>
        </p:nvSpPr>
        <p:spPr>
          <a:xfrm rot="238">
            <a:off x="3204213" y="4889133"/>
            <a:ext cx="5784000" cy="610800"/>
          </a:xfrm>
          <a:prstGeom prst="rect">
            <a:avLst/>
          </a:prstGeom>
          <a:solidFill>
            <a:schemeClr val="lt2"/>
          </a:solid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65" name="Google Shape;965;p18"/>
          <p:cNvSpPr txBox="1">
            <a:spLocks noGrp="1"/>
          </p:cNvSpPr>
          <p:nvPr>
            <p:ph type="title" hasCustomPrompt="1"/>
          </p:nvPr>
        </p:nvSpPr>
        <p:spPr>
          <a:xfrm>
            <a:off x="4620600" y="1357867"/>
            <a:ext cx="2951200" cy="21428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16000">
                <a:solidFill>
                  <a:schemeClr val="lt1"/>
                </a:solidFill>
              </a:defRPr>
            </a:lvl1pPr>
            <a:lvl2pPr lvl="1" algn="ctr" rtl="0">
              <a:spcBef>
                <a:spcPts val="0"/>
              </a:spcBef>
              <a:spcAft>
                <a:spcPts val="0"/>
              </a:spcAft>
              <a:buClr>
                <a:schemeClr val="lt1"/>
              </a:buClr>
              <a:buSzPts val="6000"/>
              <a:buNone/>
              <a:defRPr sz="8000">
                <a:solidFill>
                  <a:schemeClr val="lt1"/>
                </a:solidFill>
              </a:defRPr>
            </a:lvl2pPr>
            <a:lvl3pPr lvl="2" algn="ctr" rtl="0">
              <a:spcBef>
                <a:spcPts val="0"/>
              </a:spcBef>
              <a:spcAft>
                <a:spcPts val="0"/>
              </a:spcAft>
              <a:buClr>
                <a:schemeClr val="lt1"/>
              </a:buClr>
              <a:buSzPts val="6000"/>
              <a:buNone/>
              <a:defRPr sz="8000">
                <a:solidFill>
                  <a:schemeClr val="lt1"/>
                </a:solidFill>
              </a:defRPr>
            </a:lvl3pPr>
            <a:lvl4pPr lvl="3" algn="ctr" rtl="0">
              <a:spcBef>
                <a:spcPts val="0"/>
              </a:spcBef>
              <a:spcAft>
                <a:spcPts val="0"/>
              </a:spcAft>
              <a:buClr>
                <a:schemeClr val="lt1"/>
              </a:buClr>
              <a:buSzPts val="6000"/>
              <a:buNone/>
              <a:defRPr sz="8000">
                <a:solidFill>
                  <a:schemeClr val="lt1"/>
                </a:solidFill>
              </a:defRPr>
            </a:lvl4pPr>
            <a:lvl5pPr lvl="4" algn="ctr" rtl="0">
              <a:spcBef>
                <a:spcPts val="0"/>
              </a:spcBef>
              <a:spcAft>
                <a:spcPts val="0"/>
              </a:spcAft>
              <a:buClr>
                <a:schemeClr val="lt1"/>
              </a:buClr>
              <a:buSzPts val="6000"/>
              <a:buNone/>
              <a:defRPr sz="8000">
                <a:solidFill>
                  <a:schemeClr val="lt1"/>
                </a:solidFill>
              </a:defRPr>
            </a:lvl5pPr>
            <a:lvl6pPr lvl="5" algn="ctr" rtl="0">
              <a:spcBef>
                <a:spcPts val="0"/>
              </a:spcBef>
              <a:spcAft>
                <a:spcPts val="0"/>
              </a:spcAft>
              <a:buClr>
                <a:schemeClr val="lt1"/>
              </a:buClr>
              <a:buSzPts val="6000"/>
              <a:buNone/>
              <a:defRPr sz="8000">
                <a:solidFill>
                  <a:schemeClr val="lt1"/>
                </a:solidFill>
              </a:defRPr>
            </a:lvl6pPr>
            <a:lvl7pPr lvl="6" algn="ctr" rtl="0">
              <a:spcBef>
                <a:spcPts val="0"/>
              </a:spcBef>
              <a:spcAft>
                <a:spcPts val="0"/>
              </a:spcAft>
              <a:buClr>
                <a:schemeClr val="lt1"/>
              </a:buClr>
              <a:buSzPts val="6000"/>
              <a:buNone/>
              <a:defRPr sz="8000">
                <a:solidFill>
                  <a:schemeClr val="lt1"/>
                </a:solidFill>
              </a:defRPr>
            </a:lvl7pPr>
            <a:lvl8pPr lvl="7" algn="ctr" rtl="0">
              <a:spcBef>
                <a:spcPts val="0"/>
              </a:spcBef>
              <a:spcAft>
                <a:spcPts val="0"/>
              </a:spcAft>
              <a:buClr>
                <a:schemeClr val="lt1"/>
              </a:buClr>
              <a:buSzPts val="6000"/>
              <a:buNone/>
              <a:defRPr sz="8000">
                <a:solidFill>
                  <a:schemeClr val="lt1"/>
                </a:solidFill>
              </a:defRPr>
            </a:lvl8pPr>
            <a:lvl9pPr lvl="8" algn="ctr" rtl="0">
              <a:spcBef>
                <a:spcPts val="0"/>
              </a:spcBef>
              <a:spcAft>
                <a:spcPts val="0"/>
              </a:spcAft>
              <a:buClr>
                <a:schemeClr val="lt1"/>
              </a:buClr>
              <a:buSzPts val="6000"/>
              <a:buNone/>
              <a:defRPr sz="8000">
                <a:solidFill>
                  <a:schemeClr val="lt1"/>
                </a:solidFill>
              </a:defRPr>
            </a:lvl9pPr>
          </a:lstStyle>
          <a:p>
            <a:r>
              <a:t>xx%</a:t>
            </a:r>
          </a:p>
        </p:txBody>
      </p:sp>
      <p:sp>
        <p:nvSpPr>
          <p:cNvPr id="966" name="Google Shape;966;p18"/>
          <p:cNvSpPr txBox="1">
            <a:spLocks noGrp="1"/>
          </p:cNvSpPr>
          <p:nvPr>
            <p:ph type="title" idx="2"/>
          </p:nvPr>
        </p:nvSpPr>
        <p:spPr>
          <a:xfrm>
            <a:off x="3203833" y="3357133"/>
            <a:ext cx="5784000" cy="14424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600"/>
              <a:buNone/>
              <a:defRPr sz="8000"/>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endParaRPr/>
          </a:p>
        </p:txBody>
      </p:sp>
      <p:grpSp>
        <p:nvGrpSpPr>
          <p:cNvPr id="967" name="Google Shape;967;p18"/>
          <p:cNvGrpSpPr/>
          <p:nvPr/>
        </p:nvGrpSpPr>
        <p:grpSpPr>
          <a:xfrm>
            <a:off x="-111059" y="3357138"/>
            <a:ext cx="12395019" cy="4414239"/>
            <a:chOff x="-83294" y="2517853"/>
            <a:chExt cx="9296264" cy="3310679"/>
          </a:xfrm>
        </p:grpSpPr>
        <p:grpSp>
          <p:nvGrpSpPr>
            <p:cNvPr id="968" name="Google Shape;968;p18"/>
            <p:cNvGrpSpPr/>
            <p:nvPr/>
          </p:nvGrpSpPr>
          <p:grpSpPr>
            <a:xfrm>
              <a:off x="5227578" y="4472158"/>
              <a:ext cx="3985391" cy="1356364"/>
              <a:chOff x="715728" y="1849983"/>
              <a:chExt cx="3985391" cy="1356364"/>
            </a:xfrm>
          </p:grpSpPr>
          <p:sp>
            <p:nvSpPr>
              <p:cNvPr id="969" name="Google Shape;969;p18"/>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0" name="Google Shape;970;p18"/>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1" name="Google Shape;971;p18"/>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2" name="Google Shape;972;p18"/>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3" name="Google Shape;973;p18"/>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4" name="Google Shape;974;p18"/>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5" name="Google Shape;975;p18"/>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6" name="Google Shape;976;p18"/>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7" name="Google Shape;977;p18"/>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8" name="Google Shape;978;p18"/>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9" name="Google Shape;979;p18"/>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0" name="Google Shape;980;p18"/>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1" name="Google Shape;981;p18"/>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2" name="Google Shape;982;p18"/>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3" name="Google Shape;983;p18"/>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4" name="Google Shape;984;p18"/>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5" name="Google Shape;985;p18"/>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6" name="Google Shape;986;p18"/>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7" name="Google Shape;987;p18"/>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8" name="Google Shape;988;p18"/>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9" name="Google Shape;989;p18"/>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0" name="Google Shape;990;p18"/>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1" name="Google Shape;991;p18"/>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92" name="Google Shape;992;p18"/>
            <p:cNvGrpSpPr/>
            <p:nvPr/>
          </p:nvGrpSpPr>
          <p:grpSpPr>
            <a:xfrm>
              <a:off x="-83294" y="4398570"/>
              <a:ext cx="4543534" cy="1429961"/>
              <a:chOff x="-1192669" y="1924020"/>
              <a:chExt cx="4543534" cy="1429961"/>
            </a:xfrm>
          </p:grpSpPr>
          <p:sp>
            <p:nvSpPr>
              <p:cNvPr id="993" name="Google Shape;993;p18"/>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4" name="Google Shape;994;p18"/>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5" name="Google Shape;995;p18"/>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6" name="Google Shape;996;p18"/>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7" name="Google Shape;997;p18"/>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8" name="Google Shape;998;p18"/>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9" name="Google Shape;999;p18"/>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0" name="Google Shape;1000;p18"/>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1" name="Google Shape;1001;p18"/>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2" name="Google Shape;1002;p18"/>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3" name="Google Shape;1003;p18"/>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4" name="Google Shape;1004;p18"/>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5" name="Google Shape;1005;p18"/>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6" name="Google Shape;1006;p18"/>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7" name="Google Shape;1007;p18"/>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8" name="Google Shape;1008;p18"/>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9" name="Google Shape;1009;p18"/>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0" name="Google Shape;1010;p18"/>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1" name="Google Shape;1011;p18"/>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2" name="Google Shape;1012;p18"/>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3" name="Google Shape;1013;p18"/>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4" name="Google Shape;1014;p18"/>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5" name="Google Shape;1015;p18"/>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6" name="Google Shape;1016;p18"/>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7" name="Google Shape;1017;p18"/>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8" name="Google Shape;1018;p18"/>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9" name="Google Shape;1019;p18"/>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0" name="Google Shape;1020;p18"/>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1" name="Google Shape;1021;p18"/>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2" name="Google Shape;1022;p18"/>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3" name="Google Shape;1023;p18"/>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24" name="Google Shape;1024;p18"/>
            <p:cNvGrpSpPr/>
            <p:nvPr/>
          </p:nvGrpSpPr>
          <p:grpSpPr>
            <a:xfrm>
              <a:off x="8547233" y="3278903"/>
              <a:ext cx="246464" cy="231319"/>
              <a:chOff x="5946283" y="1650903"/>
              <a:chExt cx="246464" cy="231319"/>
            </a:xfrm>
          </p:grpSpPr>
          <p:sp>
            <p:nvSpPr>
              <p:cNvPr id="1025" name="Google Shape;1025;p1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6" name="Google Shape;1026;p1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27" name="Google Shape;1027;p18"/>
            <p:cNvGrpSpPr/>
            <p:nvPr/>
          </p:nvGrpSpPr>
          <p:grpSpPr>
            <a:xfrm>
              <a:off x="473533" y="2517853"/>
              <a:ext cx="246464" cy="231319"/>
              <a:chOff x="5946283" y="1650903"/>
              <a:chExt cx="246464" cy="231319"/>
            </a:xfrm>
          </p:grpSpPr>
          <p:sp>
            <p:nvSpPr>
              <p:cNvPr id="1028" name="Google Shape;1028;p1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9" name="Google Shape;1029;p1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30" name="Google Shape;1030;p18"/>
            <p:cNvGrpSpPr/>
            <p:nvPr/>
          </p:nvGrpSpPr>
          <p:grpSpPr>
            <a:xfrm>
              <a:off x="8151201" y="4072201"/>
              <a:ext cx="444944" cy="688498"/>
              <a:chOff x="7706772" y="521151"/>
              <a:chExt cx="268136" cy="414933"/>
            </a:xfrm>
          </p:grpSpPr>
          <p:sp>
            <p:nvSpPr>
              <p:cNvPr id="1031" name="Google Shape;1031;p18"/>
              <p:cNvSpPr/>
              <p:nvPr/>
            </p:nvSpPr>
            <p:spPr>
              <a:xfrm>
                <a:off x="7706772" y="521151"/>
                <a:ext cx="268136" cy="414933"/>
              </a:xfrm>
              <a:custGeom>
                <a:avLst/>
                <a:gdLst/>
                <a:ahLst/>
                <a:cxnLst/>
                <a:rect l="l" t="t" r="r" b="b"/>
                <a:pathLst>
                  <a:path w="8970" h="13882" extrusionOk="0">
                    <a:moveTo>
                      <a:pt x="4314" y="1"/>
                    </a:moveTo>
                    <a:cubicBezTo>
                      <a:pt x="3892" y="1"/>
                      <a:pt x="3488" y="116"/>
                      <a:pt x="3138" y="331"/>
                    </a:cubicBezTo>
                    <a:cubicBezTo>
                      <a:pt x="3137" y="332"/>
                      <a:pt x="3136" y="332"/>
                      <a:pt x="3134" y="332"/>
                    </a:cubicBezTo>
                    <a:cubicBezTo>
                      <a:pt x="2530" y="396"/>
                      <a:pt x="1977" y="723"/>
                      <a:pt x="1620" y="1220"/>
                    </a:cubicBezTo>
                    <a:lnTo>
                      <a:pt x="1615" y="1226"/>
                    </a:lnTo>
                    <a:cubicBezTo>
                      <a:pt x="1407" y="1323"/>
                      <a:pt x="1215" y="1455"/>
                      <a:pt x="1051" y="1615"/>
                    </a:cubicBezTo>
                    <a:cubicBezTo>
                      <a:pt x="420" y="2231"/>
                      <a:pt x="229" y="3202"/>
                      <a:pt x="550" y="4047"/>
                    </a:cubicBezTo>
                    <a:cubicBezTo>
                      <a:pt x="516" y="4094"/>
                      <a:pt x="482" y="4142"/>
                      <a:pt x="452" y="4193"/>
                    </a:cubicBezTo>
                    <a:cubicBezTo>
                      <a:pt x="88" y="4803"/>
                      <a:pt x="1" y="5482"/>
                      <a:pt x="201" y="6104"/>
                    </a:cubicBezTo>
                    <a:cubicBezTo>
                      <a:pt x="578" y="7259"/>
                      <a:pt x="1738" y="7753"/>
                      <a:pt x="2671" y="8151"/>
                    </a:cubicBezTo>
                    <a:cubicBezTo>
                      <a:pt x="3100" y="8334"/>
                      <a:pt x="3613" y="8670"/>
                      <a:pt x="4050" y="8996"/>
                    </a:cubicBezTo>
                    <a:cubicBezTo>
                      <a:pt x="4053" y="8998"/>
                      <a:pt x="4054" y="9003"/>
                      <a:pt x="4057" y="9007"/>
                    </a:cubicBezTo>
                    <a:cubicBezTo>
                      <a:pt x="4090" y="9177"/>
                      <a:pt x="4121" y="9341"/>
                      <a:pt x="4146" y="9503"/>
                    </a:cubicBezTo>
                    <a:cubicBezTo>
                      <a:pt x="4149" y="9511"/>
                      <a:pt x="4143" y="9518"/>
                      <a:pt x="4136" y="9520"/>
                    </a:cubicBezTo>
                    <a:cubicBezTo>
                      <a:pt x="3820" y="9616"/>
                      <a:pt x="3422" y="9820"/>
                      <a:pt x="3062" y="10259"/>
                    </a:cubicBezTo>
                    <a:cubicBezTo>
                      <a:pt x="2481" y="10969"/>
                      <a:pt x="2328" y="11938"/>
                      <a:pt x="2596" y="12814"/>
                    </a:cubicBezTo>
                    <a:lnTo>
                      <a:pt x="2656" y="13012"/>
                    </a:lnTo>
                    <a:cubicBezTo>
                      <a:pt x="2814" y="13531"/>
                      <a:pt x="3293" y="13882"/>
                      <a:pt x="3832" y="13882"/>
                    </a:cubicBezTo>
                    <a:cubicBezTo>
                      <a:pt x="3843" y="13882"/>
                      <a:pt x="3853" y="13882"/>
                      <a:pt x="3864" y="13881"/>
                    </a:cubicBezTo>
                    <a:lnTo>
                      <a:pt x="7417" y="13787"/>
                    </a:lnTo>
                    <a:cubicBezTo>
                      <a:pt x="7866" y="13774"/>
                      <a:pt x="8273" y="13517"/>
                      <a:pt x="8478" y="13116"/>
                    </a:cubicBezTo>
                    <a:lnTo>
                      <a:pt x="8581" y="12914"/>
                    </a:lnTo>
                    <a:cubicBezTo>
                      <a:pt x="8969" y="12152"/>
                      <a:pt x="8719" y="11425"/>
                      <a:pt x="8639" y="11190"/>
                    </a:cubicBezTo>
                    <a:cubicBezTo>
                      <a:pt x="8420" y="10553"/>
                      <a:pt x="8072" y="10097"/>
                      <a:pt x="7602" y="9833"/>
                    </a:cubicBezTo>
                    <a:cubicBezTo>
                      <a:pt x="7596" y="9830"/>
                      <a:pt x="7595" y="9826"/>
                      <a:pt x="7593" y="9820"/>
                    </a:cubicBezTo>
                    <a:cubicBezTo>
                      <a:pt x="7539" y="9362"/>
                      <a:pt x="7465" y="8885"/>
                      <a:pt x="7369" y="8392"/>
                    </a:cubicBezTo>
                    <a:lnTo>
                      <a:pt x="7369" y="8389"/>
                    </a:lnTo>
                    <a:cubicBezTo>
                      <a:pt x="7394" y="7956"/>
                      <a:pt x="7503" y="6944"/>
                      <a:pt x="7757" y="6265"/>
                    </a:cubicBezTo>
                    <a:cubicBezTo>
                      <a:pt x="8111" y="5314"/>
                      <a:pt x="8554" y="4132"/>
                      <a:pt x="7977" y="3064"/>
                    </a:cubicBezTo>
                    <a:cubicBezTo>
                      <a:pt x="7719" y="2588"/>
                      <a:pt x="7298" y="2229"/>
                      <a:pt x="6766" y="2032"/>
                    </a:cubicBezTo>
                    <a:cubicBezTo>
                      <a:pt x="6762" y="2030"/>
                      <a:pt x="6758" y="2026"/>
                      <a:pt x="6758" y="2022"/>
                    </a:cubicBezTo>
                    <a:cubicBezTo>
                      <a:pt x="6714" y="1857"/>
                      <a:pt x="6656" y="1694"/>
                      <a:pt x="6581" y="1538"/>
                    </a:cubicBezTo>
                    <a:cubicBezTo>
                      <a:pt x="6319" y="968"/>
                      <a:pt x="5908" y="527"/>
                      <a:pt x="5388" y="260"/>
                    </a:cubicBezTo>
                    <a:cubicBezTo>
                      <a:pt x="5057" y="91"/>
                      <a:pt x="4687" y="1"/>
                      <a:pt x="4314"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2" name="Google Shape;1032;p18"/>
              <p:cNvSpPr/>
              <p:nvPr/>
            </p:nvSpPr>
            <p:spPr>
              <a:xfrm>
                <a:off x="7829092" y="632102"/>
                <a:ext cx="60861" cy="235204"/>
              </a:xfrm>
              <a:custGeom>
                <a:avLst/>
                <a:gdLst/>
                <a:ahLst/>
                <a:cxnLst/>
                <a:rect l="l" t="t" r="r" b="b"/>
                <a:pathLst>
                  <a:path w="2036" h="7869" extrusionOk="0">
                    <a:moveTo>
                      <a:pt x="88" y="0"/>
                    </a:moveTo>
                    <a:cubicBezTo>
                      <a:pt x="77" y="0"/>
                      <a:pt x="67" y="2"/>
                      <a:pt x="57" y="7"/>
                    </a:cubicBezTo>
                    <a:cubicBezTo>
                      <a:pt x="18" y="25"/>
                      <a:pt x="1" y="69"/>
                      <a:pt x="18" y="108"/>
                    </a:cubicBezTo>
                    <a:cubicBezTo>
                      <a:pt x="36" y="151"/>
                      <a:pt x="1882" y="4317"/>
                      <a:pt x="1836" y="7791"/>
                    </a:cubicBezTo>
                    <a:cubicBezTo>
                      <a:pt x="1833" y="7833"/>
                      <a:pt x="1867" y="7869"/>
                      <a:pt x="1909" y="7869"/>
                    </a:cubicBezTo>
                    <a:lnTo>
                      <a:pt x="1917" y="7869"/>
                    </a:lnTo>
                    <a:cubicBezTo>
                      <a:pt x="1956" y="7866"/>
                      <a:pt x="1985" y="7833"/>
                      <a:pt x="1988" y="7794"/>
                    </a:cubicBezTo>
                    <a:cubicBezTo>
                      <a:pt x="2036" y="4283"/>
                      <a:pt x="177" y="88"/>
                      <a:pt x="157" y="46"/>
                    </a:cubicBezTo>
                    <a:cubicBezTo>
                      <a:pt x="144" y="17"/>
                      <a:pt x="116" y="0"/>
                      <a:pt x="8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3" name="Google Shape;1033;p18"/>
              <p:cNvSpPr/>
              <p:nvPr/>
            </p:nvSpPr>
            <p:spPr>
              <a:xfrm>
                <a:off x="7747395" y="666566"/>
                <a:ext cx="127551" cy="99623"/>
              </a:xfrm>
              <a:custGeom>
                <a:avLst/>
                <a:gdLst/>
                <a:ahLst/>
                <a:cxnLst/>
                <a:rect l="l" t="t" r="r" b="b"/>
                <a:pathLst>
                  <a:path w="4267" h="3333" extrusionOk="0">
                    <a:moveTo>
                      <a:pt x="777" y="1"/>
                    </a:moveTo>
                    <a:cubicBezTo>
                      <a:pt x="644" y="1"/>
                      <a:pt x="540" y="49"/>
                      <a:pt x="477" y="155"/>
                    </a:cubicBezTo>
                    <a:cubicBezTo>
                      <a:pt x="1" y="948"/>
                      <a:pt x="900" y="1359"/>
                      <a:pt x="1945" y="1804"/>
                    </a:cubicBezTo>
                    <a:cubicBezTo>
                      <a:pt x="3079" y="2288"/>
                      <a:pt x="4266" y="3332"/>
                      <a:pt x="4266" y="3332"/>
                    </a:cubicBezTo>
                    <a:cubicBezTo>
                      <a:pt x="3759" y="2020"/>
                      <a:pt x="1643" y="1"/>
                      <a:pt x="77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4" name="Google Shape;1034;p18"/>
              <p:cNvSpPr/>
              <p:nvPr/>
            </p:nvSpPr>
            <p:spPr>
              <a:xfrm>
                <a:off x="7858685" y="625467"/>
                <a:ext cx="56437" cy="147836"/>
              </a:xfrm>
              <a:custGeom>
                <a:avLst/>
                <a:gdLst/>
                <a:ahLst/>
                <a:cxnLst/>
                <a:rect l="l" t="t" r="r" b="b"/>
                <a:pathLst>
                  <a:path w="1888" h="4946" extrusionOk="0">
                    <a:moveTo>
                      <a:pt x="913" y="0"/>
                    </a:moveTo>
                    <a:cubicBezTo>
                      <a:pt x="78" y="0"/>
                      <a:pt x="0" y="3517"/>
                      <a:pt x="673" y="4946"/>
                    </a:cubicBezTo>
                    <a:cubicBezTo>
                      <a:pt x="673" y="4946"/>
                      <a:pt x="735" y="3366"/>
                      <a:pt x="1167" y="2210"/>
                    </a:cubicBezTo>
                    <a:cubicBezTo>
                      <a:pt x="1565" y="1149"/>
                      <a:pt x="1887" y="213"/>
                      <a:pt x="984" y="8"/>
                    </a:cubicBezTo>
                    <a:cubicBezTo>
                      <a:pt x="960" y="3"/>
                      <a:pt x="936" y="0"/>
                      <a:pt x="91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5" name="Google Shape;1035;p18"/>
              <p:cNvSpPr/>
              <p:nvPr/>
            </p:nvSpPr>
            <p:spPr>
              <a:xfrm>
                <a:off x="7765391" y="569304"/>
                <a:ext cx="99841" cy="84230"/>
              </a:xfrm>
              <a:custGeom>
                <a:avLst/>
                <a:gdLst/>
                <a:ahLst/>
                <a:cxnLst/>
                <a:rect l="l" t="t" r="r" b="b"/>
                <a:pathLst>
                  <a:path w="3340" h="2818" extrusionOk="0">
                    <a:moveTo>
                      <a:pt x="2353" y="0"/>
                    </a:moveTo>
                    <a:cubicBezTo>
                      <a:pt x="2233" y="0"/>
                      <a:pt x="2116" y="30"/>
                      <a:pt x="2016" y="95"/>
                    </a:cubicBezTo>
                    <a:cubicBezTo>
                      <a:pt x="1861" y="195"/>
                      <a:pt x="1766" y="387"/>
                      <a:pt x="1780" y="568"/>
                    </a:cubicBezTo>
                    <a:lnTo>
                      <a:pt x="1780" y="568"/>
                    </a:lnTo>
                    <a:cubicBezTo>
                      <a:pt x="1713" y="432"/>
                      <a:pt x="1568" y="332"/>
                      <a:pt x="1415" y="322"/>
                    </a:cubicBezTo>
                    <a:cubicBezTo>
                      <a:pt x="1407" y="322"/>
                      <a:pt x="1398" y="321"/>
                      <a:pt x="1390" y="321"/>
                    </a:cubicBezTo>
                    <a:cubicBezTo>
                      <a:pt x="1194" y="321"/>
                      <a:pt x="1006" y="452"/>
                      <a:pt x="921" y="630"/>
                    </a:cubicBezTo>
                    <a:cubicBezTo>
                      <a:pt x="833" y="815"/>
                      <a:pt x="849" y="1042"/>
                      <a:pt x="940" y="1225"/>
                    </a:cubicBezTo>
                    <a:cubicBezTo>
                      <a:pt x="866" y="1089"/>
                      <a:pt x="716" y="1023"/>
                      <a:pt x="561" y="1023"/>
                    </a:cubicBezTo>
                    <a:cubicBezTo>
                      <a:pt x="435" y="1023"/>
                      <a:pt x="307" y="1067"/>
                      <a:pt x="216" y="1155"/>
                    </a:cubicBezTo>
                    <a:cubicBezTo>
                      <a:pt x="16" y="1351"/>
                      <a:pt x="0" y="1687"/>
                      <a:pt x="127" y="1937"/>
                    </a:cubicBezTo>
                    <a:cubicBezTo>
                      <a:pt x="254" y="2188"/>
                      <a:pt x="626" y="2542"/>
                      <a:pt x="882" y="2657"/>
                    </a:cubicBezTo>
                    <a:cubicBezTo>
                      <a:pt x="1123" y="2764"/>
                      <a:pt x="1380" y="2818"/>
                      <a:pt x="1635" y="2818"/>
                    </a:cubicBezTo>
                    <a:cubicBezTo>
                      <a:pt x="2268" y="2818"/>
                      <a:pt x="2883" y="2487"/>
                      <a:pt x="3172" y="1825"/>
                    </a:cubicBezTo>
                    <a:cubicBezTo>
                      <a:pt x="3340" y="1440"/>
                      <a:pt x="3336" y="983"/>
                      <a:pt x="3159" y="600"/>
                    </a:cubicBezTo>
                    <a:cubicBezTo>
                      <a:pt x="3060" y="386"/>
                      <a:pt x="2904" y="191"/>
                      <a:pt x="2693" y="82"/>
                    </a:cubicBezTo>
                    <a:cubicBezTo>
                      <a:pt x="2588" y="29"/>
                      <a:pt x="2470" y="0"/>
                      <a:pt x="235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6" name="Google Shape;1036;p18"/>
              <p:cNvSpPr/>
              <p:nvPr/>
            </p:nvSpPr>
            <p:spPr>
              <a:xfrm>
                <a:off x="7826431" y="846832"/>
                <a:ext cx="96194" cy="40800"/>
              </a:xfrm>
              <a:custGeom>
                <a:avLst/>
                <a:gdLst/>
                <a:ahLst/>
                <a:cxnLst/>
                <a:rect l="l" t="t" r="r" b="b"/>
                <a:pathLst>
                  <a:path w="3218" h="1365" extrusionOk="0">
                    <a:moveTo>
                      <a:pt x="1491" y="0"/>
                    </a:moveTo>
                    <a:cubicBezTo>
                      <a:pt x="1375" y="0"/>
                      <a:pt x="1256" y="65"/>
                      <a:pt x="1181" y="160"/>
                    </a:cubicBezTo>
                    <a:cubicBezTo>
                      <a:pt x="1079" y="289"/>
                      <a:pt x="1042" y="459"/>
                      <a:pt x="1008" y="621"/>
                    </a:cubicBezTo>
                    <a:cubicBezTo>
                      <a:pt x="938" y="527"/>
                      <a:pt x="976" y="387"/>
                      <a:pt x="924" y="280"/>
                    </a:cubicBezTo>
                    <a:cubicBezTo>
                      <a:pt x="881" y="195"/>
                      <a:pt x="784" y="149"/>
                      <a:pt x="688" y="149"/>
                    </a:cubicBezTo>
                    <a:cubicBezTo>
                      <a:pt x="670" y="149"/>
                      <a:pt x="652" y="151"/>
                      <a:pt x="634" y="154"/>
                    </a:cubicBezTo>
                    <a:cubicBezTo>
                      <a:pt x="523" y="174"/>
                      <a:pt x="428" y="246"/>
                      <a:pt x="351" y="329"/>
                    </a:cubicBezTo>
                    <a:cubicBezTo>
                      <a:pt x="97" y="600"/>
                      <a:pt x="1" y="1009"/>
                      <a:pt x="108" y="1365"/>
                    </a:cubicBezTo>
                    <a:lnTo>
                      <a:pt x="3143" y="1287"/>
                    </a:lnTo>
                    <a:cubicBezTo>
                      <a:pt x="3217" y="1142"/>
                      <a:pt x="3167" y="967"/>
                      <a:pt x="3113" y="814"/>
                    </a:cubicBezTo>
                    <a:cubicBezTo>
                      <a:pt x="3042" y="607"/>
                      <a:pt x="2945" y="374"/>
                      <a:pt x="2738" y="308"/>
                    </a:cubicBezTo>
                    <a:cubicBezTo>
                      <a:pt x="2702" y="296"/>
                      <a:pt x="2666" y="291"/>
                      <a:pt x="2630" y="291"/>
                    </a:cubicBezTo>
                    <a:cubicBezTo>
                      <a:pt x="2497" y="291"/>
                      <a:pt x="2363" y="362"/>
                      <a:pt x="2272" y="462"/>
                    </a:cubicBezTo>
                    <a:cubicBezTo>
                      <a:pt x="2155" y="589"/>
                      <a:pt x="2091" y="755"/>
                      <a:pt x="2040" y="920"/>
                    </a:cubicBezTo>
                    <a:cubicBezTo>
                      <a:pt x="2019" y="649"/>
                      <a:pt x="1922" y="387"/>
                      <a:pt x="1762" y="168"/>
                    </a:cubicBezTo>
                    <a:cubicBezTo>
                      <a:pt x="1723" y="116"/>
                      <a:pt x="1679" y="64"/>
                      <a:pt x="1622" y="32"/>
                    </a:cubicBezTo>
                    <a:cubicBezTo>
                      <a:pt x="1581" y="10"/>
                      <a:pt x="1536" y="0"/>
                      <a:pt x="14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037"/>
        <p:cNvGrpSpPr/>
        <p:nvPr/>
      </p:nvGrpSpPr>
      <p:grpSpPr>
        <a:xfrm>
          <a:off x="0" y="0"/>
          <a:ext cx="0" cy="0"/>
          <a:chOff x="0" y="0"/>
          <a:chExt cx="0" cy="0"/>
        </a:xfrm>
      </p:grpSpPr>
      <p:sp>
        <p:nvSpPr>
          <p:cNvPr id="1038" name="Google Shape;1038;p19"/>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039" name="Google Shape;1039;p19"/>
          <p:cNvSpPr txBox="1">
            <a:spLocks noGrp="1"/>
          </p:cNvSpPr>
          <p:nvPr>
            <p:ph type="body" idx="1"/>
          </p:nvPr>
        </p:nvSpPr>
        <p:spPr>
          <a:xfrm>
            <a:off x="960000" y="1566000"/>
            <a:ext cx="10272000" cy="4572000"/>
          </a:xfrm>
          <a:prstGeom prst="rect">
            <a:avLst/>
          </a:prstGeom>
        </p:spPr>
        <p:txBody>
          <a:bodyPr spcFirstLastPara="1" wrap="square" lIns="91425" tIns="91425" rIns="91425" bIns="91425" anchor="t" anchorCtr="0">
            <a:noAutofit/>
          </a:bodyPr>
          <a:lstStyle>
            <a:lvl1pPr marL="609600" lvl="0" indent="-423545" rtl="0">
              <a:spcBef>
                <a:spcPts val="0"/>
              </a:spcBef>
              <a:spcAft>
                <a:spcPts val="0"/>
              </a:spcAft>
              <a:buClr>
                <a:schemeClr val="lt1"/>
              </a:buClr>
              <a:buSzPts val="1400"/>
              <a:buChar char="●"/>
              <a:defRPr/>
            </a:lvl1pPr>
            <a:lvl2pPr marL="1219200" lvl="1" indent="-423545" rtl="0">
              <a:lnSpc>
                <a:spcPct val="115000"/>
              </a:lnSpc>
              <a:spcBef>
                <a:spcPts val="0"/>
              </a:spcBef>
              <a:spcAft>
                <a:spcPts val="0"/>
              </a:spcAft>
              <a:buSzPts val="1400"/>
              <a:buChar char="○"/>
              <a:defRPr/>
            </a:lvl2pPr>
            <a:lvl3pPr marL="1828800" lvl="2" indent="-423545" rtl="0">
              <a:lnSpc>
                <a:spcPct val="115000"/>
              </a:lnSpc>
              <a:spcBef>
                <a:spcPts val="2135"/>
              </a:spcBef>
              <a:spcAft>
                <a:spcPts val="0"/>
              </a:spcAft>
              <a:buSzPts val="1400"/>
              <a:buChar char="■"/>
              <a:defRPr/>
            </a:lvl3pPr>
            <a:lvl4pPr marL="2438400" lvl="3" indent="-423545" rtl="0">
              <a:lnSpc>
                <a:spcPct val="115000"/>
              </a:lnSpc>
              <a:spcBef>
                <a:spcPts val="2135"/>
              </a:spcBef>
              <a:spcAft>
                <a:spcPts val="0"/>
              </a:spcAft>
              <a:buSzPts val="1400"/>
              <a:buChar char="●"/>
              <a:defRPr/>
            </a:lvl4pPr>
            <a:lvl5pPr marL="3048000" lvl="4" indent="-423545" rtl="0">
              <a:lnSpc>
                <a:spcPct val="115000"/>
              </a:lnSpc>
              <a:spcBef>
                <a:spcPts val="2135"/>
              </a:spcBef>
              <a:spcAft>
                <a:spcPts val="0"/>
              </a:spcAft>
              <a:buSzPts val="1400"/>
              <a:buChar char="○"/>
              <a:defRPr/>
            </a:lvl5pPr>
            <a:lvl6pPr marL="3657600" lvl="5" indent="-423545" rtl="0">
              <a:lnSpc>
                <a:spcPct val="115000"/>
              </a:lnSpc>
              <a:spcBef>
                <a:spcPts val="2135"/>
              </a:spcBef>
              <a:spcAft>
                <a:spcPts val="0"/>
              </a:spcAft>
              <a:buSzPts val="1400"/>
              <a:buChar char="■"/>
              <a:defRPr/>
            </a:lvl6pPr>
            <a:lvl7pPr marL="4267200" lvl="6" indent="-423545" rtl="0">
              <a:lnSpc>
                <a:spcPct val="115000"/>
              </a:lnSpc>
              <a:spcBef>
                <a:spcPts val="2135"/>
              </a:spcBef>
              <a:spcAft>
                <a:spcPts val="0"/>
              </a:spcAft>
              <a:buSzPts val="1400"/>
              <a:buChar char="●"/>
              <a:defRPr/>
            </a:lvl7pPr>
            <a:lvl8pPr marL="4876800" lvl="7" indent="-423545" rtl="0">
              <a:lnSpc>
                <a:spcPct val="115000"/>
              </a:lnSpc>
              <a:spcBef>
                <a:spcPts val="2135"/>
              </a:spcBef>
              <a:spcAft>
                <a:spcPts val="0"/>
              </a:spcAft>
              <a:buSzPts val="1400"/>
              <a:buChar char="○"/>
              <a:defRPr/>
            </a:lvl8pPr>
            <a:lvl9pPr marL="5486400" lvl="8" indent="-423545" rtl="0">
              <a:lnSpc>
                <a:spcPct val="115000"/>
              </a:lnSpc>
              <a:spcBef>
                <a:spcPts val="2135"/>
              </a:spcBef>
              <a:spcAft>
                <a:spcPts val="2135"/>
              </a:spcAft>
              <a:buSzPts val="1400"/>
              <a:buChar char="■"/>
              <a:defRPr/>
            </a:lvl9pPr>
          </a:lstStyle>
          <a:p>
            <a:endParaRPr/>
          </a:p>
        </p:txBody>
      </p:sp>
      <p:sp>
        <p:nvSpPr>
          <p:cNvPr id="1040" name="Google Shape;1040;p19"/>
          <p:cNvSpPr/>
          <p:nvPr/>
        </p:nvSpPr>
        <p:spPr>
          <a:xfrm>
            <a:off x="9106923" y="4840887"/>
            <a:ext cx="2197816" cy="1347999"/>
          </a:xfrm>
          <a:custGeom>
            <a:avLst/>
            <a:gdLst/>
            <a:ahLst/>
            <a:cxnLst/>
            <a:rect l="l" t="t" r="r" b="b"/>
            <a:pathLst>
              <a:path w="55143" h="33824" extrusionOk="0">
                <a:moveTo>
                  <a:pt x="27167" y="1"/>
                </a:moveTo>
                <a:cubicBezTo>
                  <a:pt x="25932" y="1"/>
                  <a:pt x="24688" y="473"/>
                  <a:pt x="23706" y="1237"/>
                </a:cubicBezTo>
                <a:cubicBezTo>
                  <a:pt x="22860" y="1895"/>
                  <a:pt x="22154" y="2813"/>
                  <a:pt x="22013" y="3876"/>
                </a:cubicBezTo>
                <a:cubicBezTo>
                  <a:pt x="21750" y="3560"/>
                  <a:pt x="21345" y="3407"/>
                  <a:pt x="20938" y="3407"/>
                </a:cubicBezTo>
                <a:cubicBezTo>
                  <a:pt x="20442" y="3407"/>
                  <a:pt x="19942" y="3633"/>
                  <a:pt x="19690" y="4065"/>
                </a:cubicBezTo>
                <a:cubicBezTo>
                  <a:pt x="19409" y="3807"/>
                  <a:pt x="19038" y="3688"/>
                  <a:pt x="18663" y="3688"/>
                </a:cubicBezTo>
                <a:cubicBezTo>
                  <a:pt x="18126" y="3688"/>
                  <a:pt x="17579" y="3931"/>
                  <a:pt x="17270" y="4362"/>
                </a:cubicBezTo>
                <a:lnTo>
                  <a:pt x="17270" y="4362"/>
                </a:lnTo>
                <a:cubicBezTo>
                  <a:pt x="16648" y="3586"/>
                  <a:pt x="15645" y="3149"/>
                  <a:pt x="14651" y="3149"/>
                </a:cubicBezTo>
                <a:cubicBezTo>
                  <a:pt x="14159" y="3149"/>
                  <a:pt x="13670" y="3256"/>
                  <a:pt x="13231" y="3482"/>
                </a:cubicBezTo>
                <a:cubicBezTo>
                  <a:pt x="11828" y="4207"/>
                  <a:pt x="11124" y="6051"/>
                  <a:pt x="11688" y="7526"/>
                </a:cubicBezTo>
                <a:cubicBezTo>
                  <a:pt x="11315" y="7487"/>
                  <a:pt x="10936" y="7452"/>
                  <a:pt x="10560" y="7452"/>
                </a:cubicBezTo>
                <a:cubicBezTo>
                  <a:pt x="10122" y="7452"/>
                  <a:pt x="9688" y="7499"/>
                  <a:pt x="9274" y="7639"/>
                </a:cubicBezTo>
                <a:cubicBezTo>
                  <a:pt x="7818" y="8133"/>
                  <a:pt x="6923" y="9883"/>
                  <a:pt x="7376" y="11355"/>
                </a:cubicBezTo>
                <a:cubicBezTo>
                  <a:pt x="7413" y="11475"/>
                  <a:pt x="7458" y="11605"/>
                  <a:pt x="7408" y="11721"/>
                </a:cubicBezTo>
                <a:cubicBezTo>
                  <a:pt x="7345" y="11869"/>
                  <a:pt x="7176" y="11905"/>
                  <a:pt x="7004" y="11905"/>
                </a:cubicBezTo>
                <a:cubicBezTo>
                  <a:pt x="6936" y="11905"/>
                  <a:pt x="6868" y="11899"/>
                  <a:pt x="6806" y="11893"/>
                </a:cubicBezTo>
                <a:cubicBezTo>
                  <a:pt x="6661" y="11878"/>
                  <a:pt x="6498" y="11869"/>
                  <a:pt x="6325" y="11869"/>
                </a:cubicBezTo>
                <a:cubicBezTo>
                  <a:pt x="5674" y="11869"/>
                  <a:pt x="4899" y="11998"/>
                  <a:pt x="4553" y="12426"/>
                </a:cubicBezTo>
                <a:cubicBezTo>
                  <a:pt x="3863" y="13282"/>
                  <a:pt x="3619" y="15285"/>
                  <a:pt x="4240" y="15988"/>
                </a:cubicBezTo>
                <a:cubicBezTo>
                  <a:pt x="4539" y="16328"/>
                  <a:pt x="3240" y="16194"/>
                  <a:pt x="2098" y="17923"/>
                </a:cubicBezTo>
                <a:cubicBezTo>
                  <a:pt x="1" y="21098"/>
                  <a:pt x="2594" y="25001"/>
                  <a:pt x="5691" y="25001"/>
                </a:cubicBezTo>
                <a:cubicBezTo>
                  <a:pt x="6253" y="25001"/>
                  <a:pt x="6831" y="24872"/>
                  <a:pt x="7401" y="24588"/>
                </a:cubicBezTo>
                <a:lnTo>
                  <a:pt x="7401" y="24588"/>
                </a:lnTo>
                <a:cubicBezTo>
                  <a:pt x="6619" y="25295"/>
                  <a:pt x="6484" y="26476"/>
                  <a:pt x="6619" y="27521"/>
                </a:cubicBezTo>
                <a:cubicBezTo>
                  <a:pt x="6734" y="28403"/>
                  <a:pt x="7029" y="29302"/>
                  <a:pt x="7671" y="29916"/>
                </a:cubicBezTo>
                <a:cubicBezTo>
                  <a:pt x="8357" y="30575"/>
                  <a:pt x="9332" y="30817"/>
                  <a:pt x="10264" y="31010"/>
                </a:cubicBezTo>
                <a:cubicBezTo>
                  <a:pt x="10885" y="31137"/>
                  <a:pt x="11516" y="31252"/>
                  <a:pt x="12147" y="31252"/>
                </a:cubicBezTo>
                <a:cubicBezTo>
                  <a:pt x="12304" y="31252"/>
                  <a:pt x="12462" y="31245"/>
                  <a:pt x="12620" y="31229"/>
                </a:cubicBezTo>
                <a:cubicBezTo>
                  <a:pt x="13407" y="31147"/>
                  <a:pt x="14201" y="30814"/>
                  <a:pt x="14678" y="30180"/>
                </a:cubicBezTo>
                <a:cubicBezTo>
                  <a:pt x="14678" y="30180"/>
                  <a:pt x="15554" y="33213"/>
                  <a:pt x="19451" y="33213"/>
                </a:cubicBezTo>
                <a:cubicBezTo>
                  <a:pt x="23348" y="33213"/>
                  <a:pt x="25529" y="30256"/>
                  <a:pt x="25529" y="30256"/>
                </a:cubicBezTo>
                <a:cubicBezTo>
                  <a:pt x="25529" y="30256"/>
                  <a:pt x="28173" y="33823"/>
                  <a:pt x="31806" y="33823"/>
                </a:cubicBezTo>
                <a:cubicBezTo>
                  <a:pt x="35438" y="33823"/>
                  <a:pt x="38099" y="30454"/>
                  <a:pt x="38099" y="30454"/>
                </a:cubicBezTo>
                <a:cubicBezTo>
                  <a:pt x="38099" y="30454"/>
                  <a:pt x="39543" y="33212"/>
                  <a:pt x="42974" y="33212"/>
                </a:cubicBezTo>
                <a:cubicBezTo>
                  <a:pt x="46405" y="33212"/>
                  <a:pt x="49708" y="31378"/>
                  <a:pt x="48849" y="28141"/>
                </a:cubicBezTo>
                <a:cubicBezTo>
                  <a:pt x="48849" y="28141"/>
                  <a:pt x="54458" y="25286"/>
                  <a:pt x="49389" y="20424"/>
                </a:cubicBezTo>
                <a:cubicBezTo>
                  <a:pt x="49389" y="20424"/>
                  <a:pt x="55142" y="17957"/>
                  <a:pt x="50302" y="13646"/>
                </a:cubicBezTo>
                <a:cubicBezTo>
                  <a:pt x="50302" y="13646"/>
                  <a:pt x="51741" y="11917"/>
                  <a:pt x="50956" y="9359"/>
                </a:cubicBezTo>
                <a:cubicBezTo>
                  <a:pt x="50335" y="7334"/>
                  <a:pt x="48614" y="5638"/>
                  <a:pt x="46545" y="5180"/>
                </a:cubicBezTo>
                <a:cubicBezTo>
                  <a:pt x="46195" y="5102"/>
                  <a:pt x="45836" y="5064"/>
                  <a:pt x="45477" y="5064"/>
                </a:cubicBezTo>
                <a:cubicBezTo>
                  <a:pt x="43715" y="5064"/>
                  <a:pt x="41942" y="5972"/>
                  <a:pt x="41104" y="7520"/>
                </a:cubicBezTo>
                <a:cubicBezTo>
                  <a:pt x="41012" y="6821"/>
                  <a:pt x="40814" y="6092"/>
                  <a:pt x="40292" y="5619"/>
                </a:cubicBezTo>
                <a:cubicBezTo>
                  <a:pt x="40024" y="5376"/>
                  <a:pt x="39648" y="5239"/>
                  <a:pt x="39288" y="5239"/>
                </a:cubicBezTo>
                <a:cubicBezTo>
                  <a:pt x="38947" y="5239"/>
                  <a:pt x="38620" y="5361"/>
                  <a:pt x="38411" y="5633"/>
                </a:cubicBezTo>
                <a:cubicBezTo>
                  <a:pt x="38402" y="5020"/>
                  <a:pt x="38008" y="4432"/>
                  <a:pt x="37448" y="4187"/>
                </a:cubicBezTo>
                <a:cubicBezTo>
                  <a:pt x="37250" y="4101"/>
                  <a:pt x="37036" y="4059"/>
                  <a:pt x="36821" y="4059"/>
                </a:cubicBezTo>
                <a:cubicBezTo>
                  <a:pt x="36425" y="4059"/>
                  <a:pt x="36028" y="4201"/>
                  <a:pt x="35733" y="4467"/>
                </a:cubicBezTo>
                <a:cubicBezTo>
                  <a:pt x="35431" y="3603"/>
                  <a:pt x="34625" y="2937"/>
                  <a:pt x="33720" y="2803"/>
                </a:cubicBezTo>
                <a:cubicBezTo>
                  <a:pt x="33604" y="2786"/>
                  <a:pt x="33488" y="2777"/>
                  <a:pt x="33371" y="2777"/>
                </a:cubicBezTo>
                <a:cubicBezTo>
                  <a:pt x="32575" y="2777"/>
                  <a:pt x="31781" y="3167"/>
                  <a:pt x="31311" y="3813"/>
                </a:cubicBezTo>
                <a:cubicBezTo>
                  <a:pt x="31330" y="2145"/>
                  <a:pt x="30015" y="628"/>
                  <a:pt x="28409" y="170"/>
                </a:cubicBezTo>
                <a:cubicBezTo>
                  <a:pt x="28003" y="55"/>
                  <a:pt x="27585" y="1"/>
                  <a:pt x="27167"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41" name="Google Shape;1041;p19"/>
          <p:cNvGrpSpPr/>
          <p:nvPr/>
        </p:nvGrpSpPr>
        <p:grpSpPr>
          <a:xfrm>
            <a:off x="3830366" y="5635338"/>
            <a:ext cx="8695061" cy="2959225"/>
            <a:chOff x="715728" y="1849983"/>
            <a:chExt cx="3985391" cy="1356364"/>
          </a:xfrm>
        </p:grpSpPr>
        <p:sp>
          <p:nvSpPr>
            <p:cNvPr id="1042" name="Google Shape;1042;p19"/>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3" name="Google Shape;1043;p19"/>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4" name="Google Shape;1044;p19"/>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5" name="Google Shape;1045;p19"/>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6" name="Google Shape;1046;p19"/>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7" name="Google Shape;1047;p19"/>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8" name="Google Shape;1048;p19"/>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9" name="Google Shape;1049;p19"/>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0" name="Google Shape;1050;p19"/>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1" name="Google Shape;1051;p19"/>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2" name="Google Shape;1052;p19"/>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3" name="Google Shape;1053;p19"/>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4" name="Google Shape;1054;p19"/>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5" name="Google Shape;1055;p19"/>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6" name="Google Shape;1056;p19"/>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7" name="Google Shape;1057;p19"/>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8" name="Google Shape;1058;p19"/>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9" name="Google Shape;1059;p19"/>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0" name="Google Shape;1060;p19"/>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1" name="Google Shape;1061;p19"/>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2" name="Google Shape;1062;p19"/>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3" name="Google Shape;1063;p19"/>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4" name="Google Shape;1064;p19"/>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65" name="Google Shape;1065;p19"/>
          <p:cNvGrpSpPr/>
          <p:nvPr/>
        </p:nvGrpSpPr>
        <p:grpSpPr>
          <a:xfrm>
            <a:off x="-333248" y="6101668"/>
            <a:ext cx="9912779" cy="3119795"/>
            <a:chOff x="-1192669" y="1924020"/>
            <a:chExt cx="4543534" cy="1429961"/>
          </a:xfrm>
        </p:grpSpPr>
        <p:sp>
          <p:nvSpPr>
            <p:cNvPr id="1066" name="Google Shape;1066;p19"/>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7" name="Google Shape;1067;p19"/>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8" name="Google Shape;1068;p19"/>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9" name="Google Shape;1069;p19"/>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0" name="Google Shape;1070;p19"/>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1" name="Google Shape;1071;p19"/>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2" name="Google Shape;1072;p19"/>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3" name="Google Shape;1073;p19"/>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4" name="Google Shape;1074;p19"/>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5" name="Google Shape;1075;p19"/>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6" name="Google Shape;1076;p19"/>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7" name="Google Shape;1077;p19"/>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8" name="Google Shape;1078;p19"/>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9" name="Google Shape;1079;p19"/>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0" name="Google Shape;1080;p19"/>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1" name="Google Shape;1081;p19"/>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2" name="Google Shape;1082;p19"/>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3" name="Google Shape;1083;p19"/>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4" name="Google Shape;1084;p19"/>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5" name="Google Shape;1085;p19"/>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6" name="Google Shape;1086;p19"/>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7" name="Google Shape;1087;p19"/>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8" name="Google Shape;1088;p19"/>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9" name="Google Shape;1089;p19"/>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0" name="Google Shape;1090;p19"/>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1" name="Google Shape;1091;p19"/>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2" name="Google Shape;1092;p19"/>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3" name="Google Shape;1093;p19"/>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4" name="Google Shape;1094;p19"/>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5" name="Google Shape;1095;p19"/>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6" name="Google Shape;1096;p19"/>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97" name="Google Shape;1097;p19"/>
          <p:cNvSpPr/>
          <p:nvPr/>
        </p:nvSpPr>
        <p:spPr>
          <a:xfrm>
            <a:off x="11384758" y="2532947"/>
            <a:ext cx="1079823" cy="551799"/>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98" name="Google Shape;1098;p19"/>
          <p:cNvGrpSpPr/>
          <p:nvPr/>
        </p:nvGrpSpPr>
        <p:grpSpPr>
          <a:xfrm>
            <a:off x="185711" y="534172"/>
            <a:ext cx="328619" cy="308425"/>
            <a:chOff x="5946283" y="1650903"/>
            <a:chExt cx="246464" cy="231319"/>
          </a:xfrm>
        </p:grpSpPr>
        <p:sp>
          <p:nvSpPr>
            <p:cNvPr id="1099" name="Google Shape;1099;p19"/>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0" name="Google Shape;1100;p19"/>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01" name="Google Shape;1101;p19"/>
          <p:cNvGrpSpPr/>
          <p:nvPr/>
        </p:nvGrpSpPr>
        <p:grpSpPr>
          <a:xfrm>
            <a:off x="1226077" y="182038"/>
            <a:ext cx="328619" cy="308425"/>
            <a:chOff x="5946283" y="1650903"/>
            <a:chExt cx="246464" cy="231319"/>
          </a:xfrm>
        </p:grpSpPr>
        <p:sp>
          <p:nvSpPr>
            <p:cNvPr id="1102" name="Google Shape;1102;p19"/>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3" name="Google Shape;1103;p19"/>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04" name="Google Shape;1104;p19"/>
          <p:cNvGrpSpPr/>
          <p:nvPr/>
        </p:nvGrpSpPr>
        <p:grpSpPr>
          <a:xfrm>
            <a:off x="348477" y="1287872"/>
            <a:ext cx="328619" cy="308425"/>
            <a:chOff x="5946283" y="1650903"/>
            <a:chExt cx="246464" cy="231319"/>
          </a:xfrm>
        </p:grpSpPr>
        <p:sp>
          <p:nvSpPr>
            <p:cNvPr id="1105" name="Google Shape;1105;p19"/>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6" name="Google Shape;1106;p19"/>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107"/>
        <p:cNvGrpSpPr/>
        <p:nvPr/>
      </p:nvGrpSpPr>
      <p:grpSpPr>
        <a:xfrm>
          <a:off x="0" y="0"/>
          <a:ext cx="0" cy="0"/>
          <a:chOff x="0" y="0"/>
          <a:chExt cx="0" cy="0"/>
        </a:xfrm>
      </p:grpSpPr>
      <p:grpSp>
        <p:nvGrpSpPr>
          <p:cNvPr id="1108" name="Google Shape;1108;p20"/>
          <p:cNvGrpSpPr/>
          <p:nvPr/>
        </p:nvGrpSpPr>
        <p:grpSpPr>
          <a:xfrm>
            <a:off x="-188901" y="-52"/>
            <a:ext cx="12571964" cy="9001547"/>
            <a:chOff x="-141676" y="-39"/>
            <a:chExt cx="9428973" cy="6751160"/>
          </a:xfrm>
        </p:grpSpPr>
        <p:grpSp>
          <p:nvGrpSpPr>
            <p:cNvPr id="1109" name="Google Shape;1109;p20"/>
            <p:cNvGrpSpPr/>
            <p:nvPr/>
          </p:nvGrpSpPr>
          <p:grpSpPr>
            <a:xfrm>
              <a:off x="3008312" y="4381571"/>
              <a:ext cx="6278984" cy="2136952"/>
              <a:chOff x="715728" y="1849983"/>
              <a:chExt cx="3985391" cy="1356364"/>
            </a:xfrm>
          </p:grpSpPr>
          <p:sp>
            <p:nvSpPr>
              <p:cNvPr id="1110" name="Google Shape;1110;p20"/>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1" name="Google Shape;1111;p20"/>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2" name="Google Shape;1112;p20"/>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3" name="Google Shape;1113;p20"/>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4" name="Google Shape;1114;p20"/>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5" name="Google Shape;1115;p20"/>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6" name="Google Shape;1116;p20"/>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7" name="Google Shape;1117;p20"/>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8" name="Google Shape;1118;p20"/>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9" name="Google Shape;1119;p20"/>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0" name="Google Shape;1120;p20"/>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1" name="Google Shape;1121;p20"/>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2" name="Google Shape;1122;p20"/>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3" name="Google Shape;1123;p20"/>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4" name="Google Shape;1124;p20"/>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5" name="Google Shape;1125;p20"/>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6" name="Google Shape;1126;p20"/>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7" name="Google Shape;1127;p20"/>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8" name="Google Shape;1128;p20"/>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9" name="Google Shape;1129;p20"/>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0" name="Google Shape;1130;p20"/>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1" name="Google Shape;1131;p20"/>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2" name="Google Shape;1132;p20"/>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33" name="Google Shape;1133;p20"/>
            <p:cNvGrpSpPr/>
            <p:nvPr/>
          </p:nvGrpSpPr>
          <p:grpSpPr>
            <a:xfrm>
              <a:off x="-141676" y="4498217"/>
              <a:ext cx="7158337" cy="2252904"/>
              <a:chOff x="-1192669" y="1924020"/>
              <a:chExt cx="4543534" cy="1429961"/>
            </a:xfrm>
          </p:grpSpPr>
          <p:sp>
            <p:nvSpPr>
              <p:cNvPr id="1134" name="Google Shape;1134;p20"/>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5" name="Google Shape;1135;p20"/>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6" name="Google Shape;1136;p20"/>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7" name="Google Shape;1137;p20"/>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8" name="Google Shape;1138;p20"/>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9" name="Google Shape;1139;p20"/>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0" name="Google Shape;1140;p20"/>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1" name="Google Shape;1141;p20"/>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2" name="Google Shape;1142;p20"/>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3" name="Google Shape;1143;p20"/>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4" name="Google Shape;1144;p20"/>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5" name="Google Shape;1145;p20"/>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6" name="Google Shape;1146;p20"/>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7" name="Google Shape;1147;p20"/>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8" name="Google Shape;1148;p20"/>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9" name="Google Shape;1149;p20"/>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0" name="Google Shape;1150;p20"/>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1" name="Google Shape;1151;p20"/>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2" name="Google Shape;1152;p20"/>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3" name="Google Shape;1153;p20"/>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4" name="Google Shape;1154;p20"/>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5" name="Google Shape;1155;p20"/>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6" name="Google Shape;1156;p20"/>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7" name="Google Shape;1157;p20"/>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8" name="Google Shape;1158;p20"/>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9" name="Google Shape;1159;p20"/>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0" name="Google Shape;1160;p20"/>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1" name="Google Shape;1161;p20"/>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2" name="Google Shape;1162;p20"/>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3" name="Google Shape;1163;p20"/>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4" name="Google Shape;1164;p20"/>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65" name="Google Shape;1165;p20"/>
            <p:cNvSpPr/>
            <p:nvPr/>
          </p:nvSpPr>
          <p:spPr>
            <a:xfrm rot="10800000" flipH="1">
              <a:off x="0" y="-39"/>
              <a:ext cx="9166939" cy="1407844"/>
            </a:xfrm>
            <a:custGeom>
              <a:avLst/>
              <a:gdLst/>
              <a:ahLst/>
              <a:cxnLst/>
              <a:rect l="l" t="t" r="r" b="b"/>
              <a:pathLst>
                <a:path w="69850" h="24762" extrusionOk="0">
                  <a:moveTo>
                    <a:pt x="37590" y="1"/>
                  </a:moveTo>
                  <a:cubicBezTo>
                    <a:pt x="33519" y="1"/>
                    <a:pt x="33240" y="3079"/>
                    <a:pt x="33240" y="3079"/>
                  </a:cubicBezTo>
                  <a:cubicBezTo>
                    <a:pt x="33240" y="3079"/>
                    <a:pt x="33111" y="2110"/>
                    <a:pt x="32231" y="2023"/>
                  </a:cubicBezTo>
                  <a:cubicBezTo>
                    <a:pt x="32199" y="2020"/>
                    <a:pt x="32167" y="2018"/>
                    <a:pt x="32137" y="2018"/>
                  </a:cubicBezTo>
                  <a:cubicBezTo>
                    <a:pt x="31341" y="2018"/>
                    <a:pt x="31231" y="3110"/>
                    <a:pt x="31231" y="3110"/>
                  </a:cubicBezTo>
                  <a:cubicBezTo>
                    <a:pt x="31231" y="3110"/>
                    <a:pt x="30702" y="1854"/>
                    <a:pt x="29832" y="1854"/>
                  </a:cubicBezTo>
                  <a:cubicBezTo>
                    <a:pt x="29810" y="1854"/>
                    <a:pt x="29787" y="1854"/>
                    <a:pt x="29763" y="1856"/>
                  </a:cubicBezTo>
                  <a:cubicBezTo>
                    <a:pt x="28853" y="1927"/>
                    <a:pt x="28321" y="3162"/>
                    <a:pt x="28321" y="3162"/>
                  </a:cubicBezTo>
                  <a:cubicBezTo>
                    <a:pt x="28321" y="3162"/>
                    <a:pt x="27079" y="1577"/>
                    <a:pt x="25041" y="1577"/>
                  </a:cubicBezTo>
                  <a:cubicBezTo>
                    <a:pt x="24350" y="1577"/>
                    <a:pt x="23566" y="1760"/>
                    <a:pt x="22709" y="2249"/>
                  </a:cubicBezTo>
                  <a:cubicBezTo>
                    <a:pt x="19323" y="4177"/>
                    <a:pt x="21993" y="8948"/>
                    <a:pt x="21993" y="8948"/>
                  </a:cubicBezTo>
                  <a:cubicBezTo>
                    <a:pt x="21789" y="8794"/>
                    <a:pt x="21534" y="8719"/>
                    <a:pt x="21280" y="8719"/>
                  </a:cubicBezTo>
                  <a:cubicBezTo>
                    <a:pt x="20971" y="8719"/>
                    <a:pt x="20662" y="8829"/>
                    <a:pt x="20439" y="9045"/>
                  </a:cubicBezTo>
                  <a:cubicBezTo>
                    <a:pt x="20034" y="9437"/>
                    <a:pt x="19966" y="10133"/>
                    <a:pt x="20291" y="10595"/>
                  </a:cubicBezTo>
                  <a:cubicBezTo>
                    <a:pt x="20126" y="10508"/>
                    <a:pt x="19940" y="10466"/>
                    <a:pt x="19754" y="10466"/>
                  </a:cubicBezTo>
                  <a:cubicBezTo>
                    <a:pt x="19377" y="10466"/>
                    <a:pt x="18996" y="10636"/>
                    <a:pt x="18772" y="10941"/>
                  </a:cubicBezTo>
                  <a:cubicBezTo>
                    <a:pt x="18466" y="11356"/>
                    <a:pt x="18483" y="11973"/>
                    <a:pt x="18793" y="12380"/>
                  </a:cubicBezTo>
                  <a:lnTo>
                    <a:pt x="18793" y="12380"/>
                  </a:lnTo>
                  <a:cubicBezTo>
                    <a:pt x="18676" y="12280"/>
                    <a:pt x="18520" y="12232"/>
                    <a:pt x="18359" y="12232"/>
                  </a:cubicBezTo>
                  <a:cubicBezTo>
                    <a:pt x="18183" y="12232"/>
                    <a:pt x="18003" y="12289"/>
                    <a:pt x="17864" y="12397"/>
                  </a:cubicBezTo>
                  <a:cubicBezTo>
                    <a:pt x="17561" y="12634"/>
                    <a:pt x="17434" y="13039"/>
                    <a:pt x="17406" y="13423"/>
                  </a:cubicBezTo>
                  <a:cubicBezTo>
                    <a:pt x="17375" y="13865"/>
                    <a:pt x="17452" y="14314"/>
                    <a:pt x="17630" y="14719"/>
                  </a:cubicBezTo>
                  <a:cubicBezTo>
                    <a:pt x="16725" y="14170"/>
                    <a:pt x="15684" y="13612"/>
                    <a:pt x="14669" y="13612"/>
                  </a:cubicBezTo>
                  <a:cubicBezTo>
                    <a:pt x="14361" y="13612"/>
                    <a:pt x="14056" y="13663"/>
                    <a:pt x="13757" y="13782"/>
                  </a:cubicBezTo>
                  <a:cubicBezTo>
                    <a:pt x="12818" y="14156"/>
                    <a:pt x="12226" y="15137"/>
                    <a:pt x="12069" y="16135"/>
                  </a:cubicBezTo>
                  <a:cubicBezTo>
                    <a:pt x="11912" y="17133"/>
                    <a:pt x="12120" y="18150"/>
                    <a:pt x="12385" y="19126"/>
                  </a:cubicBezTo>
                  <a:cubicBezTo>
                    <a:pt x="12182" y="18837"/>
                    <a:pt x="11833" y="18663"/>
                    <a:pt x="11483" y="18663"/>
                  </a:cubicBezTo>
                  <a:cubicBezTo>
                    <a:pt x="11424" y="18663"/>
                    <a:pt x="11365" y="18668"/>
                    <a:pt x="11307" y="18678"/>
                  </a:cubicBezTo>
                  <a:cubicBezTo>
                    <a:pt x="10902" y="18749"/>
                    <a:pt x="10550" y="19067"/>
                    <a:pt x="10440" y="19462"/>
                  </a:cubicBezTo>
                  <a:cubicBezTo>
                    <a:pt x="10236" y="19000"/>
                    <a:pt x="9742" y="18682"/>
                    <a:pt x="9237" y="18682"/>
                  </a:cubicBezTo>
                  <a:cubicBezTo>
                    <a:pt x="9225" y="18682"/>
                    <a:pt x="9213" y="18682"/>
                    <a:pt x="9201" y="18683"/>
                  </a:cubicBezTo>
                  <a:cubicBezTo>
                    <a:pt x="8681" y="18700"/>
                    <a:pt x="8191" y="19052"/>
                    <a:pt x="8009" y="19537"/>
                  </a:cubicBezTo>
                  <a:cubicBezTo>
                    <a:pt x="7785" y="18951"/>
                    <a:pt x="7189" y="18527"/>
                    <a:pt x="6561" y="18509"/>
                  </a:cubicBezTo>
                  <a:cubicBezTo>
                    <a:pt x="6547" y="18509"/>
                    <a:pt x="6533" y="18508"/>
                    <a:pt x="6518" y="18508"/>
                  </a:cubicBezTo>
                  <a:cubicBezTo>
                    <a:pt x="5904" y="18508"/>
                    <a:pt x="5306" y="18890"/>
                    <a:pt x="5052" y="19449"/>
                  </a:cubicBezTo>
                  <a:cubicBezTo>
                    <a:pt x="4791" y="18427"/>
                    <a:pt x="4006" y="17556"/>
                    <a:pt x="3016" y="17191"/>
                  </a:cubicBezTo>
                  <a:cubicBezTo>
                    <a:pt x="2659" y="17059"/>
                    <a:pt x="2280" y="16995"/>
                    <a:pt x="1901" y="16995"/>
                  </a:cubicBezTo>
                  <a:cubicBezTo>
                    <a:pt x="1227" y="16995"/>
                    <a:pt x="551" y="17198"/>
                    <a:pt x="1" y="17586"/>
                  </a:cubicBezTo>
                  <a:lnTo>
                    <a:pt x="1" y="24762"/>
                  </a:lnTo>
                  <a:lnTo>
                    <a:pt x="69850" y="24762"/>
                  </a:lnTo>
                  <a:lnTo>
                    <a:pt x="69850" y="19264"/>
                  </a:lnTo>
                  <a:cubicBezTo>
                    <a:pt x="69762" y="19264"/>
                    <a:pt x="69234" y="18001"/>
                    <a:pt x="67795" y="17942"/>
                  </a:cubicBezTo>
                  <a:cubicBezTo>
                    <a:pt x="67766" y="17940"/>
                    <a:pt x="67737" y="17940"/>
                    <a:pt x="67709" y="17940"/>
                  </a:cubicBezTo>
                  <a:cubicBezTo>
                    <a:pt x="66342" y="17940"/>
                    <a:pt x="66003" y="19294"/>
                    <a:pt x="66003" y="19294"/>
                  </a:cubicBezTo>
                  <a:cubicBezTo>
                    <a:pt x="66003" y="19294"/>
                    <a:pt x="66003" y="18560"/>
                    <a:pt x="65317" y="18502"/>
                  </a:cubicBezTo>
                  <a:cubicBezTo>
                    <a:pt x="65293" y="18500"/>
                    <a:pt x="65269" y="18499"/>
                    <a:pt x="65246" y="18499"/>
                  </a:cubicBezTo>
                  <a:cubicBezTo>
                    <a:pt x="64629" y="18499"/>
                    <a:pt x="64595" y="19236"/>
                    <a:pt x="64595" y="19236"/>
                  </a:cubicBezTo>
                  <a:cubicBezTo>
                    <a:pt x="64595" y="19236"/>
                    <a:pt x="63861" y="18032"/>
                    <a:pt x="62634" y="17944"/>
                  </a:cubicBezTo>
                  <a:cubicBezTo>
                    <a:pt x="62591" y="17941"/>
                    <a:pt x="62547" y="17940"/>
                    <a:pt x="62505" y="17940"/>
                  </a:cubicBezTo>
                  <a:cubicBezTo>
                    <a:pt x="61349" y="17940"/>
                    <a:pt x="60572" y="19059"/>
                    <a:pt x="60572" y="19059"/>
                  </a:cubicBezTo>
                  <a:cubicBezTo>
                    <a:pt x="60572" y="19059"/>
                    <a:pt x="60513" y="18471"/>
                    <a:pt x="60067" y="18383"/>
                  </a:cubicBezTo>
                  <a:cubicBezTo>
                    <a:pt x="60037" y="18378"/>
                    <a:pt x="60008" y="18375"/>
                    <a:pt x="59980" y="18375"/>
                  </a:cubicBezTo>
                  <a:cubicBezTo>
                    <a:pt x="59581" y="18375"/>
                    <a:pt x="59309" y="18921"/>
                    <a:pt x="59309" y="18921"/>
                  </a:cubicBezTo>
                  <a:cubicBezTo>
                    <a:pt x="59309" y="18921"/>
                    <a:pt x="59425" y="18237"/>
                    <a:pt x="58720" y="17973"/>
                  </a:cubicBezTo>
                  <a:cubicBezTo>
                    <a:pt x="58612" y="17932"/>
                    <a:pt x="58509" y="17915"/>
                    <a:pt x="58412" y="17915"/>
                  </a:cubicBezTo>
                  <a:cubicBezTo>
                    <a:pt x="57875" y="17915"/>
                    <a:pt x="57518" y="18441"/>
                    <a:pt x="57518" y="18441"/>
                  </a:cubicBezTo>
                  <a:cubicBezTo>
                    <a:pt x="57518" y="18441"/>
                    <a:pt x="58105" y="16886"/>
                    <a:pt x="57076" y="16328"/>
                  </a:cubicBezTo>
                  <a:cubicBezTo>
                    <a:pt x="56745" y="16149"/>
                    <a:pt x="56433" y="16088"/>
                    <a:pt x="56161" y="16088"/>
                  </a:cubicBezTo>
                  <a:cubicBezTo>
                    <a:pt x="55589" y="16088"/>
                    <a:pt x="55197" y="16358"/>
                    <a:pt x="55197" y="16358"/>
                  </a:cubicBezTo>
                  <a:cubicBezTo>
                    <a:pt x="55197" y="16358"/>
                    <a:pt x="56549" y="15271"/>
                    <a:pt x="56000" y="14272"/>
                  </a:cubicBezTo>
                  <a:cubicBezTo>
                    <a:pt x="55741" y="13800"/>
                    <a:pt x="55227" y="13676"/>
                    <a:pt x="54756" y="13676"/>
                  </a:cubicBezTo>
                  <a:cubicBezTo>
                    <a:pt x="54413" y="13676"/>
                    <a:pt x="54094" y="13742"/>
                    <a:pt x="53913" y="13788"/>
                  </a:cubicBezTo>
                  <a:lnTo>
                    <a:pt x="53913" y="13788"/>
                  </a:lnTo>
                  <a:cubicBezTo>
                    <a:pt x="54489" y="13612"/>
                    <a:pt x="56457" y="12881"/>
                    <a:pt x="55903" y="11247"/>
                  </a:cubicBezTo>
                  <a:cubicBezTo>
                    <a:pt x="55358" y="9635"/>
                    <a:pt x="53851" y="9509"/>
                    <a:pt x="53394" y="9509"/>
                  </a:cubicBezTo>
                  <a:cubicBezTo>
                    <a:pt x="53309" y="9509"/>
                    <a:pt x="53261" y="9514"/>
                    <a:pt x="53261" y="9514"/>
                  </a:cubicBezTo>
                  <a:cubicBezTo>
                    <a:pt x="53261" y="9514"/>
                    <a:pt x="55930" y="6895"/>
                    <a:pt x="53729" y="4874"/>
                  </a:cubicBezTo>
                  <a:cubicBezTo>
                    <a:pt x="53165" y="4355"/>
                    <a:pt x="52529" y="4163"/>
                    <a:pt x="51895" y="4163"/>
                  </a:cubicBezTo>
                  <a:cubicBezTo>
                    <a:pt x="50057" y="4163"/>
                    <a:pt x="48237" y="5784"/>
                    <a:pt x="48237" y="5784"/>
                  </a:cubicBezTo>
                  <a:cubicBezTo>
                    <a:pt x="48237" y="5784"/>
                    <a:pt x="49471" y="2347"/>
                    <a:pt x="46708" y="1413"/>
                  </a:cubicBezTo>
                  <a:cubicBezTo>
                    <a:pt x="46307" y="1277"/>
                    <a:pt x="45931" y="1219"/>
                    <a:pt x="45581" y="1219"/>
                  </a:cubicBezTo>
                  <a:cubicBezTo>
                    <a:pt x="43522" y="1219"/>
                    <a:pt x="42364" y="3227"/>
                    <a:pt x="42364" y="3227"/>
                  </a:cubicBezTo>
                  <a:cubicBezTo>
                    <a:pt x="42364" y="3227"/>
                    <a:pt x="41864" y="55"/>
                    <a:pt x="37693" y="2"/>
                  </a:cubicBezTo>
                  <a:cubicBezTo>
                    <a:pt x="37659" y="1"/>
                    <a:pt x="37624" y="1"/>
                    <a:pt x="37590"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166" name="Google Shape;1166;p20"/>
            <p:cNvGrpSpPr/>
            <p:nvPr/>
          </p:nvGrpSpPr>
          <p:grpSpPr>
            <a:xfrm>
              <a:off x="407845" y="1122228"/>
              <a:ext cx="1361503" cy="682486"/>
              <a:chOff x="6554834" y="4413128"/>
              <a:chExt cx="1033713" cy="518173"/>
            </a:xfrm>
          </p:grpSpPr>
          <p:sp>
            <p:nvSpPr>
              <p:cNvPr id="1167" name="Google Shape;1167;p20"/>
              <p:cNvSpPr/>
              <p:nvPr/>
            </p:nvSpPr>
            <p:spPr>
              <a:xfrm>
                <a:off x="6554834" y="4413128"/>
                <a:ext cx="1033713" cy="518173"/>
              </a:xfrm>
              <a:custGeom>
                <a:avLst/>
                <a:gdLst/>
                <a:ahLst/>
                <a:cxnLst/>
                <a:rect l="l" t="t" r="r" b="b"/>
                <a:pathLst>
                  <a:path w="34581" h="17336" extrusionOk="0">
                    <a:moveTo>
                      <a:pt x="743" y="0"/>
                    </a:moveTo>
                    <a:cubicBezTo>
                      <a:pt x="287" y="0"/>
                      <a:pt x="1" y="500"/>
                      <a:pt x="236" y="896"/>
                    </a:cubicBezTo>
                    <a:lnTo>
                      <a:pt x="4443" y="7949"/>
                    </a:lnTo>
                    <a:cubicBezTo>
                      <a:pt x="4558" y="8140"/>
                      <a:pt x="4755" y="8237"/>
                      <a:pt x="4952" y="8237"/>
                    </a:cubicBezTo>
                    <a:cubicBezTo>
                      <a:pt x="5130" y="8237"/>
                      <a:pt x="5309" y="8158"/>
                      <a:pt x="5429" y="7996"/>
                    </a:cubicBezTo>
                    <a:lnTo>
                      <a:pt x="6181" y="6972"/>
                    </a:lnTo>
                    <a:cubicBezTo>
                      <a:pt x="6294" y="6819"/>
                      <a:pt x="6471" y="6732"/>
                      <a:pt x="6655" y="6732"/>
                    </a:cubicBezTo>
                    <a:cubicBezTo>
                      <a:pt x="6702" y="6732"/>
                      <a:pt x="6749" y="6738"/>
                      <a:pt x="6795" y="6749"/>
                    </a:cubicBezTo>
                    <a:cubicBezTo>
                      <a:pt x="6904" y="6775"/>
                      <a:pt x="7004" y="6828"/>
                      <a:pt x="7080" y="6907"/>
                    </a:cubicBezTo>
                    <a:cubicBezTo>
                      <a:pt x="7621" y="7479"/>
                      <a:pt x="7993" y="8302"/>
                      <a:pt x="8382" y="9170"/>
                    </a:cubicBezTo>
                    <a:cubicBezTo>
                      <a:pt x="8510" y="9455"/>
                      <a:pt x="8637" y="9739"/>
                      <a:pt x="8771" y="10017"/>
                    </a:cubicBezTo>
                    <a:cubicBezTo>
                      <a:pt x="9086" y="10668"/>
                      <a:pt x="9559" y="11652"/>
                      <a:pt x="10418" y="12367"/>
                    </a:cubicBezTo>
                    <a:cubicBezTo>
                      <a:pt x="10943" y="12802"/>
                      <a:pt x="11552" y="13069"/>
                      <a:pt x="12198" y="13145"/>
                    </a:cubicBezTo>
                    <a:cubicBezTo>
                      <a:pt x="12313" y="13159"/>
                      <a:pt x="12420" y="13201"/>
                      <a:pt x="12510" y="13273"/>
                    </a:cubicBezTo>
                    <a:cubicBezTo>
                      <a:pt x="13031" y="13687"/>
                      <a:pt x="13613" y="14006"/>
                      <a:pt x="14234" y="14218"/>
                    </a:cubicBezTo>
                    <a:cubicBezTo>
                      <a:pt x="14790" y="14407"/>
                      <a:pt x="15377" y="14501"/>
                      <a:pt x="15977" y="14501"/>
                    </a:cubicBezTo>
                    <a:cubicBezTo>
                      <a:pt x="16496" y="14501"/>
                      <a:pt x="17020" y="14431"/>
                      <a:pt x="17536" y="14290"/>
                    </a:cubicBezTo>
                    <a:cubicBezTo>
                      <a:pt x="18588" y="14004"/>
                      <a:pt x="19489" y="13485"/>
                      <a:pt x="20155" y="13066"/>
                    </a:cubicBezTo>
                    <a:cubicBezTo>
                      <a:pt x="20347" y="12943"/>
                      <a:pt x="20542" y="12819"/>
                      <a:pt x="20738" y="12689"/>
                    </a:cubicBezTo>
                    <a:cubicBezTo>
                      <a:pt x="21700" y="12061"/>
                      <a:pt x="22609" y="11468"/>
                      <a:pt x="23479" y="11468"/>
                    </a:cubicBezTo>
                    <a:cubicBezTo>
                      <a:pt x="23520" y="11468"/>
                      <a:pt x="23561" y="11471"/>
                      <a:pt x="23600" y="11472"/>
                    </a:cubicBezTo>
                    <a:cubicBezTo>
                      <a:pt x="23802" y="11485"/>
                      <a:pt x="23897" y="11563"/>
                      <a:pt x="23963" y="11635"/>
                    </a:cubicBezTo>
                    <a:cubicBezTo>
                      <a:pt x="24176" y="11873"/>
                      <a:pt x="24361" y="12261"/>
                      <a:pt x="24556" y="12671"/>
                    </a:cubicBezTo>
                    <a:lnTo>
                      <a:pt x="24594" y="12752"/>
                    </a:lnTo>
                    <a:cubicBezTo>
                      <a:pt x="25157" y="13935"/>
                      <a:pt x="26209" y="15554"/>
                      <a:pt x="28010" y="16568"/>
                    </a:cubicBezTo>
                    <a:cubicBezTo>
                      <a:pt x="28889" y="17062"/>
                      <a:pt x="29890" y="17333"/>
                      <a:pt x="30823" y="17336"/>
                    </a:cubicBezTo>
                    <a:cubicBezTo>
                      <a:pt x="32056" y="17336"/>
                      <a:pt x="33126" y="16850"/>
                      <a:pt x="33839" y="15971"/>
                    </a:cubicBezTo>
                    <a:cubicBezTo>
                      <a:pt x="34250" y="15465"/>
                      <a:pt x="34494" y="14860"/>
                      <a:pt x="34544" y="14223"/>
                    </a:cubicBezTo>
                    <a:cubicBezTo>
                      <a:pt x="34580" y="13750"/>
                      <a:pt x="34421" y="13280"/>
                      <a:pt x="34100" y="12935"/>
                    </a:cubicBezTo>
                    <a:cubicBezTo>
                      <a:pt x="33781" y="12590"/>
                      <a:pt x="33324" y="12391"/>
                      <a:pt x="32848" y="12391"/>
                    </a:cubicBezTo>
                    <a:cubicBezTo>
                      <a:pt x="31986" y="12391"/>
                      <a:pt x="31276" y="13008"/>
                      <a:pt x="31149" y="13845"/>
                    </a:cubicBezTo>
                    <a:cubicBezTo>
                      <a:pt x="31122" y="13862"/>
                      <a:pt x="31085" y="13880"/>
                      <a:pt x="31044" y="13893"/>
                    </a:cubicBezTo>
                    <a:cubicBezTo>
                      <a:pt x="30980" y="13910"/>
                      <a:pt x="30899" y="13921"/>
                      <a:pt x="30807" y="13921"/>
                    </a:cubicBezTo>
                    <a:cubicBezTo>
                      <a:pt x="30596" y="13921"/>
                      <a:pt x="30339" y="13870"/>
                      <a:pt x="30085" y="13776"/>
                    </a:cubicBezTo>
                    <a:cubicBezTo>
                      <a:pt x="29301" y="13489"/>
                      <a:pt x="28524" y="12767"/>
                      <a:pt x="27952" y="11800"/>
                    </a:cubicBezTo>
                    <a:cubicBezTo>
                      <a:pt x="27840" y="11611"/>
                      <a:pt x="27727" y="11379"/>
                      <a:pt x="27610" y="11133"/>
                    </a:cubicBezTo>
                    <a:cubicBezTo>
                      <a:pt x="27190" y="10264"/>
                      <a:pt x="26667" y="9180"/>
                      <a:pt x="25486" y="8532"/>
                    </a:cubicBezTo>
                    <a:cubicBezTo>
                      <a:pt x="24904" y="8213"/>
                      <a:pt x="24237" y="8052"/>
                      <a:pt x="23497" y="8052"/>
                    </a:cubicBezTo>
                    <a:cubicBezTo>
                      <a:pt x="23264" y="8052"/>
                      <a:pt x="23020" y="8068"/>
                      <a:pt x="22776" y="8102"/>
                    </a:cubicBezTo>
                    <a:cubicBezTo>
                      <a:pt x="21897" y="8216"/>
                      <a:pt x="21033" y="8531"/>
                      <a:pt x="20055" y="9085"/>
                    </a:cubicBezTo>
                    <a:cubicBezTo>
                      <a:pt x="19633" y="9325"/>
                      <a:pt x="19236" y="9582"/>
                      <a:pt x="18853" y="9831"/>
                    </a:cubicBezTo>
                    <a:cubicBezTo>
                      <a:pt x="18030" y="10366"/>
                      <a:pt x="17253" y="10870"/>
                      <a:pt x="16450" y="11036"/>
                    </a:cubicBezTo>
                    <a:cubicBezTo>
                      <a:pt x="16308" y="11066"/>
                      <a:pt x="16163" y="11080"/>
                      <a:pt x="16018" y="11080"/>
                    </a:cubicBezTo>
                    <a:cubicBezTo>
                      <a:pt x="15963" y="11080"/>
                      <a:pt x="15909" y="11078"/>
                      <a:pt x="15855" y="11073"/>
                    </a:cubicBezTo>
                    <a:cubicBezTo>
                      <a:pt x="16005" y="10783"/>
                      <a:pt x="16124" y="10474"/>
                      <a:pt x="16201" y="10153"/>
                    </a:cubicBezTo>
                    <a:cubicBezTo>
                      <a:pt x="16526" y="8809"/>
                      <a:pt x="16138" y="7471"/>
                      <a:pt x="15185" y="6655"/>
                    </a:cubicBezTo>
                    <a:cubicBezTo>
                      <a:pt x="14649" y="6196"/>
                      <a:pt x="13971" y="5943"/>
                      <a:pt x="13277" y="5943"/>
                    </a:cubicBezTo>
                    <a:cubicBezTo>
                      <a:pt x="12735" y="5943"/>
                      <a:pt x="12208" y="6097"/>
                      <a:pt x="11755" y="6388"/>
                    </a:cubicBezTo>
                    <a:cubicBezTo>
                      <a:pt x="11713" y="6415"/>
                      <a:pt x="11672" y="6443"/>
                      <a:pt x="11634" y="6471"/>
                    </a:cubicBezTo>
                    <a:cubicBezTo>
                      <a:pt x="11532" y="6544"/>
                      <a:pt x="11417" y="6578"/>
                      <a:pt x="11302" y="6578"/>
                    </a:cubicBezTo>
                    <a:cubicBezTo>
                      <a:pt x="11094" y="6578"/>
                      <a:pt x="10889" y="6465"/>
                      <a:pt x="10780" y="6265"/>
                    </a:cubicBezTo>
                    <a:cubicBezTo>
                      <a:pt x="10576" y="5891"/>
                      <a:pt x="10348" y="5520"/>
                      <a:pt x="10075" y="5159"/>
                    </a:cubicBezTo>
                    <a:cubicBezTo>
                      <a:pt x="9801" y="4793"/>
                      <a:pt x="9501" y="4466"/>
                      <a:pt x="9180" y="4182"/>
                    </a:cubicBezTo>
                    <a:cubicBezTo>
                      <a:pt x="9173" y="4176"/>
                      <a:pt x="9166" y="4171"/>
                      <a:pt x="9161" y="4165"/>
                    </a:cubicBezTo>
                    <a:lnTo>
                      <a:pt x="9156" y="4144"/>
                    </a:lnTo>
                    <a:cubicBezTo>
                      <a:pt x="9106" y="3936"/>
                      <a:pt x="9171" y="3718"/>
                      <a:pt x="9327" y="3571"/>
                    </a:cubicBezTo>
                    <a:lnTo>
                      <a:pt x="11566" y="1482"/>
                    </a:lnTo>
                    <a:cubicBezTo>
                      <a:pt x="11950" y="1123"/>
                      <a:pt x="11713" y="481"/>
                      <a:pt x="11189" y="458"/>
                    </a:cubicBezTo>
                    <a:lnTo>
                      <a:pt x="771" y="1"/>
                    </a:lnTo>
                    <a:cubicBezTo>
                      <a:pt x="761" y="1"/>
                      <a:pt x="752" y="0"/>
                      <a:pt x="743"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8" name="Google Shape;1168;p20"/>
              <p:cNvSpPr/>
              <p:nvPr/>
            </p:nvSpPr>
            <p:spPr>
              <a:xfrm>
                <a:off x="6632106" y="4463851"/>
                <a:ext cx="182613" cy="47256"/>
              </a:xfrm>
              <a:custGeom>
                <a:avLst/>
                <a:gdLst/>
                <a:ahLst/>
                <a:cxnLst/>
                <a:rect l="l" t="t" r="r" b="b"/>
                <a:pathLst>
                  <a:path w="6109" h="1581" extrusionOk="0">
                    <a:moveTo>
                      <a:pt x="1" y="1"/>
                    </a:moveTo>
                    <a:lnTo>
                      <a:pt x="4701" y="1580"/>
                    </a:lnTo>
                    <a:lnTo>
                      <a:pt x="6108" y="269"/>
                    </a:ln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9" name="Google Shape;1169;p20"/>
              <p:cNvSpPr/>
              <p:nvPr/>
            </p:nvSpPr>
            <p:spPr>
              <a:xfrm>
                <a:off x="6632106" y="4463851"/>
                <a:ext cx="110004" cy="122938"/>
              </a:xfrm>
              <a:custGeom>
                <a:avLst/>
                <a:gdLst/>
                <a:ahLst/>
                <a:cxnLst/>
                <a:rect l="l" t="t" r="r" b="b"/>
                <a:pathLst>
                  <a:path w="3680" h="4113" extrusionOk="0">
                    <a:moveTo>
                      <a:pt x="1" y="1"/>
                    </a:moveTo>
                    <a:lnTo>
                      <a:pt x="2455" y="4112"/>
                    </a:lnTo>
                    <a:lnTo>
                      <a:pt x="3679" y="2450"/>
                    </a:ln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0" name="Google Shape;1170;p20"/>
              <p:cNvSpPr/>
              <p:nvPr/>
            </p:nvSpPr>
            <p:spPr>
              <a:xfrm>
                <a:off x="6632106" y="4463851"/>
                <a:ext cx="155620" cy="108770"/>
              </a:xfrm>
              <a:custGeom>
                <a:avLst/>
                <a:gdLst/>
                <a:ahLst/>
                <a:cxnLst/>
                <a:rect l="l" t="t" r="r" b="b"/>
                <a:pathLst>
                  <a:path w="5206" h="3639" extrusionOk="0">
                    <a:moveTo>
                      <a:pt x="1" y="1"/>
                    </a:moveTo>
                    <a:lnTo>
                      <a:pt x="3679" y="2450"/>
                    </a:lnTo>
                    <a:lnTo>
                      <a:pt x="5205" y="3638"/>
                    </a:lnTo>
                    <a:lnTo>
                      <a:pt x="4701" y="1580"/>
                    </a:lnTo>
                    <a:lnTo>
                      <a:pt x="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1" name="Google Shape;1171;p20"/>
              <p:cNvSpPr/>
              <p:nvPr/>
            </p:nvSpPr>
            <p:spPr>
              <a:xfrm>
                <a:off x="6726716" y="4537052"/>
                <a:ext cx="61011" cy="35569"/>
              </a:xfrm>
              <a:custGeom>
                <a:avLst/>
                <a:gdLst/>
                <a:ahLst/>
                <a:cxnLst/>
                <a:rect l="l" t="t" r="r" b="b"/>
                <a:pathLst>
                  <a:path w="2041" h="1190" extrusionOk="0">
                    <a:moveTo>
                      <a:pt x="514" y="1"/>
                    </a:moveTo>
                    <a:lnTo>
                      <a:pt x="0" y="699"/>
                    </a:lnTo>
                    <a:lnTo>
                      <a:pt x="2040" y="1189"/>
                    </a:lnTo>
                    <a:lnTo>
                      <a:pt x="51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2" name="Google Shape;1172;p20"/>
              <p:cNvSpPr/>
              <p:nvPr/>
            </p:nvSpPr>
            <p:spPr>
              <a:xfrm>
                <a:off x="6790776" y="4573308"/>
                <a:ext cx="748986" cy="309840"/>
              </a:xfrm>
              <a:custGeom>
                <a:avLst/>
                <a:gdLst/>
                <a:ahLst/>
                <a:cxnLst/>
                <a:rect l="l" t="t" r="r" b="b"/>
                <a:pathLst>
                  <a:path w="25056" h="10366" extrusionOk="0">
                    <a:moveTo>
                      <a:pt x="5395" y="2389"/>
                    </a:moveTo>
                    <a:cubicBezTo>
                      <a:pt x="5948" y="2389"/>
                      <a:pt x="6401" y="2844"/>
                      <a:pt x="6545" y="3366"/>
                    </a:cubicBezTo>
                    <a:cubicBezTo>
                      <a:pt x="6732" y="4031"/>
                      <a:pt x="6513" y="4786"/>
                      <a:pt x="6070" y="5302"/>
                    </a:cubicBezTo>
                    <a:cubicBezTo>
                      <a:pt x="5827" y="5584"/>
                      <a:pt x="5509" y="5815"/>
                      <a:pt x="5159" y="5930"/>
                    </a:cubicBezTo>
                    <a:lnTo>
                      <a:pt x="5159" y="5930"/>
                    </a:lnTo>
                    <a:cubicBezTo>
                      <a:pt x="5113" y="5876"/>
                      <a:pt x="5069" y="5820"/>
                      <a:pt x="5026" y="5763"/>
                    </a:cubicBezTo>
                    <a:cubicBezTo>
                      <a:pt x="4603" y="5199"/>
                      <a:pt x="4283" y="4483"/>
                      <a:pt x="4277" y="3766"/>
                    </a:cubicBezTo>
                    <a:cubicBezTo>
                      <a:pt x="4271" y="3155"/>
                      <a:pt x="4587" y="2493"/>
                      <a:pt x="5251" y="2400"/>
                    </a:cubicBezTo>
                    <a:cubicBezTo>
                      <a:pt x="5300" y="2393"/>
                      <a:pt x="5348" y="2389"/>
                      <a:pt x="5395" y="2389"/>
                    </a:cubicBezTo>
                    <a:close/>
                    <a:moveTo>
                      <a:pt x="155" y="1"/>
                    </a:moveTo>
                    <a:cubicBezTo>
                      <a:pt x="73" y="1"/>
                      <a:pt x="1" y="103"/>
                      <a:pt x="78" y="171"/>
                    </a:cubicBezTo>
                    <a:cubicBezTo>
                      <a:pt x="1203" y="1172"/>
                      <a:pt x="1694" y="2642"/>
                      <a:pt x="2329" y="3962"/>
                    </a:cubicBezTo>
                    <a:cubicBezTo>
                      <a:pt x="2641" y="4611"/>
                      <a:pt x="2988" y="5303"/>
                      <a:pt x="3551" y="5770"/>
                    </a:cubicBezTo>
                    <a:cubicBezTo>
                      <a:pt x="3893" y="6054"/>
                      <a:pt x="4292" y="6205"/>
                      <a:pt x="4702" y="6205"/>
                    </a:cubicBezTo>
                    <a:cubicBezTo>
                      <a:pt x="4831" y="6205"/>
                      <a:pt x="4962" y="6190"/>
                      <a:pt x="5092" y="6159"/>
                    </a:cubicBezTo>
                    <a:lnTo>
                      <a:pt x="5092" y="6159"/>
                    </a:lnTo>
                    <a:cubicBezTo>
                      <a:pt x="5571" y="6691"/>
                      <a:pt x="6184" y="7104"/>
                      <a:pt x="6856" y="7331"/>
                    </a:cubicBezTo>
                    <a:cubicBezTo>
                      <a:pt x="7256" y="7467"/>
                      <a:pt x="7670" y="7530"/>
                      <a:pt x="8085" y="7530"/>
                    </a:cubicBezTo>
                    <a:cubicBezTo>
                      <a:pt x="8466" y="7530"/>
                      <a:pt x="8848" y="7477"/>
                      <a:pt x="9220" y="7377"/>
                    </a:cubicBezTo>
                    <a:cubicBezTo>
                      <a:pt x="10002" y="7165"/>
                      <a:pt x="10723" y="6771"/>
                      <a:pt x="11405" y="6343"/>
                    </a:cubicBezTo>
                    <a:cubicBezTo>
                      <a:pt x="12685" y="5540"/>
                      <a:pt x="14008" y="4500"/>
                      <a:pt x="15585" y="4500"/>
                    </a:cubicBezTo>
                    <a:cubicBezTo>
                      <a:pt x="15659" y="4500"/>
                      <a:pt x="15733" y="4502"/>
                      <a:pt x="15807" y="4507"/>
                    </a:cubicBezTo>
                    <a:cubicBezTo>
                      <a:pt x="16379" y="4542"/>
                      <a:pt x="16884" y="4774"/>
                      <a:pt x="17268" y="5200"/>
                    </a:cubicBezTo>
                    <a:cubicBezTo>
                      <a:pt x="17658" y="5635"/>
                      <a:pt x="17908" y="6181"/>
                      <a:pt x="18158" y="6702"/>
                    </a:cubicBezTo>
                    <a:cubicBezTo>
                      <a:pt x="18757" y="7958"/>
                      <a:pt x="19679" y="9116"/>
                      <a:pt x="20910" y="9806"/>
                    </a:cubicBezTo>
                    <a:cubicBezTo>
                      <a:pt x="21486" y="10129"/>
                      <a:pt x="22225" y="10365"/>
                      <a:pt x="22933" y="10365"/>
                    </a:cubicBezTo>
                    <a:cubicBezTo>
                      <a:pt x="23606" y="10365"/>
                      <a:pt x="24251" y="10152"/>
                      <a:pt x="24701" y="9597"/>
                    </a:cubicBezTo>
                    <a:cubicBezTo>
                      <a:pt x="24902" y="9348"/>
                      <a:pt x="25026" y="9056"/>
                      <a:pt x="25050" y="8737"/>
                    </a:cubicBezTo>
                    <a:cubicBezTo>
                      <a:pt x="25056" y="8672"/>
                      <a:pt x="25008" y="8640"/>
                      <a:pt x="24958" y="8640"/>
                    </a:cubicBezTo>
                    <a:cubicBezTo>
                      <a:pt x="24907" y="8640"/>
                      <a:pt x="24854" y="8672"/>
                      <a:pt x="24849" y="8737"/>
                    </a:cubicBezTo>
                    <a:cubicBezTo>
                      <a:pt x="24796" y="9409"/>
                      <a:pt x="24210" y="9905"/>
                      <a:pt x="23595" y="10080"/>
                    </a:cubicBezTo>
                    <a:cubicBezTo>
                      <a:pt x="23376" y="10142"/>
                      <a:pt x="23147" y="10169"/>
                      <a:pt x="22916" y="10169"/>
                    </a:cubicBezTo>
                    <a:cubicBezTo>
                      <a:pt x="22479" y="10169"/>
                      <a:pt x="22035" y="10071"/>
                      <a:pt x="21638" y="9926"/>
                    </a:cubicBezTo>
                    <a:cubicBezTo>
                      <a:pt x="20369" y="9458"/>
                      <a:pt x="19353" y="8403"/>
                      <a:pt x="18676" y="7259"/>
                    </a:cubicBezTo>
                    <a:cubicBezTo>
                      <a:pt x="18132" y="6342"/>
                      <a:pt x="17820" y="5132"/>
                      <a:pt x="16818" y="4582"/>
                    </a:cubicBezTo>
                    <a:cubicBezTo>
                      <a:pt x="16446" y="4377"/>
                      <a:pt x="16025" y="4300"/>
                      <a:pt x="15603" y="4300"/>
                    </a:cubicBezTo>
                    <a:cubicBezTo>
                      <a:pt x="15432" y="4300"/>
                      <a:pt x="15260" y="4313"/>
                      <a:pt x="15092" y="4335"/>
                    </a:cubicBezTo>
                    <a:cubicBezTo>
                      <a:pt x="14332" y="4435"/>
                      <a:pt x="13620" y="4746"/>
                      <a:pt x="12958" y="5121"/>
                    </a:cubicBezTo>
                    <a:cubicBezTo>
                      <a:pt x="11625" y="5879"/>
                      <a:pt x="10424" y="6932"/>
                      <a:pt x="8884" y="7251"/>
                    </a:cubicBezTo>
                    <a:cubicBezTo>
                      <a:pt x="8630" y="7303"/>
                      <a:pt x="8376" y="7329"/>
                      <a:pt x="8123" y="7329"/>
                    </a:cubicBezTo>
                    <a:cubicBezTo>
                      <a:pt x="7060" y="7329"/>
                      <a:pt x="6038" y="6877"/>
                      <a:pt x="5305" y="6095"/>
                    </a:cubicBezTo>
                    <a:lnTo>
                      <a:pt x="5305" y="6095"/>
                    </a:lnTo>
                    <a:cubicBezTo>
                      <a:pt x="5360" y="6074"/>
                      <a:pt x="5415" y="6051"/>
                      <a:pt x="5470" y="6024"/>
                    </a:cubicBezTo>
                    <a:cubicBezTo>
                      <a:pt x="6108" y="5718"/>
                      <a:pt x="6578" y="5094"/>
                      <a:pt x="6743" y="4412"/>
                    </a:cubicBezTo>
                    <a:cubicBezTo>
                      <a:pt x="6904" y="3749"/>
                      <a:pt x="6785" y="2980"/>
                      <a:pt x="6246" y="2517"/>
                    </a:cubicBezTo>
                    <a:cubicBezTo>
                      <a:pt x="6001" y="2308"/>
                      <a:pt x="5692" y="2193"/>
                      <a:pt x="5383" y="2193"/>
                    </a:cubicBezTo>
                    <a:cubicBezTo>
                      <a:pt x="5158" y="2193"/>
                      <a:pt x="4933" y="2254"/>
                      <a:pt x="4731" y="2383"/>
                    </a:cubicBezTo>
                    <a:cubicBezTo>
                      <a:pt x="4115" y="2779"/>
                      <a:pt x="4002" y="3574"/>
                      <a:pt x="4125" y="4246"/>
                    </a:cubicBezTo>
                    <a:cubicBezTo>
                      <a:pt x="4243" y="4884"/>
                      <a:pt x="4535" y="5480"/>
                      <a:pt x="4943" y="5985"/>
                    </a:cubicBezTo>
                    <a:lnTo>
                      <a:pt x="4943" y="5985"/>
                    </a:lnTo>
                    <a:cubicBezTo>
                      <a:pt x="4857" y="6000"/>
                      <a:pt x="4769" y="6009"/>
                      <a:pt x="4680" y="6009"/>
                    </a:cubicBezTo>
                    <a:cubicBezTo>
                      <a:pt x="4537" y="6009"/>
                      <a:pt x="4392" y="5987"/>
                      <a:pt x="4247" y="5940"/>
                    </a:cubicBezTo>
                    <a:cubicBezTo>
                      <a:pt x="3577" y="5721"/>
                      <a:pt x="3146" y="5072"/>
                      <a:pt x="2823" y="4486"/>
                    </a:cubicBezTo>
                    <a:cubicBezTo>
                      <a:pt x="2148" y="3265"/>
                      <a:pt x="1742" y="1891"/>
                      <a:pt x="896" y="767"/>
                    </a:cubicBezTo>
                    <a:cubicBezTo>
                      <a:pt x="695" y="498"/>
                      <a:pt x="472" y="248"/>
                      <a:pt x="220" y="25"/>
                    </a:cubicBezTo>
                    <a:cubicBezTo>
                      <a:pt x="200" y="8"/>
                      <a:pt x="177" y="1"/>
                      <a:pt x="1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73" name="Google Shape;1173;p20"/>
            <p:cNvGrpSpPr/>
            <p:nvPr/>
          </p:nvGrpSpPr>
          <p:grpSpPr>
            <a:xfrm>
              <a:off x="8626833" y="2379878"/>
              <a:ext cx="246464" cy="231319"/>
              <a:chOff x="5946283" y="1650903"/>
              <a:chExt cx="246464" cy="231319"/>
            </a:xfrm>
          </p:grpSpPr>
          <p:sp>
            <p:nvSpPr>
              <p:cNvPr id="1174" name="Google Shape;1174;p2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5" name="Google Shape;1175;p2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76" name="Google Shape;1176;p20"/>
            <p:cNvGrpSpPr/>
            <p:nvPr/>
          </p:nvGrpSpPr>
          <p:grpSpPr>
            <a:xfrm>
              <a:off x="8217624" y="3008021"/>
              <a:ext cx="611579" cy="532575"/>
              <a:chOff x="5133595" y="1523392"/>
              <a:chExt cx="473946" cy="412721"/>
            </a:xfrm>
          </p:grpSpPr>
          <p:sp>
            <p:nvSpPr>
              <p:cNvPr id="1177" name="Google Shape;1177;p20"/>
              <p:cNvSpPr/>
              <p:nvPr/>
            </p:nvSpPr>
            <p:spPr>
              <a:xfrm>
                <a:off x="5133595" y="1523392"/>
                <a:ext cx="473946" cy="412721"/>
              </a:xfrm>
              <a:custGeom>
                <a:avLst/>
                <a:gdLst/>
                <a:ahLst/>
                <a:cxnLst/>
                <a:rect l="l" t="t" r="r" b="b"/>
                <a:pathLst>
                  <a:path w="15855" h="13808" extrusionOk="0">
                    <a:moveTo>
                      <a:pt x="3218" y="1"/>
                    </a:moveTo>
                    <a:cubicBezTo>
                      <a:pt x="2663" y="1"/>
                      <a:pt x="2103" y="48"/>
                      <a:pt x="1542" y="147"/>
                    </a:cubicBezTo>
                    <a:cubicBezTo>
                      <a:pt x="1279" y="193"/>
                      <a:pt x="1008" y="252"/>
                      <a:pt x="794" y="410"/>
                    </a:cubicBezTo>
                    <a:cubicBezTo>
                      <a:pt x="0" y="986"/>
                      <a:pt x="283" y="2570"/>
                      <a:pt x="438" y="3386"/>
                    </a:cubicBezTo>
                    <a:cubicBezTo>
                      <a:pt x="671" y="4610"/>
                      <a:pt x="1200" y="5771"/>
                      <a:pt x="1928" y="6778"/>
                    </a:cubicBezTo>
                    <a:cubicBezTo>
                      <a:pt x="2390" y="7416"/>
                      <a:pt x="2946" y="7999"/>
                      <a:pt x="3526" y="8532"/>
                    </a:cubicBezTo>
                    <a:cubicBezTo>
                      <a:pt x="3856" y="8836"/>
                      <a:pt x="4202" y="9124"/>
                      <a:pt x="4559" y="9397"/>
                    </a:cubicBezTo>
                    <a:cubicBezTo>
                      <a:pt x="4737" y="9533"/>
                      <a:pt x="5577" y="9962"/>
                      <a:pt x="5622" y="10148"/>
                    </a:cubicBezTo>
                    <a:cubicBezTo>
                      <a:pt x="5859" y="11125"/>
                      <a:pt x="6355" y="12716"/>
                      <a:pt x="7165" y="13331"/>
                    </a:cubicBezTo>
                    <a:cubicBezTo>
                      <a:pt x="7597" y="13660"/>
                      <a:pt x="8154" y="13807"/>
                      <a:pt x="8975" y="13807"/>
                    </a:cubicBezTo>
                    <a:cubicBezTo>
                      <a:pt x="8984" y="13807"/>
                      <a:pt x="8993" y="13807"/>
                      <a:pt x="9003" y="13807"/>
                    </a:cubicBezTo>
                    <a:cubicBezTo>
                      <a:pt x="9811" y="13807"/>
                      <a:pt x="12342" y="13683"/>
                      <a:pt x="13028" y="12270"/>
                    </a:cubicBezTo>
                    <a:cubicBezTo>
                      <a:pt x="13137" y="12044"/>
                      <a:pt x="13195" y="11805"/>
                      <a:pt x="13205" y="11566"/>
                    </a:cubicBezTo>
                    <a:cubicBezTo>
                      <a:pt x="13535" y="11430"/>
                      <a:pt x="13820" y="11208"/>
                      <a:pt x="14026" y="10915"/>
                    </a:cubicBezTo>
                    <a:cubicBezTo>
                      <a:pt x="14173" y="10707"/>
                      <a:pt x="14306" y="10435"/>
                      <a:pt x="14357" y="10098"/>
                    </a:cubicBezTo>
                    <a:cubicBezTo>
                      <a:pt x="14875" y="9913"/>
                      <a:pt x="15295" y="9482"/>
                      <a:pt x="15491" y="8899"/>
                    </a:cubicBezTo>
                    <a:cubicBezTo>
                      <a:pt x="15854" y="7817"/>
                      <a:pt x="15565" y="4718"/>
                      <a:pt x="14385" y="3823"/>
                    </a:cubicBezTo>
                    <a:cubicBezTo>
                      <a:pt x="14132" y="3633"/>
                      <a:pt x="13542" y="3187"/>
                      <a:pt x="11247" y="3187"/>
                    </a:cubicBezTo>
                    <a:lnTo>
                      <a:pt x="11082" y="3187"/>
                    </a:lnTo>
                    <a:cubicBezTo>
                      <a:pt x="8880" y="1283"/>
                      <a:pt x="6116" y="1"/>
                      <a:pt x="3218"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8" name="Google Shape;1178;p20"/>
              <p:cNvSpPr/>
              <p:nvPr/>
            </p:nvSpPr>
            <p:spPr>
              <a:xfrm>
                <a:off x="5429023" y="1736897"/>
                <a:ext cx="95686" cy="107096"/>
              </a:xfrm>
              <a:custGeom>
                <a:avLst/>
                <a:gdLst/>
                <a:ahLst/>
                <a:cxnLst/>
                <a:rect l="l" t="t" r="r" b="b"/>
                <a:pathLst>
                  <a:path w="3201" h="3583" extrusionOk="0">
                    <a:moveTo>
                      <a:pt x="2133" y="0"/>
                    </a:moveTo>
                    <a:cubicBezTo>
                      <a:pt x="2122" y="0"/>
                      <a:pt x="2112" y="3"/>
                      <a:pt x="2105" y="10"/>
                    </a:cubicBezTo>
                    <a:cubicBezTo>
                      <a:pt x="1975" y="130"/>
                      <a:pt x="1" y="2980"/>
                      <a:pt x="1" y="2980"/>
                    </a:cubicBezTo>
                    <a:cubicBezTo>
                      <a:pt x="1" y="2980"/>
                      <a:pt x="754" y="3583"/>
                      <a:pt x="1186" y="3583"/>
                    </a:cubicBezTo>
                    <a:cubicBezTo>
                      <a:pt x="1269" y="3583"/>
                      <a:pt x="1339" y="3561"/>
                      <a:pt x="1391" y="3509"/>
                    </a:cubicBezTo>
                    <a:cubicBezTo>
                      <a:pt x="1714" y="3183"/>
                      <a:pt x="3200" y="1368"/>
                      <a:pt x="3120" y="1132"/>
                    </a:cubicBezTo>
                    <a:cubicBezTo>
                      <a:pt x="3043" y="907"/>
                      <a:pt x="2322" y="0"/>
                      <a:pt x="21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9" name="Google Shape;1179;p20"/>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rgbClr val="6DA2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0" name="Google Shape;1180;p20"/>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rgbClr val="6DA2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1" name="Google Shape;1181;p20"/>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2" name="Google Shape;1182;p20"/>
              <p:cNvSpPr/>
              <p:nvPr/>
            </p:nvSpPr>
            <p:spPr>
              <a:xfrm>
                <a:off x="5352080" y="1816912"/>
                <a:ext cx="42119" cy="57150"/>
              </a:xfrm>
              <a:custGeom>
                <a:avLst/>
                <a:gdLst/>
                <a:ahLst/>
                <a:cxnLst/>
                <a:rect l="l" t="t" r="r" b="b"/>
                <a:pathLst>
                  <a:path w="1409" h="1912" extrusionOk="0">
                    <a:moveTo>
                      <a:pt x="295" y="0"/>
                    </a:moveTo>
                    <a:cubicBezTo>
                      <a:pt x="288" y="0"/>
                      <a:pt x="281" y="1"/>
                      <a:pt x="275" y="2"/>
                    </a:cubicBezTo>
                    <a:cubicBezTo>
                      <a:pt x="1" y="68"/>
                      <a:pt x="669" y="1912"/>
                      <a:pt x="1021" y="1912"/>
                    </a:cubicBezTo>
                    <a:cubicBezTo>
                      <a:pt x="1047" y="1912"/>
                      <a:pt x="1072" y="1902"/>
                      <a:pt x="1094" y="1880"/>
                    </a:cubicBezTo>
                    <a:cubicBezTo>
                      <a:pt x="1409" y="1569"/>
                      <a:pt x="605" y="0"/>
                      <a:pt x="295"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3" name="Google Shape;1183;p20"/>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4" name="Google Shape;1184;p20"/>
              <p:cNvSpPr/>
              <p:nvPr/>
            </p:nvSpPr>
            <p:spPr>
              <a:xfrm>
                <a:off x="5183307" y="1571157"/>
                <a:ext cx="325440" cy="267874"/>
              </a:xfrm>
              <a:custGeom>
                <a:avLst/>
                <a:gdLst/>
                <a:ahLst/>
                <a:cxnLst/>
                <a:rect l="l" t="t" r="r" b="b"/>
                <a:pathLst>
                  <a:path w="10887" h="8962" extrusionOk="0">
                    <a:moveTo>
                      <a:pt x="1567" y="0"/>
                    </a:moveTo>
                    <a:cubicBezTo>
                      <a:pt x="743" y="0"/>
                      <a:pt x="254" y="132"/>
                      <a:pt x="254" y="132"/>
                    </a:cubicBezTo>
                    <a:cubicBezTo>
                      <a:pt x="0" y="5949"/>
                      <a:pt x="8233" y="8961"/>
                      <a:pt x="8233" y="8961"/>
                    </a:cubicBezTo>
                    <a:lnTo>
                      <a:pt x="10887" y="5541"/>
                    </a:lnTo>
                    <a:cubicBezTo>
                      <a:pt x="7256" y="722"/>
                      <a:pt x="3495" y="0"/>
                      <a:pt x="156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5" name="Google Shape;1185;p20"/>
              <p:cNvSpPr/>
              <p:nvPr/>
            </p:nvSpPr>
            <p:spPr>
              <a:xfrm>
                <a:off x="5270832" y="1621910"/>
                <a:ext cx="155830" cy="125897"/>
              </a:xfrm>
              <a:custGeom>
                <a:avLst/>
                <a:gdLst/>
                <a:ahLst/>
                <a:cxnLst/>
                <a:rect l="l" t="t" r="r" b="b"/>
                <a:pathLst>
                  <a:path w="5213" h="4212" extrusionOk="0">
                    <a:moveTo>
                      <a:pt x="2019" y="0"/>
                    </a:moveTo>
                    <a:cubicBezTo>
                      <a:pt x="1475" y="0"/>
                      <a:pt x="877" y="205"/>
                      <a:pt x="410" y="852"/>
                    </a:cubicBezTo>
                    <a:cubicBezTo>
                      <a:pt x="63" y="1333"/>
                      <a:pt x="1" y="1825"/>
                      <a:pt x="56" y="2242"/>
                    </a:cubicBezTo>
                    <a:cubicBezTo>
                      <a:pt x="146" y="2937"/>
                      <a:pt x="581" y="3531"/>
                      <a:pt x="1181" y="3890"/>
                    </a:cubicBezTo>
                    <a:cubicBezTo>
                      <a:pt x="1484" y="4070"/>
                      <a:pt x="1883" y="4212"/>
                      <a:pt x="2312" y="4212"/>
                    </a:cubicBezTo>
                    <a:cubicBezTo>
                      <a:pt x="2797" y="4212"/>
                      <a:pt x="3320" y="4030"/>
                      <a:pt x="3782" y="3517"/>
                    </a:cubicBezTo>
                    <a:cubicBezTo>
                      <a:pt x="5212" y="1932"/>
                      <a:pt x="3774" y="659"/>
                      <a:pt x="3215" y="323"/>
                    </a:cubicBezTo>
                    <a:cubicBezTo>
                      <a:pt x="2950" y="165"/>
                      <a:pt x="2506" y="0"/>
                      <a:pt x="20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6" name="Google Shape;1186;p20"/>
              <p:cNvSpPr/>
              <p:nvPr/>
            </p:nvSpPr>
            <p:spPr>
              <a:xfrm>
                <a:off x="5266946" y="1632909"/>
                <a:ext cx="132543" cy="102044"/>
              </a:xfrm>
              <a:custGeom>
                <a:avLst/>
                <a:gdLst/>
                <a:ahLst/>
                <a:cxnLst/>
                <a:rect l="l" t="t" r="r" b="b"/>
                <a:pathLst>
                  <a:path w="4434" h="3414" extrusionOk="0">
                    <a:moveTo>
                      <a:pt x="2196" y="0"/>
                    </a:moveTo>
                    <a:cubicBezTo>
                      <a:pt x="1724" y="0"/>
                      <a:pt x="1244" y="241"/>
                      <a:pt x="878" y="834"/>
                    </a:cubicBezTo>
                    <a:cubicBezTo>
                      <a:pt x="0" y="2253"/>
                      <a:pt x="1243" y="3414"/>
                      <a:pt x="2409" y="3414"/>
                    </a:cubicBezTo>
                    <a:cubicBezTo>
                      <a:pt x="2914" y="3414"/>
                      <a:pt x="3404" y="3196"/>
                      <a:pt x="3701" y="2686"/>
                    </a:cubicBezTo>
                    <a:cubicBezTo>
                      <a:pt x="4434" y="1426"/>
                      <a:pt x="3342" y="0"/>
                      <a:pt x="21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7" name="Google Shape;1187;p20"/>
              <p:cNvSpPr/>
              <p:nvPr/>
            </p:nvSpPr>
            <p:spPr>
              <a:xfrm>
                <a:off x="5296868" y="1636108"/>
                <a:ext cx="30371" cy="97561"/>
              </a:xfrm>
              <a:custGeom>
                <a:avLst/>
                <a:gdLst/>
                <a:ahLst/>
                <a:cxnLst/>
                <a:rect l="l" t="t" r="r" b="b"/>
                <a:pathLst>
                  <a:path w="1016" h="3264" extrusionOk="0">
                    <a:moveTo>
                      <a:pt x="673" y="0"/>
                    </a:moveTo>
                    <a:cubicBezTo>
                      <a:pt x="433" y="100"/>
                      <a:pt x="203" y="277"/>
                      <a:pt x="1" y="547"/>
                    </a:cubicBezTo>
                    <a:lnTo>
                      <a:pt x="235" y="2905"/>
                    </a:lnTo>
                    <a:cubicBezTo>
                      <a:pt x="464" y="3079"/>
                      <a:pt x="733" y="3203"/>
                      <a:pt x="1016" y="3264"/>
                    </a:cubicBezTo>
                    <a:lnTo>
                      <a:pt x="673" y="0"/>
                    </a:ln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8" name="Google Shape;1188;p20"/>
              <p:cNvSpPr/>
              <p:nvPr/>
            </p:nvSpPr>
            <p:spPr>
              <a:xfrm>
                <a:off x="5325117" y="1632969"/>
                <a:ext cx="26724" cy="101955"/>
              </a:xfrm>
              <a:custGeom>
                <a:avLst/>
                <a:gdLst/>
                <a:ahLst/>
                <a:cxnLst/>
                <a:rect l="l" t="t" r="r" b="b"/>
                <a:pathLst>
                  <a:path w="894" h="3411" extrusionOk="0">
                    <a:moveTo>
                      <a:pt x="246" y="0"/>
                    </a:moveTo>
                    <a:cubicBezTo>
                      <a:pt x="164" y="0"/>
                      <a:pt x="82" y="8"/>
                      <a:pt x="0" y="23"/>
                    </a:cubicBezTo>
                    <a:lnTo>
                      <a:pt x="477" y="3411"/>
                    </a:lnTo>
                    <a:cubicBezTo>
                      <a:pt x="618" y="3410"/>
                      <a:pt x="759" y="3393"/>
                      <a:pt x="894" y="3355"/>
                    </a:cubicBezTo>
                    <a:lnTo>
                      <a:pt x="457" y="16"/>
                    </a:lnTo>
                    <a:cubicBezTo>
                      <a:pt x="388" y="6"/>
                      <a:pt x="317" y="0"/>
                      <a:pt x="246"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9" name="Google Shape;1189;p20"/>
              <p:cNvSpPr/>
              <p:nvPr/>
            </p:nvSpPr>
            <p:spPr>
              <a:xfrm>
                <a:off x="5188203" y="1570493"/>
                <a:ext cx="124353" cy="125269"/>
              </a:xfrm>
              <a:custGeom>
                <a:avLst/>
                <a:gdLst/>
                <a:ahLst/>
                <a:cxnLst/>
                <a:rect l="l" t="t" r="r" b="b"/>
                <a:pathLst>
                  <a:path w="4160" h="4191" extrusionOk="0">
                    <a:moveTo>
                      <a:pt x="1380" y="0"/>
                    </a:moveTo>
                    <a:cubicBezTo>
                      <a:pt x="556" y="0"/>
                      <a:pt x="68" y="132"/>
                      <a:pt x="68" y="132"/>
                    </a:cubicBezTo>
                    <a:cubicBezTo>
                      <a:pt x="0" y="1686"/>
                      <a:pt x="540" y="3041"/>
                      <a:pt x="1364" y="4190"/>
                    </a:cubicBezTo>
                    <a:cubicBezTo>
                      <a:pt x="2259" y="3212"/>
                      <a:pt x="3427" y="1812"/>
                      <a:pt x="4160" y="464"/>
                    </a:cubicBezTo>
                    <a:cubicBezTo>
                      <a:pt x="3049" y="99"/>
                      <a:pt x="2090" y="0"/>
                      <a:pt x="13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20"/>
              <p:cNvSpPr/>
              <p:nvPr/>
            </p:nvSpPr>
            <p:spPr>
              <a:xfrm>
                <a:off x="5371898" y="1722699"/>
                <a:ext cx="155023" cy="103061"/>
              </a:xfrm>
              <a:custGeom>
                <a:avLst/>
                <a:gdLst/>
                <a:ahLst/>
                <a:cxnLst/>
                <a:rect l="l" t="t" r="r" b="b"/>
                <a:pathLst>
                  <a:path w="5186" h="3448" extrusionOk="0">
                    <a:moveTo>
                      <a:pt x="1501" y="0"/>
                    </a:moveTo>
                    <a:cubicBezTo>
                      <a:pt x="1291" y="0"/>
                      <a:pt x="1107" y="68"/>
                      <a:pt x="964" y="223"/>
                    </a:cubicBezTo>
                    <a:cubicBezTo>
                      <a:pt x="0" y="1268"/>
                      <a:pt x="3268" y="3447"/>
                      <a:pt x="4410" y="3447"/>
                    </a:cubicBezTo>
                    <a:cubicBezTo>
                      <a:pt x="4564" y="3447"/>
                      <a:pt x="4679" y="3408"/>
                      <a:pt x="4740" y="3321"/>
                    </a:cubicBezTo>
                    <a:cubicBezTo>
                      <a:pt x="5186" y="2689"/>
                      <a:pt x="2824" y="0"/>
                      <a:pt x="15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1" name="Google Shape;1191;p20"/>
              <p:cNvSpPr/>
              <p:nvPr/>
            </p:nvSpPr>
            <p:spPr>
              <a:xfrm>
                <a:off x="5403226" y="1745475"/>
                <a:ext cx="107493" cy="76010"/>
              </a:xfrm>
              <a:custGeom>
                <a:avLst/>
                <a:gdLst/>
                <a:ahLst/>
                <a:cxnLst/>
                <a:rect l="l" t="t" r="r" b="b"/>
                <a:pathLst>
                  <a:path w="3596" h="2543" extrusionOk="0">
                    <a:moveTo>
                      <a:pt x="352" y="1"/>
                    </a:moveTo>
                    <a:cubicBezTo>
                      <a:pt x="279" y="1"/>
                      <a:pt x="229" y="28"/>
                      <a:pt x="207" y="87"/>
                    </a:cubicBezTo>
                    <a:cubicBezTo>
                      <a:pt x="0" y="659"/>
                      <a:pt x="2828" y="2542"/>
                      <a:pt x="3341" y="2542"/>
                    </a:cubicBezTo>
                    <a:cubicBezTo>
                      <a:pt x="3374" y="2542"/>
                      <a:pt x="3398" y="2534"/>
                      <a:pt x="3410" y="2518"/>
                    </a:cubicBezTo>
                    <a:cubicBezTo>
                      <a:pt x="3596" y="2274"/>
                      <a:pt x="1022" y="1"/>
                      <a:pt x="352"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2" name="Google Shape;1192;p20"/>
              <p:cNvSpPr/>
              <p:nvPr/>
            </p:nvSpPr>
            <p:spPr>
              <a:xfrm>
                <a:off x="5191527" y="1588941"/>
                <a:ext cx="53388" cy="92151"/>
              </a:xfrm>
              <a:custGeom>
                <a:avLst/>
                <a:gdLst/>
                <a:ahLst/>
                <a:cxnLst/>
                <a:rect l="l" t="t" r="r" b="b"/>
                <a:pathLst>
                  <a:path w="1786" h="3083" extrusionOk="0">
                    <a:moveTo>
                      <a:pt x="246" y="1"/>
                    </a:moveTo>
                    <a:cubicBezTo>
                      <a:pt x="224" y="1"/>
                      <a:pt x="207" y="13"/>
                      <a:pt x="194" y="38"/>
                    </a:cubicBezTo>
                    <a:cubicBezTo>
                      <a:pt x="1" y="417"/>
                      <a:pt x="1000" y="3082"/>
                      <a:pt x="1400" y="3082"/>
                    </a:cubicBezTo>
                    <a:cubicBezTo>
                      <a:pt x="1427" y="3082"/>
                      <a:pt x="1451" y="3070"/>
                      <a:pt x="1472" y="3045"/>
                    </a:cubicBezTo>
                    <a:cubicBezTo>
                      <a:pt x="1786" y="2663"/>
                      <a:pt x="569" y="1"/>
                      <a:pt x="246"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93" name="Google Shape;1193;p20"/>
            <p:cNvGrpSpPr/>
            <p:nvPr/>
          </p:nvGrpSpPr>
          <p:grpSpPr>
            <a:xfrm>
              <a:off x="8451683" y="757178"/>
              <a:ext cx="246464" cy="231319"/>
              <a:chOff x="5946283" y="1650903"/>
              <a:chExt cx="246464" cy="231319"/>
            </a:xfrm>
          </p:grpSpPr>
          <p:sp>
            <p:nvSpPr>
              <p:cNvPr id="1194" name="Google Shape;1194;p2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5" name="Google Shape;1195;p2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96" name="Google Shape;1196;p20"/>
            <p:cNvGrpSpPr/>
            <p:nvPr/>
          </p:nvGrpSpPr>
          <p:grpSpPr>
            <a:xfrm>
              <a:off x="454883" y="2092303"/>
              <a:ext cx="246464" cy="231319"/>
              <a:chOff x="5946283" y="1650903"/>
              <a:chExt cx="246464" cy="231319"/>
            </a:xfrm>
          </p:grpSpPr>
          <p:sp>
            <p:nvSpPr>
              <p:cNvPr id="1197" name="Google Shape;1197;p2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8" name="Google Shape;1198;p2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99" name="Google Shape;1199;p20"/>
            <p:cNvSpPr/>
            <p:nvPr/>
          </p:nvSpPr>
          <p:spPr>
            <a:xfrm>
              <a:off x="454866" y="2611195"/>
              <a:ext cx="884633" cy="45203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0" name="Google Shape;1200;p20"/>
            <p:cNvSpPr/>
            <p:nvPr/>
          </p:nvSpPr>
          <p:spPr>
            <a:xfrm>
              <a:off x="7944516" y="1198870"/>
              <a:ext cx="884633" cy="45203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01" name="Google Shape;1201;p20"/>
          <p:cNvSpPr txBox="1">
            <a:spLocks noGrp="1"/>
          </p:cNvSpPr>
          <p:nvPr>
            <p:ph type="subTitle" idx="1"/>
          </p:nvPr>
        </p:nvSpPr>
        <p:spPr>
          <a:xfrm rot="237">
            <a:off x="3196567" y="4630217"/>
            <a:ext cx="5798800" cy="909600"/>
          </a:xfrm>
          <a:prstGeom prst="rect">
            <a:avLst/>
          </a:prstGeom>
          <a:solidFill>
            <a:schemeClr val="lt2"/>
          </a:solid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5"/>
            </a:lvl1pPr>
            <a:lvl2pPr lvl="1" algn="ctr" rtl="0">
              <a:lnSpc>
                <a:spcPct val="100000"/>
              </a:lnSpc>
              <a:spcBef>
                <a:spcPts val="0"/>
              </a:spcBef>
              <a:spcAft>
                <a:spcPts val="0"/>
              </a:spcAft>
              <a:buSzPts val="1600"/>
              <a:buNone/>
              <a:defRPr sz="2135"/>
            </a:lvl2pPr>
            <a:lvl3pPr lvl="2" algn="ctr" rtl="0">
              <a:lnSpc>
                <a:spcPct val="100000"/>
              </a:lnSpc>
              <a:spcBef>
                <a:spcPts val="0"/>
              </a:spcBef>
              <a:spcAft>
                <a:spcPts val="0"/>
              </a:spcAft>
              <a:buSzPts val="1600"/>
              <a:buNone/>
              <a:defRPr sz="2135"/>
            </a:lvl3pPr>
            <a:lvl4pPr lvl="3" algn="ctr" rtl="0">
              <a:lnSpc>
                <a:spcPct val="100000"/>
              </a:lnSpc>
              <a:spcBef>
                <a:spcPts val="0"/>
              </a:spcBef>
              <a:spcAft>
                <a:spcPts val="0"/>
              </a:spcAft>
              <a:buSzPts val="1600"/>
              <a:buNone/>
              <a:defRPr sz="2135"/>
            </a:lvl4pPr>
            <a:lvl5pPr lvl="4" algn="ctr" rtl="0">
              <a:lnSpc>
                <a:spcPct val="100000"/>
              </a:lnSpc>
              <a:spcBef>
                <a:spcPts val="0"/>
              </a:spcBef>
              <a:spcAft>
                <a:spcPts val="0"/>
              </a:spcAft>
              <a:buSzPts val="1600"/>
              <a:buNone/>
              <a:defRPr sz="2135"/>
            </a:lvl5pPr>
            <a:lvl6pPr lvl="5" algn="ctr" rtl="0">
              <a:lnSpc>
                <a:spcPct val="100000"/>
              </a:lnSpc>
              <a:spcBef>
                <a:spcPts val="0"/>
              </a:spcBef>
              <a:spcAft>
                <a:spcPts val="0"/>
              </a:spcAft>
              <a:buSzPts val="1600"/>
              <a:buNone/>
              <a:defRPr sz="2135"/>
            </a:lvl6pPr>
            <a:lvl7pPr lvl="6" algn="ctr" rtl="0">
              <a:lnSpc>
                <a:spcPct val="100000"/>
              </a:lnSpc>
              <a:spcBef>
                <a:spcPts val="0"/>
              </a:spcBef>
              <a:spcAft>
                <a:spcPts val="0"/>
              </a:spcAft>
              <a:buSzPts val="1600"/>
              <a:buNone/>
              <a:defRPr sz="2135"/>
            </a:lvl7pPr>
            <a:lvl8pPr lvl="7" algn="ctr" rtl="0">
              <a:lnSpc>
                <a:spcPct val="100000"/>
              </a:lnSpc>
              <a:spcBef>
                <a:spcPts val="0"/>
              </a:spcBef>
              <a:spcAft>
                <a:spcPts val="0"/>
              </a:spcAft>
              <a:buSzPts val="1600"/>
              <a:buNone/>
              <a:defRPr sz="2135"/>
            </a:lvl8pPr>
            <a:lvl9pPr lvl="8" algn="ctr" rtl="0">
              <a:lnSpc>
                <a:spcPct val="100000"/>
              </a:lnSpc>
              <a:spcBef>
                <a:spcPts val="0"/>
              </a:spcBef>
              <a:spcAft>
                <a:spcPts val="0"/>
              </a:spcAft>
              <a:buSzPts val="1600"/>
              <a:buNone/>
              <a:defRPr sz="2135"/>
            </a:lvl9pPr>
          </a:lstStyle>
          <a:p>
            <a:endParaRPr/>
          </a:p>
        </p:txBody>
      </p:sp>
      <p:sp>
        <p:nvSpPr>
          <p:cNvPr id="1202" name="Google Shape;1202;p20"/>
          <p:cNvSpPr txBox="1">
            <a:spLocks noGrp="1"/>
          </p:cNvSpPr>
          <p:nvPr>
            <p:ph type="title"/>
          </p:nvPr>
        </p:nvSpPr>
        <p:spPr>
          <a:xfrm>
            <a:off x="2066500" y="1317984"/>
            <a:ext cx="8059200" cy="35152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SzPts val="4800"/>
              <a:buNone/>
              <a:defRPr sz="21335"/>
            </a:lvl1pPr>
            <a:lvl2pPr lvl="1" algn="ctr" rtl="0">
              <a:spcBef>
                <a:spcPts val="0"/>
              </a:spcBef>
              <a:spcAft>
                <a:spcPts val="0"/>
              </a:spcAft>
              <a:buSzPts val="4800"/>
              <a:buNone/>
              <a:defRPr sz="6400"/>
            </a:lvl2pPr>
            <a:lvl3pPr lvl="2" algn="ctr" rtl="0">
              <a:spcBef>
                <a:spcPts val="0"/>
              </a:spcBef>
              <a:spcAft>
                <a:spcPts val="0"/>
              </a:spcAft>
              <a:buSzPts val="4800"/>
              <a:buNone/>
              <a:defRPr sz="6400"/>
            </a:lvl3pPr>
            <a:lvl4pPr lvl="3" algn="ctr" rtl="0">
              <a:spcBef>
                <a:spcPts val="0"/>
              </a:spcBef>
              <a:spcAft>
                <a:spcPts val="0"/>
              </a:spcAft>
              <a:buSzPts val="4800"/>
              <a:buNone/>
              <a:defRPr sz="6400"/>
            </a:lvl4pPr>
            <a:lvl5pPr lvl="4" algn="ctr" rtl="0">
              <a:spcBef>
                <a:spcPts val="0"/>
              </a:spcBef>
              <a:spcAft>
                <a:spcPts val="0"/>
              </a:spcAft>
              <a:buSzPts val="4800"/>
              <a:buNone/>
              <a:defRPr sz="6400"/>
            </a:lvl5pPr>
            <a:lvl6pPr lvl="5" algn="ctr" rtl="0">
              <a:spcBef>
                <a:spcPts val="0"/>
              </a:spcBef>
              <a:spcAft>
                <a:spcPts val="0"/>
              </a:spcAft>
              <a:buSzPts val="4800"/>
              <a:buNone/>
              <a:defRPr sz="6400"/>
            </a:lvl6pPr>
            <a:lvl7pPr lvl="6" algn="ctr" rtl="0">
              <a:spcBef>
                <a:spcPts val="0"/>
              </a:spcBef>
              <a:spcAft>
                <a:spcPts val="0"/>
              </a:spcAft>
              <a:buSzPts val="4800"/>
              <a:buNone/>
              <a:defRPr sz="6400"/>
            </a:lvl7pPr>
            <a:lvl8pPr lvl="7" algn="ctr" rtl="0">
              <a:spcBef>
                <a:spcPts val="0"/>
              </a:spcBef>
              <a:spcAft>
                <a:spcPts val="0"/>
              </a:spcAft>
              <a:buSzPts val="4800"/>
              <a:buNone/>
              <a:defRPr sz="6400"/>
            </a:lvl8pPr>
            <a:lvl9pPr lvl="8" algn="ctr" rtl="0">
              <a:spcBef>
                <a:spcPts val="0"/>
              </a:spcBef>
              <a:spcAft>
                <a:spcPts val="0"/>
              </a:spcAft>
              <a:buSzPts val="4800"/>
              <a:buNone/>
              <a:defRPr sz="6400"/>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203"/>
        <p:cNvGrpSpPr/>
        <p:nvPr/>
      </p:nvGrpSpPr>
      <p:grpSpPr>
        <a:xfrm>
          <a:off x="0" y="0"/>
          <a:ext cx="0" cy="0"/>
          <a:chOff x="0" y="0"/>
          <a:chExt cx="0" cy="0"/>
        </a:xfrm>
      </p:grpSpPr>
      <p:sp>
        <p:nvSpPr>
          <p:cNvPr id="1204" name="Google Shape;1204;p21"/>
          <p:cNvSpPr txBox="1">
            <a:spLocks noGrp="1"/>
          </p:cNvSpPr>
          <p:nvPr>
            <p:ph type="subTitle" idx="1"/>
          </p:nvPr>
        </p:nvSpPr>
        <p:spPr>
          <a:xfrm>
            <a:off x="960000" y="3312451"/>
            <a:ext cx="4751200" cy="109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205" name="Google Shape;1205;p21"/>
          <p:cNvSpPr txBox="1">
            <a:spLocks noGrp="1"/>
          </p:cNvSpPr>
          <p:nvPr>
            <p:ph type="title"/>
          </p:nvPr>
        </p:nvSpPr>
        <p:spPr>
          <a:xfrm>
            <a:off x="960000" y="2453951"/>
            <a:ext cx="4751200" cy="8584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1206" name="Google Shape;1206;p21"/>
          <p:cNvGrpSpPr/>
          <p:nvPr/>
        </p:nvGrpSpPr>
        <p:grpSpPr>
          <a:xfrm>
            <a:off x="3864693" y="4693244"/>
            <a:ext cx="8435745" cy="2870971"/>
            <a:chOff x="715728" y="1849983"/>
            <a:chExt cx="3985391" cy="1356364"/>
          </a:xfrm>
        </p:grpSpPr>
        <p:sp>
          <p:nvSpPr>
            <p:cNvPr id="1207" name="Google Shape;1207;p21"/>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21"/>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9" name="Google Shape;1209;p21"/>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0" name="Google Shape;1210;p21"/>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1" name="Google Shape;1211;p21"/>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2" name="Google Shape;1212;p21"/>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3" name="Google Shape;1213;p21"/>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4" name="Google Shape;1214;p21"/>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5" name="Google Shape;1215;p21"/>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6" name="Google Shape;1216;p21"/>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7" name="Google Shape;1217;p21"/>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8" name="Google Shape;1218;p21"/>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9" name="Google Shape;1219;p21"/>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0" name="Google Shape;1220;p21"/>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1" name="Google Shape;1221;p21"/>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2" name="Google Shape;1222;p21"/>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3" name="Google Shape;1223;p21"/>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4" name="Google Shape;1224;p21"/>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5" name="Google Shape;1225;p21"/>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6" name="Google Shape;1226;p21"/>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7" name="Google Shape;1227;p21"/>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8" name="Google Shape;1228;p21"/>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9" name="Google Shape;1229;p21"/>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30" name="Google Shape;1230;p21"/>
          <p:cNvGrpSpPr/>
          <p:nvPr/>
        </p:nvGrpSpPr>
        <p:grpSpPr>
          <a:xfrm>
            <a:off x="-174748" y="4849957"/>
            <a:ext cx="9617147" cy="3026752"/>
            <a:chOff x="-1192669" y="1924020"/>
            <a:chExt cx="4543534" cy="1429961"/>
          </a:xfrm>
        </p:grpSpPr>
        <p:sp>
          <p:nvSpPr>
            <p:cNvPr id="1231" name="Google Shape;1231;p21"/>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2" name="Google Shape;1232;p21"/>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3" name="Google Shape;1233;p21"/>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4" name="Google Shape;1234;p21"/>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5" name="Google Shape;1235;p21"/>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6" name="Google Shape;1236;p21"/>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7" name="Google Shape;1237;p21"/>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8" name="Google Shape;1238;p21"/>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9" name="Google Shape;1239;p21"/>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0" name="Google Shape;1240;p21"/>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1" name="Google Shape;1241;p21"/>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2" name="Google Shape;1242;p21"/>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3" name="Google Shape;1243;p21"/>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4" name="Google Shape;1244;p21"/>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5" name="Google Shape;1245;p21"/>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6" name="Google Shape;1246;p21"/>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7" name="Google Shape;1247;p21"/>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8" name="Google Shape;1248;p21"/>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9" name="Google Shape;1249;p21"/>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0" name="Google Shape;1250;p21"/>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1" name="Google Shape;1251;p21"/>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2" name="Google Shape;1252;p21"/>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3" name="Google Shape;1253;p21"/>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4" name="Google Shape;1254;p21"/>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5" name="Google Shape;1255;p21"/>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6" name="Google Shape;1256;p21"/>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7" name="Google Shape;1257;p21"/>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8" name="Google Shape;1258;p21"/>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9" name="Google Shape;1259;p21"/>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0" name="Google Shape;1260;p21"/>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1" name="Google Shape;1261;p21"/>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62" name="Google Shape;1262;p21"/>
          <p:cNvGrpSpPr/>
          <p:nvPr/>
        </p:nvGrpSpPr>
        <p:grpSpPr>
          <a:xfrm>
            <a:off x="284778" y="430289"/>
            <a:ext cx="11705812" cy="5256763"/>
            <a:chOff x="213583" y="322717"/>
            <a:chExt cx="8779359" cy="3942572"/>
          </a:xfrm>
        </p:grpSpPr>
        <p:grpSp>
          <p:nvGrpSpPr>
            <p:cNvPr id="1263" name="Google Shape;1263;p21"/>
            <p:cNvGrpSpPr/>
            <p:nvPr/>
          </p:nvGrpSpPr>
          <p:grpSpPr>
            <a:xfrm>
              <a:off x="7561986" y="2461773"/>
              <a:ext cx="1283896" cy="640564"/>
              <a:chOff x="3928210" y="1337178"/>
              <a:chExt cx="913545" cy="455852"/>
            </a:xfrm>
          </p:grpSpPr>
          <p:sp>
            <p:nvSpPr>
              <p:cNvPr id="1264" name="Google Shape;1264;p21"/>
              <p:cNvSpPr/>
              <p:nvPr/>
            </p:nvSpPr>
            <p:spPr>
              <a:xfrm>
                <a:off x="3928210" y="1337178"/>
                <a:ext cx="913545" cy="455852"/>
              </a:xfrm>
              <a:custGeom>
                <a:avLst/>
                <a:gdLst/>
                <a:ahLst/>
                <a:cxnLst/>
                <a:rect l="l" t="t" r="r" b="b"/>
                <a:pathLst>
                  <a:path w="30561" h="15251" extrusionOk="0">
                    <a:moveTo>
                      <a:pt x="15519" y="1"/>
                    </a:moveTo>
                    <a:cubicBezTo>
                      <a:pt x="15210" y="1"/>
                      <a:pt x="14892" y="8"/>
                      <a:pt x="14574" y="22"/>
                    </a:cubicBezTo>
                    <a:cubicBezTo>
                      <a:pt x="8213" y="300"/>
                      <a:pt x="4413" y="3690"/>
                      <a:pt x="2345" y="6482"/>
                    </a:cubicBezTo>
                    <a:cubicBezTo>
                      <a:pt x="1567" y="7534"/>
                      <a:pt x="890" y="8689"/>
                      <a:pt x="337" y="9912"/>
                    </a:cubicBezTo>
                    <a:cubicBezTo>
                      <a:pt x="1" y="10653"/>
                      <a:pt x="270" y="11528"/>
                      <a:pt x="965" y="11952"/>
                    </a:cubicBezTo>
                    <a:cubicBezTo>
                      <a:pt x="965" y="11952"/>
                      <a:pt x="1277" y="12142"/>
                      <a:pt x="1385" y="12210"/>
                    </a:cubicBezTo>
                    <a:cubicBezTo>
                      <a:pt x="1566" y="12322"/>
                      <a:pt x="1744" y="12438"/>
                      <a:pt x="1926" y="12559"/>
                    </a:cubicBezTo>
                    <a:cubicBezTo>
                      <a:pt x="2293" y="12803"/>
                      <a:pt x="2681" y="13078"/>
                      <a:pt x="3119" y="13403"/>
                    </a:cubicBezTo>
                    <a:cubicBezTo>
                      <a:pt x="3449" y="13649"/>
                      <a:pt x="3778" y="13897"/>
                      <a:pt x="4105" y="14151"/>
                    </a:cubicBezTo>
                    <a:lnTo>
                      <a:pt x="4136" y="14175"/>
                    </a:lnTo>
                    <a:cubicBezTo>
                      <a:pt x="4448" y="14418"/>
                      <a:pt x="4759" y="14661"/>
                      <a:pt x="5069" y="14906"/>
                    </a:cubicBezTo>
                    <a:cubicBezTo>
                      <a:pt x="5368" y="15140"/>
                      <a:pt x="5717" y="15250"/>
                      <a:pt x="6060" y="15250"/>
                    </a:cubicBezTo>
                    <a:cubicBezTo>
                      <a:pt x="6694" y="15250"/>
                      <a:pt x="7310" y="14877"/>
                      <a:pt x="7565" y="14224"/>
                    </a:cubicBezTo>
                    <a:cubicBezTo>
                      <a:pt x="7820" y="13568"/>
                      <a:pt x="8122" y="12954"/>
                      <a:pt x="8460" y="12404"/>
                    </a:cubicBezTo>
                    <a:cubicBezTo>
                      <a:pt x="9936" y="9994"/>
                      <a:pt x="11981" y="8824"/>
                      <a:pt x="14710" y="8824"/>
                    </a:cubicBezTo>
                    <a:cubicBezTo>
                      <a:pt x="14793" y="8824"/>
                      <a:pt x="14875" y="8825"/>
                      <a:pt x="14960" y="8828"/>
                    </a:cubicBezTo>
                    <a:cubicBezTo>
                      <a:pt x="18484" y="8917"/>
                      <a:pt x="21046" y="10494"/>
                      <a:pt x="23264" y="13939"/>
                    </a:cubicBezTo>
                    <a:cubicBezTo>
                      <a:pt x="23570" y="14416"/>
                      <a:pt x="24087" y="14678"/>
                      <a:pt x="24617" y="14678"/>
                    </a:cubicBezTo>
                    <a:cubicBezTo>
                      <a:pt x="24890" y="14678"/>
                      <a:pt x="25166" y="14608"/>
                      <a:pt x="25419" y="14463"/>
                    </a:cubicBezTo>
                    <a:cubicBezTo>
                      <a:pt x="25710" y="14295"/>
                      <a:pt x="25981" y="14126"/>
                      <a:pt x="26233" y="13968"/>
                    </a:cubicBezTo>
                    <a:cubicBezTo>
                      <a:pt x="26233" y="13968"/>
                      <a:pt x="26537" y="13771"/>
                      <a:pt x="26630" y="13709"/>
                    </a:cubicBezTo>
                    <a:cubicBezTo>
                      <a:pt x="26856" y="13564"/>
                      <a:pt x="27080" y="13416"/>
                      <a:pt x="27305" y="13263"/>
                    </a:cubicBezTo>
                    <a:lnTo>
                      <a:pt x="27331" y="13246"/>
                    </a:lnTo>
                    <a:cubicBezTo>
                      <a:pt x="27727" y="12980"/>
                      <a:pt x="28122" y="12714"/>
                      <a:pt x="28519" y="12453"/>
                    </a:cubicBezTo>
                    <a:lnTo>
                      <a:pt x="28630" y="12381"/>
                    </a:lnTo>
                    <a:cubicBezTo>
                      <a:pt x="28719" y="12323"/>
                      <a:pt x="28809" y="12262"/>
                      <a:pt x="28900" y="12206"/>
                    </a:cubicBezTo>
                    <a:cubicBezTo>
                      <a:pt x="29077" y="12095"/>
                      <a:pt x="29268" y="11984"/>
                      <a:pt x="29485" y="11867"/>
                    </a:cubicBezTo>
                    <a:cubicBezTo>
                      <a:pt x="30269" y="11447"/>
                      <a:pt x="30561" y="10470"/>
                      <a:pt x="30140" y="9686"/>
                    </a:cubicBezTo>
                    <a:cubicBezTo>
                      <a:pt x="27566" y="4894"/>
                      <a:pt x="23813" y="1"/>
                      <a:pt x="15519"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5" name="Google Shape;1265;p21"/>
              <p:cNvSpPr/>
              <p:nvPr/>
            </p:nvSpPr>
            <p:spPr>
              <a:xfrm>
                <a:off x="3982017" y="1385301"/>
                <a:ext cx="804856" cy="294566"/>
              </a:xfrm>
              <a:custGeom>
                <a:avLst/>
                <a:gdLst/>
                <a:ahLst/>
                <a:cxnLst/>
                <a:rect l="l" t="t" r="r" b="b"/>
                <a:pathLst>
                  <a:path w="26925" h="9855" extrusionOk="0">
                    <a:moveTo>
                      <a:pt x="13720" y="0"/>
                    </a:moveTo>
                    <a:cubicBezTo>
                      <a:pt x="13434" y="0"/>
                      <a:pt x="13142" y="7"/>
                      <a:pt x="12844" y="20"/>
                    </a:cubicBezTo>
                    <a:cubicBezTo>
                      <a:pt x="7116" y="271"/>
                      <a:pt x="3697" y="3318"/>
                      <a:pt x="1840" y="5829"/>
                    </a:cubicBezTo>
                    <a:cubicBezTo>
                      <a:pt x="1014" y="6946"/>
                      <a:pt x="417" y="8048"/>
                      <a:pt x="0" y="8966"/>
                    </a:cubicBezTo>
                    <a:cubicBezTo>
                      <a:pt x="143" y="9055"/>
                      <a:pt x="288" y="9141"/>
                      <a:pt x="431" y="9230"/>
                    </a:cubicBezTo>
                    <a:cubicBezTo>
                      <a:pt x="754" y="9429"/>
                      <a:pt x="1067" y="9640"/>
                      <a:pt x="1381" y="9855"/>
                    </a:cubicBezTo>
                    <a:cubicBezTo>
                      <a:pt x="1765" y="8973"/>
                      <a:pt x="2342" y="7861"/>
                      <a:pt x="3175" y="6747"/>
                    </a:cubicBezTo>
                    <a:cubicBezTo>
                      <a:pt x="5573" y="3536"/>
                      <a:pt x="8849" y="1815"/>
                      <a:pt x="12914" y="1637"/>
                    </a:cubicBezTo>
                    <a:cubicBezTo>
                      <a:pt x="13182" y="1625"/>
                      <a:pt x="13444" y="1620"/>
                      <a:pt x="13701" y="1620"/>
                    </a:cubicBezTo>
                    <a:cubicBezTo>
                      <a:pt x="20608" y="1620"/>
                      <a:pt x="23463" y="5806"/>
                      <a:pt x="25543" y="9686"/>
                    </a:cubicBezTo>
                    <a:cubicBezTo>
                      <a:pt x="25774" y="9533"/>
                      <a:pt x="26009" y="9379"/>
                      <a:pt x="26244" y="9231"/>
                    </a:cubicBezTo>
                    <a:cubicBezTo>
                      <a:pt x="26466" y="9090"/>
                      <a:pt x="26693" y="8962"/>
                      <a:pt x="26925" y="8836"/>
                    </a:cubicBezTo>
                    <a:cubicBezTo>
                      <a:pt x="24718" y="4737"/>
                      <a:pt x="21470" y="0"/>
                      <a:pt x="1372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6" name="Google Shape;1266;p21"/>
              <p:cNvSpPr/>
              <p:nvPr/>
            </p:nvSpPr>
            <p:spPr>
              <a:xfrm>
                <a:off x="4012447" y="1420690"/>
                <a:ext cx="742739" cy="279561"/>
              </a:xfrm>
              <a:custGeom>
                <a:avLst/>
                <a:gdLst/>
                <a:ahLst/>
                <a:cxnLst/>
                <a:rect l="l" t="t" r="r" b="b"/>
                <a:pathLst>
                  <a:path w="24847" h="9353" extrusionOk="0">
                    <a:moveTo>
                      <a:pt x="12167" y="1"/>
                    </a:moveTo>
                    <a:cubicBezTo>
                      <a:pt x="12049" y="1"/>
                      <a:pt x="11930" y="2"/>
                      <a:pt x="11810" y="4"/>
                    </a:cubicBezTo>
                    <a:cubicBezTo>
                      <a:pt x="6428" y="113"/>
                      <a:pt x="3287" y="3043"/>
                      <a:pt x="1602" y="5481"/>
                    </a:cubicBezTo>
                    <a:cubicBezTo>
                      <a:pt x="885" y="6521"/>
                      <a:pt x="366" y="7552"/>
                      <a:pt x="0" y="8424"/>
                    </a:cubicBezTo>
                    <a:cubicBezTo>
                      <a:pt x="447" y="8720"/>
                      <a:pt x="882" y="9034"/>
                      <a:pt x="1311" y="9353"/>
                    </a:cubicBezTo>
                    <a:cubicBezTo>
                      <a:pt x="1650" y="8506"/>
                      <a:pt x="2157" y="7461"/>
                      <a:pt x="2882" y="6422"/>
                    </a:cubicBezTo>
                    <a:cubicBezTo>
                      <a:pt x="5057" y="3303"/>
                      <a:pt x="8098" y="1683"/>
                      <a:pt x="11917" y="1606"/>
                    </a:cubicBezTo>
                    <a:cubicBezTo>
                      <a:pt x="12026" y="1604"/>
                      <a:pt x="12133" y="1603"/>
                      <a:pt x="12240" y="1603"/>
                    </a:cubicBezTo>
                    <a:cubicBezTo>
                      <a:pt x="18607" y="1603"/>
                      <a:pt x="21523" y="5386"/>
                      <a:pt x="23588" y="9133"/>
                    </a:cubicBezTo>
                    <a:cubicBezTo>
                      <a:pt x="24007" y="8850"/>
                      <a:pt x="24425" y="8568"/>
                      <a:pt x="24847" y="8293"/>
                    </a:cubicBezTo>
                    <a:cubicBezTo>
                      <a:pt x="22630" y="4295"/>
                      <a:pt x="19317" y="1"/>
                      <a:pt x="121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7" name="Google Shape;1267;p21"/>
              <p:cNvSpPr/>
              <p:nvPr/>
            </p:nvSpPr>
            <p:spPr>
              <a:xfrm>
                <a:off x="4042818" y="1458292"/>
                <a:ext cx="680891" cy="263779"/>
              </a:xfrm>
              <a:custGeom>
                <a:avLst/>
                <a:gdLst/>
                <a:ahLst/>
                <a:cxnLst/>
                <a:rect l="l" t="t" r="r" b="b"/>
                <a:pathLst>
                  <a:path w="22778" h="8825" extrusionOk="0">
                    <a:moveTo>
                      <a:pt x="10698" y="1"/>
                    </a:moveTo>
                    <a:cubicBezTo>
                      <a:pt x="5717" y="1"/>
                      <a:pt x="2877" y="2795"/>
                      <a:pt x="1372" y="5150"/>
                    </a:cubicBezTo>
                    <a:cubicBezTo>
                      <a:pt x="761" y="6103"/>
                      <a:pt x="318" y="7056"/>
                      <a:pt x="0" y="7879"/>
                    </a:cubicBezTo>
                    <a:cubicBezTo>
                      <a:pt x="424" y="8188"/>
                      <a:pt x="840" y="8505"/>
                      <a:pt x="1255" y="8824"/>
                    </a:cubicBezTo>
                    <a:cubicBezTo>
                      <a:pt x="1550" y="8024"/>
                      <a:pt x="1982" y="7064"/>
                      <a:pt x="2596" y="6113"/>
                    </a:cubicBezTo>
                    <a:cubicBezTo>
                      <a:pt x="4536" y="3109"/>
                      <a:pt x="7315" y="1589"/>
                      <a:pt x="10852" y="1589"/>
                    </a:cubicBezTo>
                    <a:cubicBezTo>
                      <a:pt x="10880" y="1589"/>
                      <a:pt x="10907" y="1589"/>
                      <a:pt x="10935" y="1589"/>
                    </a:cubicBezTo>
                    <a:cubicBezTo>
                      <a:pt x="16662" y="1630"/>
                      <a:pt x="19564" y="4975"/>
                      <a:pt x="21607" y="8511"/>
                    </a:cubicBezTo>
                    <a:cubicBezTo>
                      <a:pt x="22003" y="8260"/>
                      <a:pt x="22389" y="8002"/>
                      <a:pt x="22778" y="7740"/>
                    </a:cubicBezTo>
                    <a:cubicBezTo>
                      <a:pt x="20559" y="3904"/>
                      <a:pt x="17266" y="48"/>
                      <a:pt x="10791" y="1"/>
                    </a:cubicBezTo>
                    <a:cubicBezTo>
                      <a:pt x="10760" y="1"/>
                      <a:pt x="10729" y="1"/>
                      <a:pt x="106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8" name="Google Shape;1268;p21"/>
              <p:cNvSpPr/>
              <p:nvPr/>
            </p:nvSpPr>
            <p:spPr>
              <a:xfrm>
                <a:off x="4073159" y="1505578"/>
                <a:ext cx="624843" cy="239269"/>
              </a:xfrm>
              <a:custGeom>
                <a:avLst/>
                <a:gdLst/>
                <a:ahLst/>
                <a:cxnLst/>
                <a:rect l="l" t="t" r="r" b="b"/>
                <a:pathLst>
                  <a:path w="20903" h="8005" extrusionOk="0">
                    <a:moveTo>
                      <a:pt x="9672" y="0"/>
                    </a:moveTo>
                    <a:cubicBezTo>
                      <a:pt x="5039" y="0"/>
                      <a:pt x="2429" y="2676"/>
                      <a:pt x="1049" y="4949"/>
                    </a:cubicBezTo>
                    <a:cubicBezTo>
                      <a:pt x="611" y="5671"/>
                      <a:pt x="267" y="6394"/>
                      <a:pt x="0" y="7059"/>
                    </a:cubicBezTo>
                    <a:cubicBezTo>
                      <a:pt x="91" y="7128"/>
                      <a:pt x="182" y="7199"/>
                      <a:pt x="273" y="7268"/>
                    </a:cubicBezTo>
                    <a:cubicBezTo>
                      <a:pt x="586" y="7511"/>
                      <a:pt x="901" y="7758"/>
                      <a:pt x="1214" y="8005"/>
                    </a:cubicBezTo>
                    <a:cubicBezTo>
                      <a:pt x="1468" y="7354"/>
                      <a:pt x="1801" y="6638"/>
                      <a:pt x="2237" y="5927"/>
                    </a:cubicBezTo>
                    <a:cubicBezTo>
                      <a:pt x="4008" y="3038"/>
                      <a:pt x="6573" y="1577"/>
                      <a:pt x="9864" y="1577"/>
                    </a:cubicBezTo>
                    <a:cubicBezTo>
                      <a:pt x="9959" y="1577"/>
                      <a:pt x="10053" y="1579"/>
                      <a:pt x="10149" y="1581"/>
                    </a:cubicBezTo>
                    <a:cubicBezTo>
                      <a:pt x="15007" y="1705"/>
                      <a:pt x="17791" y="4362"/>
                      <a:pt x="19767" y="7430"/>
                    </a:cubicBezTo>
                    <a:cubicBezTo>
                      <a:pt x="20028" y="7281"/>
                      <a:pt x="20282" y="7121"/>
                      <a:pt x="20528" y="6967"/>
                    </a:cubicBezTo>
                    <a:cubicBezTo>
                      <a:pt x="20655" y="6888"/>
                      <a:pt x="20777" y="6805"/>
                      <a:pt x="20903" y="6724"/>
                    </a:cubicBezTo>
                    <a:cubicBezTo>
                      <a:pt x="18731" y="3297"/>
                      <a:pt x="15562" y="145"/>
                      <a:pt x="9987" y="4"/>
                    </a:cubicBezTo>
                    <a:cubicBezTo>
                      <a:pt x="9881" y="2"/>
                      <a:pt x="9776" y="0"/>
                      <a:pt x="96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69" name="Google Shape;1269;p21"/>
            <p:cNvGrpSpPr/>
            <p:nvPr/>
          </p:nvGrpSpPr>
          <p:grpSpPr>
            <a:xfrm>
              <a:off x="8327142" y="540012"/>
              <a:ext cx="665800" cy="547990"/>
              <a:chOff x="6522431" y="1681510"/>
              <a:chExt cx="420647" cy="346216"/>
            </a:xfrm>
          </p:grpSpPr>
          <p:sp>
            <p:nvSpPr>
              <p:cNvPr id="1270" name="Google Shape;1270;p21"/>
              <p:cNvSpPr/>
              <p:nvPr/>
            </p:nvSpPr>
            <p:spPr>
              <a:xfrm>
                <a:off x="6522431" y="1681510"/>
                <a:ext cx="420647" cy="346216"/>
              </a:xfrm>
              <a:custGeom>
                <a:avLst/>
                <a:gdLst/>
                <a:ahLst/>
                <a:cxnLst/>
                <a:rect l="l" t="t" r="r" b="b"/>
                <a:pathLst>
                  <a:path w="14072" h="11583" extrusionOk="0">
                    <a:moveTo>
                      <a:pt x="6987" y="0"/>
                    </a:moveTo>
                    <a:cubicBezTo>
                      <a:pt x="6834" y="0"/>
                      <a:pt x="6683" y="13"/>
                      <a:pt x="6531" y="35"/>
                    </a:cubicBezTo>
                    <a:cubicBezTo>
                      <a:pt x="4887" y="296"/>
                      <a:pt x="2027" y="1588"/>
                      <a:pt x="1286" y="3014"/>
                    </a:cubicBezTo>
                    <a:cubicBezTo>
                      <a:pt x="889" y="3777"/>
                      <a:pt x="984" y="4681"/>
                      <a:pt x="1215" y="5454"/>
                    </a:cubicBezTo>
                    <a:cubicBezTo>
                      <a:pt x="754" y="5851"/>
                      <a:pt x="359" y="6386"/>
                      <a:pt x="277" y="7079"/>
                    </a:cubicBezTo>
                    <a:cubicBezTo>
                      <a:pt x="261" y="7217"/>
                      <a:pt x="257" y="7362"/>
                      <a:pt x="264" y="7518"/>
                    </a:cubicBezTo>
                    <a:cubicBezTo>
                      <a:pt x="93" y="7797"/>
                      <a:pt x="0" y="8129"/>
                      <a:pt x="1" y="8477"/>
                    </a:cubicBezTo>
                    <a:cubicBezTo>
                      <a:pt x="7" y="9310"/>
                      <a:pt x="594" y="10260"/>
                      <a:pt x="1311" y="10593"/>
                    </a:cubicBezTo>
                    <a:cubicBezTo>
                      <a:pt x="1390" y="10630"/>
                      <a:pt x="1469" y="10661"/>
                      <a:pt x="1553" y="10685"/>
                    </a:cubicBezTo>
                    <a:cubicBezTo>
                      <a:pt x="1852" y="10962"/>
                      <a:pt x="2254" y="11178"/>
                      <a:pt x="2783" y="11178"/>
                    </a:cubicBezTo>
                    <a:cubicBezTo>
                      <a:pt x="2867" y="11178"/>
                      <a:pt x="2949" y="11172"/>
                      <a:pt x="3030" y="11159"/>
                    </a:cubicBezTo>
                    <a:cubicBezTo>
                      <a:pt x="3255" y="11306"/>
                      <a:pt x="3499" y="11416"/>
                      <a:pt x="3755" y="11481"/>
                    </a:cubicBezTo>
                    <a:cubicBezTo>
                      <a:pt x="4017" y="11547"/>
                      <a:pt x="4287" y="11583"/>
                      <a:pt x="4561" y="11583"/>
                    </a:cubicBezTo>
                    <a:cubicBezTo>
                      <a:pt x="5505" y="11583"/>
                      <a:pt x="6408" y="11172"/>
                      <a:pt x="6978" y="10485"/>
                    </a:cubicBezTo>
                    <a:cubicBezTo>
                      <a:pt x="7155" y="10270"/>
                      <a:pt x="7293" y="10034"/>
                      <a:pt x="7395" y="9785"/>
                    </a:cubicBezTo>
                    <a:cubicBezTo>
                      <a:pt x="7705" y="9663"/>
                      <a:pt x="8006" y="9545"/>
                      <a:pt x="8298" y="9429"/>
                    </a:cubicBezTo>
                    <a:cubicBezTo>
                      <a:pt x="8363" y="9451"/>
                      <a:pt x="8429" y="9473"/>
                      <a:pt x="8497" y="9491"/>
                    </a:cubicBezTo>
                    <a:cubicBezTo>
                      <a:pt x="8760" y="9557"/>
                      <a:pt x="9029" y="9593"/>
                      <a:pt x="9303" y="9593"/>
                    </a:cubicBezTo>
                    <a:cubicBezTo>
                      <a:pt x="10239" y="9593"/>
                      <a:pt x="11137" y="9189"/>
                      <a:pt x="11707" y="8510"/>
                    </a:cubicBezTo>
                    <a:cubicBezTo>
                      <a:pt x="11900" y="8278"/>
                      <a:pt x="12050" y="8024"/>
                      <a:pt x="12154" y="7756"/>
                    </a:cubicBezTo>
                    <a:cubicBezTo>
                      <a:pt x="13030" y="7305"/>
                      <a:pt x="13723" y="6775"/>
                      <a:pt x="13730" y="5824"/>
                    </a:cubicBezTo>
                    <a:cubicBezTo>
                      <a:pt x="13730" y="5773"/>
                      <a:pt x="13732" y="5676"/>
                      <a:pt x="13714" y="5516"/>
                    </a:cubicBezTo>
                    <a:cubicBezTo>
                      <a:pt x="13735" y="5470"/>
                      <a:pt x="13754" y="5424"/>
                      <a:pt x="13769" y="5379"/>
                    </a:cubicBezTo>
                    <a:cubicBezTo>
                      <a:pt x="14071" y="4535"/>
                      <a:pt x="13693" y="3541"/>
                      <a:pt x="13368" y="3078"/>
                    </a:cubicBezTo>
                    <a:cubicBezTo>
                      <a:pt x="13192" y="2829"/>
                      <a:pt x="12972" y="2630"/>
                      <a:pt x="12725" y="2490"/>
                    </a:cubicBezTo>
                    <a:cubicBezTo>
                      <a:pt x="12547" y="2237"/>
                      <a:pt x="12324" y="2018"/>
                      <a:pt x="12025" y="1870"/>
                    </a:cubicBezTo>
                    <a:cubicBezTo>
                      <a:pt x="11770" y="1743"/>
                      <a:pt x="11483" y="1678"/>
                      <a:pt x="11171" y="1678"/>
                    </a:cubicBezTo>
                    <a:cubicBezTo>
                      <a:pt x="10847" y="1678"/>
                      <a:pt x="10420" y="1762"/>
                      <a:pt x="9972" y="1879"/>
                    </a:cubicBezTo>
                    <a:cubicBezTo>
                      <a:pt x="9378" y="980"/>
                      <a:pt x="8404" y="0"/>
                      <a:pt x="6987"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1" name="Google Shape;1271;p21"/>
              <p:cNvSpPr/>
              <p:nvPr/>
            </p:nvSpPr>
            <p:spPr>
              <a:xfrm>
                <a:off x="6576476" y="1729544"/>
                <a:ext cx="308461" cy="237924"/>
              </a:xfrm>
              <a:custGeom>
                <a:avLst/>
                <a:gdLst/>
                <a:ahLst/>
                <a:cxnLst/>
                <a:rect l="l" t="t" r="r" b="b"/>
                <a:pathLst>
                  <a:path w="10319" h="7960" extrusionOk="0">
                    <a:moveTo>
                      <a:pt x="5180" y="0"/>
                    </a:moveTo>
                    <a:cubicBezTo>
                      <a:pt x="5115" y="0"/>
                      <a:pt x="5048" y="5"/>
                      <a:pt x="4980" y="16"/>
                    </a:cubicBezTo>
                    <a:cubicBezTo>
                      <a:pt x="3501" y="251"/>
                      <a:pt x="1292" y="1408"/>
                      <a:pt x="909" y="2146"/>
                    </a:cubicBezTo>
                    <a:cubicBezTo>
                      <a:pt x="527" y="2883"/>
                      <a:pt x="1437" y="4503"/>
                      <a:pt x="1437" y="4503"/>
                    </a:cubicBezTo>
                    <a:cubicBezTo>
                      <a:pt x="1437" y="4503"/>
                      <a:pt x="147" y="5006"/>
                      <a:pt x="72" y="5654"/>
                    </a:cubicBezTo>
                    <a:cubicBezTo>
                      <a:pt x="0" y="6287"/>
                      <a:pt x="621" y="7959"/>
                      <a:pt x="979" y="7959"/>
                    </a:cubicBezTo>
                    <a:cubicBezTo>
                      <a:pt x="986" y="7959"/>
                      <a:pt x="994" y="7959"/>
                      <a:pt x="1001" y="7957"/>
                    </a:cubicBezTo>
                    <a:cubicBezTo>
                      <a:pt x="1355" y="7885"/>
                      <a:pt x="2616" y="7589"/>
                      <a:pt x="2616" y="7589"/>
                    </a:cubicBezTo>
                    <a:cubicBezTo>
                      <a:pt x="2616" y="7589"/>
                      <a:pt x="10311" y="4746"/>
                      <a:pt x="10315" y="4204"/>
                    </a:cubicBezTo>
                    <a:cubicBezTo>
                      <a:pt x="10318" y="3665"/>
                      <a:pt x="9787" y="1847"/>
                      <a:pt x="9497" y="1702"/>
                    </a:cubicBezTo>
                    <a:cubicBezTo>
                      <a:pt x="9467" y="1687"/>
                      <a:pt x="9422" y="1680"/>
                      <a:pt x="9364" y="1680"/>
                    </a:cubicBezTo>
                    <a:cubicBezTo>
                      <a:pt x="8850" y="1680"/>
                      <a:pt x="7361" y="2211"/>
                      <a:pt x="7361" y="2211"/>
                    </a:cubicBezTo>
                    <a:cubicBezTo>
                      <a:pt x="7361" y="2211"/>
                      <a:pt x="6539" y="0"/>
                      <a:pt x="51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2" name="Google Shape;1272;p21"/>
              <p:cNvSpPr/>
              <p:nvPr/>
            </p:nvSpPr>
            <p:spPr>
              <a:xfrm>
                <a:off x="6617997" y="1770882"/>
                <a:ext cx="80979" cy="89521"/>
              </a:xfrm>
              <a:custGeom>
                <a:avLst/>
                <a:gdLst/>
                <a:ahLst/>
                <a:cxnLst/>
                <a:rect l="l" t="t" r="r" b="b"/>
                <a:pathLst>
                  <a:path w="2709" h="2995" extrusionOk="0">
                    <a:moveTo>
                      <a:pt x="1663" y="1"/>
                    </a:moveTo>
                    <a:cubicBezTo>
                      <a:pt x="1663" y="1"/>
                      <a:pt x="1662" y="1"/>
                      <a:pt x="1661" y="1"/>
                    </a:cubicBezTo>
                    <a:cubicBezTo>
                      <a:pt x="1498" y="15"/>
                      <a:pt x="45" y="750"/>
                      <a:pt x="23" y="868"/>
                    </a:cubicBezTo>
                    <a:cubicBezTo>
                      <a:pt x="0" y="983"/>
                      <a:pt x="700" y="2907"/>
                      <a:pt x="824" y="2989"/>
                    </a:cubicBezTo>
                    <a:cubicBezTo>
                      <a:pt x="830" y="2993"/>
                      <a:pt x="839" y="2995"/>
                      <a:pt x="850" y="2995"/>
                    </a:cubicBezTo>
                    <a:cubicBezTo>
                      <a:pt x="1101" y="2995"/>
                      <a:pt x="2709" y="2178"/>
                      <a:pt x="2680" y="2131"/>
                    </a:cubicBezTo>
                    <a:cubicBezTo>
                      <a:pt x="2680" y="2131"/>
                      <a:pt x="1830" y="1"/>
                      <a:pt x="1663" y="1"/>
                    </a:cubicBez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3" name="Google Shape;1273;p21"/>
              <p:cNvSpPr/>
              <p:nvPr/>
            </p:nvSpPr>
            <p:spPr>
              <a:xfrm>
                <a:off x="6680233" y="1741828"/>
                <a:ext cx="93833" cy="89341"/>
              </a:xfrm>
              <a:custGeom>
                <a:avLst/>
                <a:gdLst/>
                <a:ahLst/>
                <a:cxnLst/>
                <a:rect l="l" t="t" r="r" b="b"/>
                <a:pathLst>
                  <a:path w="3139" h="2989" extrusionOk="0">
                    <a:moveTo>
                      <a:pt x="1941" y="0"/>
                    </a:moveTo>
                    <a:cubicBezTo>
                      <a:pt x="1794" y="0"/>
                      <a:pt x="35" y="694"/>
                      <a:pt x="17" y="799"/>
                    </a:cubicBezTo>
                    <a:cubicBezTo>
                      <a:pt x="0" y="905"/>
                      <a:pt x="730" y="2924"/>
                      <a:pt x="879" y="2986"/>
                    </a:cubicBezTo>
                    <a:cubicBezTo>
                      <a:pt x="884" y="2988"/>
                      <a:pt x="891" y="2989"/>
                      <a:pt x="899" y="2989"/>
                    </a:cubicBezTo>
                    <a:cubicBezTo>
                      <a:pt x="1160" y="2989"/>
                      <a:pt x="3139" y="2106"/>
                      <a:pt x="3083" y="2053"/>
                    </a:cubicBezTo>
                    <a:cubicBezTo>
                      <a:pt x="3083" y="2053"/>
                      <a:pt x="2072" y="8"/>
                      <a:pt x="1944" y="0"/>
                    </a:cubicBezTo>
                    <a:cubicBezTo>
                      <a:pt x="1943" y="0"/>
                      <a:pt x="1942" y="0"/>
                      <a:pt x="1941" y="0"/>
                    </a:cubicBez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4" name="Google Shape;1274;p21"/>
              <p:cNvSpPr/>
              <p:nvPr/>
            </p:nvSpPr>
            <p:spPr>
              <a:xfrm>
                <a:off x="6850082" y="1797065"/>
                <a:ext cx="40983" cy="32939"/>
              </a:xfrm>
              <a:custGeom>
                <a:avLst/>
                <a:gdLst/>
                <a:ahLst/>
                <a:cxnLst/>
                <a:rect l="l" t="t" r="r" b="b"/>
                <a:pathLst>
                  <a:path w="1371" h="1102" extrusionOk="0">
                    <a:moveTo>
                      <a:pt x="888" y="1"/>
                    </a:moveTo>
                    <a:cubicBezTo>
                      <a:pt x="870" y="1"/>
                      <a:pt x="853" y="4"/>
                      <a:pt x="835" y="10"/>
                    </a:cubicBezTo>
                    <a:cubicBezTo>
                      <a:pt x="537" y="119"/>
                      <a:pt x="1" y="776"/>
                      <a:pt x="334" y="926"/>
                    </a:cubicBezTo>
                    <a:cubicBezTo>
                      <a:pt x="537" y="1017"/>
                      <a:pt x="818" y="1102"/>
                      <a:pt x="1025" y="1102"/>
                    </a:cubicBezTo>
                    <a:cubicBezTo>
                      <a:pt x="1159" y="1102"/>
                      <a:pt x="1262" y="1067"/>
                      <a:pt x="1294" y="975"/>
                    </a:cubicBezTo>
                    <a:cubicBezTo>
                      <a:pt x="1371" y="755"/>
                      <a:pt x="1162" y="1"/>
                      <a:pt x="8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5" name="Google Shape;1275;p21"/>
              <p:cNvSpPr/>
              <p:nvPr/>
            </p:nvSpPr>
            <p:spPr>
              <a:xfrm>
                <a:off x="6870051" y="1798978"/>
                <a:ext cx="21433" cy="27319"/>
              </a:xfrm>
              <a:custGeom>
                <a:avLst/>
                <a:gdLst/>
                <a:ahLst/>
                <a:cxnLst/>
                <a:rect l="l" t="t" r="r" b="b"/>
                <a:pathLst>
                  <a:path w="717" h="914" extrusionOk="0">
                    <a:moveTo>
                      <a:pt x="230" y="0"/>
                    </a:moveTo>
                    <a:cubicBezTo>
                      <a:pt x="224" y="0"/>
                      <a:pt x="218" y="1"/>
                      <a:pt x="212" y="2"/>
                    </a:cubicBezTo>
                    <a:cubicBezTo>
                      <a:pt x="1" y="55"/>
                      <a:pt x="162" y="913"/>
                      <a:pt x="434" y="913"/>
                    </a:cubicBezTo>
                    <a:cubicBezTo>
                      <a:pt x="438" y="913"/>
                      <a:pt x="442" y="913"/>
                      <a:pt x="446" y="913"/>
                    </a:cubicBezTo>
                    <a:cubicBezTo>
                      <a:pt x="717" y="888"/>
                      <a:pt x="441" y="0"/>
                      <a:pt x="2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6" name="Google Shape;1276;p21"/>
              <p:cNvSpPr/>
              <p:nvPr/>
            </p:nvSpPr>
            <p:spPr>
              <a:xfrm>
                <a:off x="6565954" y="1928432"/>
                <a:ext cx="33808" cy="26453"/>
              </a:xfrm>
              <a:custGeom>
                <a:avLst/>
                <a:gdLst/>
                <a:ahLst/>
                <a:cxnLst/>
                <a:rect l="l" t="t" r="r" b="b"/>
                <a:pathLst>
                  <a:path w="1131" h="885" extrusionOk="0">
                    <a:moveTo>
                      <a:pt x="545" y="0"/>
                    </a:moveTo>
                    <a:cubicBezTo>
                      <a:pt x="423" y="0"/>
                      <a:pt x="308" y="18"/>
                      <a:pt x="236" y="53"/>
                    </a:cubicBezTo>
                    <a:cubicBezTo>
                      <a:pt x="1" y="166"/>
                      <a:pt x="352" y="787"/>
                      <a:pt x="536" y="873"/>
                    </a:cubicBezTo>
                    <a:cubicBezTo>
                      <a:pt x="553" y="881"/>
                      <a:pt x="571" y="885"/>
                      <a:pt x="589" y="885"/>
                    </a:cubicBezTo>
                    <a:cubicBezTo>
                      <a:pt x="762" y="885"/>
                      <a:pt x="963" y="539"/>
                      <a:pt x="1058" y="284"/>
                    </a:cubicBezTo>
                    <a:cubicBezTo>
                      <a:pt x="1130" y="91"/>
                      <a:pt x="820" y="0"/>
                      <a:pt x="54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7" name="Google Shape;1277;p21"/>
              <p:cNvSpPr/>
              <p:nvPr/>
            </p:nvSpPr>
            <p:spPr>
              <a:xfrm>
                <a:off x="6569093" y="1931421"/>
                <a:ext cx="20865" cy="20624"/>
              </a:xfrm>
              <a:custGeom>
                <a:avLst/>
                <a:gdLst/>
                <a:ahLst/>
                <a:cxnLst/>
                <a:rect l="l" t="t" r="r" b="b"/>
                <a:pathLst>
                  <a:path w="698" h="690" extrusionOk="0">
                    <a:moveTo>
                      <a:pt x="175" y="1"/>
                    </a:moveTo>
                    <a:cubicBezTo>
                      <a:pt x="161" y="1"/>
                      <a:pt x="149" y="4"/>
                      <a:pt x="138" y="11"/>
                    </a:cubicBezTo>
                    <a:cubicBezTo>
                      <a:pt x="0" y="96"/>
                      <a:pt x="295" y="690"/>
                      <a:pt x="481" y="690"/>
                    </a:cubicBezTo>
                    <a:cubicBezTo>
                      <a:pt x="501" y="690"/>
                      <a:pt x="519" y="684"/>
                      <a:pt x="535" y="670"/>
                    </a:cubicBezTo>
                    <a:cubicBezTo>
                      <a:pt x="698" y="533"/>
                      <a:pt x="347" y="1"/>
                      <a:pt x="1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8" name="Google Shape;1278;p21"/>
              <p:cNvSpPr/>
              <p:nvPr/>
            </p:nvSpPr>
            <p:spPr>
              <a:xfrm>
                <a:off x="6746535" y="1842887"/>
                <a:ext cx="99961" cy="77266"/>
              </a:xfrm>
              <a:custGeom>
                <a:avLst/>
                <a:gdLst/>
                <a:ahLst/>
                <a:cxnLst/>
                <a:rect l="l" t="t" r="r" b="b"/>
                <a:pathLst>
                  <a:path w="3344" h="2585" extrusionOk="0">
                    <a:moveTo>
                      <a:pt x="1843" y="0"/>
                    </a:moveTo>
                    <a:cubicBezTo>
                      <a:pt x="1760" y="0"/>
                      <a:pt x="1672" y="6"/>
                      <a:pt x="1579" y="18"/>
                    </a:cubicBezTo>
                    <a:cubicBezTo>
                      <a:pt x="1" y="227"/>
                      <a:pt x="471" y="2292"/>
                      <a:pt x="1404" y="2534"/>
                    </a:cubicBezTo>
                    <a:cubicBezTo>
                      <a:pt x="1538" y="2568"/>
                      <a:pt x="1673" y="2584"/>
                      <a:pt x="1807" y="2584"/>
                    </a:cubicBezTo>
                    <a:cubicBezTo>
                      <a:pt x="2607" y="2584"/>
                      <a:pt x="3344" y="2001"/>
                      <a:pt x="3202" y="1255"/>
                    </a:cubicBezTo>
                    <a:cubicBezTo>
                      <a:pt x="3202" y="1255"/>
                      <a:pt x="3060" y="0"/>
                      <a:pt x="18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9" name="Google Shape;1279;p21"/>
              <p:cNvSpPr/>
              <p:nvPr/>
            </p:nvSpPr>
            <p:spPr>
              <a:xfrm>
                <a:off x="6766114" y="1857921"/>
                <a:ext cx="62386" cy="41697"/>
              </a:xfrm>
              <a:custGeom>
                <a:avLst/>
                <a:gdLst/>
                <a:ahLst/>
                <a:cxnLst/>
                <a:rect l="l" t="t" r="r" b="b"/>
                <a:pathLst>
                  <a:path w="2087" h="1395" extrusionOk="0">
                    <a:moveTo>
                      <a:pt x="1133" y="1"/>
                    </a:moveTo>
                    <a:cubicBezTo>
                      <a:pt x="1054" y="1"/>
                      <a:pt x="968" y="12"/>
                      <a:pt x="876" y="35"/>
                    </a:cubicBezTo>
                    <a:cubicBezTo>
                      <a:pt x="0" y="256"/>
                      <a:pt x="353" y="1395"/>
                      <a:pt x="1097" y="1395"/>
                    </a:cubicBezTo>
                    <a:cubicBezTo>
                      <a:pt x="1168" y="1395"/>
                      <a:pt x="1243" y="1384"/>
                      <a:pt x="1321" y="1362"/>
                    </a:cubicBezTo>
                    <a:cubicBezTo>
                      <a:pt x="2086" y="1136"/>
                      <a:pt x="1953" y="1"/>
                      <a:pt x="11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0" name="Google Shape;1280;p21"/>
              <p:cNvSpPr/>
              <p:nvPr/>
            </p:nvSpPr>
            <p:spPr>
              <a:xfrm>
                <a:off x="6787727" y="1872866"/>
                <a:ext cx="19101" cy="12733"/>
              </a:xfrm>
              <a:custGeom>
                <a:avLst/>
                <a:gdLst/>
                <a:ahLst/>
                <a:cxnLst/>
                <a:rect l="l" t="t" r="r" b="b"/>
                <a:pathLst>
                  <a:path w="639" h="426" extrusionOk="0">
                    <a:moveTo>
                      <a:pt x="347" y="0"/>
                    </a:moveTo>
                    <a:cubicBezTo>
                      <a:pt x="322" y="0"/>
                      <a:pt x="296" y="3"/>
                      <a:pt x="267" y="10"/>
                    </a:cubicBezTo>
                    <a:cubicBezTo>
                      <a:pt x="1" y="77"/>
                      <a:pt x="108" y="426"/>
                      <a:pt x="336" y="426"/>
                    </a:cubicBezTo>
                    <a:cubicBezTo>
                      <a:pt x="358" y="426"/>
                      <a:pt x="380" y="422"/>
                      <a:pt x="404" y="416"/>
                    </a:cubicBezTo>
                    <a:cubicBezTo>
                      <a:pt x="638" y="346"/>
                      <a:pt x="598" y="0"/>
                      <a:pt x="34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1" name="Google Shape;1281;p21"/>
              <p:cNvSpPr/>
              <p:nvPr/>
            </p:nvSpPr>
            <p:spPr>
              <a:xfrm>
                <a:off x="6604725" y="1902368"/>
                <a:ext cx="99961" cy="77266"/>
              </a:xfrm>
              <a:custGeom>
                <a:avLst/>
                <a:gdLst/>
                <a:ahLst/>
                <a:cxnLst/>
                <a:rect l="l" t="t" r="r" b="b"/>
                <a:pathLst>
                  <a:path w="3344" h="2585" extrusionOk="0">
                    <a:moveTo>
                      <a:pt x="1843" y="0"/>
                    </a:moveTo>
                    <a:cubicBezTo>
                      <a:pt x="1760" y="0"/>
                      <a:pt x="1672" y="6"/>
                      <a:pt x="1579" y="19"/>
                    </a:cubicBezTo>
                    <a:cubicBezTo>
                      <a:pt x="1" y="226"/>
                      <a:pt x="471" y="2292"/>
                      <a:pt x="1404" y="2534"/>
                    </a:cubicBezTo>
                    <a:cubicBezTo>
                      <a:pt x="1537" y="2568"/>
                      <a:pt x="1673" y="2585"/>
                      <a:pt x="1807" y="2585"/>
                    </a:cubicBezTo>
                    <a:cubicBezTo>
                      <a:pt x="2607" y="2585"/>
                      <a:pt x="3344" y="2001"/>
                      <a:pt x="3202" y="1255"/>
                    </a:cubicBezTo>
                    <a:cubicBezTo>
                      <a:pt x="3202" y="1255"/>
                      <a:pt x="3060" y="0"/>
                      <a:pt x="18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2" name="Google Shape;1282;p21"/>
              <p:cNvSpPr/>
              <p:nvPr/>
            </p:nvSpPr>
            <p:spPr>
              <a:xfrm>
                <a:off x="6628818" y="1923261"/>
                <a:ext cx="57752" cy="38588"/>
              </a:xfrm>
              <a:custGeom>
                <a:avLst/>
                <a:gdLst/>
                <a:ahLst/>
                <a:cxnLst/>
                <a:rect l="l" t="t" r="r" b="b"/>
                <a:pathLst>
                  <a:path w="1932" h="1291" extrusionOk="0">
                    <a:moveTo>
                      <a:pt x="1051" y="1"/>
                    </a:moveTo>
                    <a:cubicBezTo>
                      <a:pt x="978" y="1"/>
                      <a:pt x="898" y="11"/>
                      <a:pt x="812" y="32"/>
                    </a:cubicBezTo>
                    <a:cubicBezTo>
                      <a:pt x="1" y="236"/>
                      <a:pt x="329" y="1291"/>
                      <a:pt x="1018" y="1291"/>
                    </a:cubicBezTo>
                    <a:cubicBezTo>
                      <a:pt x="1084" y="1291"/>
                      <a:pt x="1153" y="1281"/>
                      <a:pt x="1225" y="1260"/>
                    </a:cubicBezTo>
                    <a:cubicBezTo>
                      <a:pt x="1932" y="1051"/>
                      <a:pt x="1808" y="1"/>
                      <a:pt x="10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3" name="Google Shape;1283;p21"/>
              <p:cNvSpPr/>
              <p:nvPr/>
            </p:nvSpPr>
            <p:spPr>
              <a:xfrm>
                <a:off x="6649384" y="1935546"/>
                <a:ext cx="19101" cy="12763"/>
              </a:xfrm>
              <a:custGeom>
                <a:avLst/>
                <a:gdLst/>
                <a:ahLst/>
                <a:cxnLst/>
                <a:rect l="l" t="t" r="r" b="b"/>
                <a:pathLst>
                  <a:path w="639" h="427" extrusionOk="0">
                    <a:moveTo>
                      <a:pt x="346" y="1"/>
                    </a:moveTo>
                    <a:cubicBezTo>
                      <a:pt x="322" y="1"/>
                      <a:pt x="296" y="4"/>
                      <a:pt x="268" y="11"/>
                    </a:cubicBezTo>
                    <a:cubicBezTo>
                      <a:pt x="1" y="78"/>
                      <a:pt x="107" y="426"/>
                      <a:pt x="335" y="426"/>
                    </a:cubicBezTo>
                    <a:cubicBezTo>
                      <a:pt x="357" y="426"/>
                      <a:pt x="380" y="423"/>
                      <a:pt x="404" y="416"/>
                    </a:cubicBezTo>
                    <a:cubicBezTo>
                      <a:pt x="638" y="348"/>
                      <a:pt x="598" y="1"/>
                      <a:pt x="34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4" name="Google Shape;1284;p21"/>
              <p:cNvSpPr/>
              <p:nvPr/>
            </p:nvSpPr>
            <p:spPr>
              <a:xfrm>
                <a:off x="6718645" y="1837148"/>
                <a:ext cx="21044" cy="14556"/>
              </a:xfrm>
              <a:custGeom>
                <a:avLst/>
                <a:gdLst/>
                <a:ahLst/>
                <a:cxnLst/>
                <a:rect l="l" t="t" r="r" b="b"/>
                <a:pathLst>
                  <a:path w="704" h="487" extrusionOk="0">
                    <a:moveTo>
                      <a:pt x="592" y="0"/>
                    </a:moveTo>
                    <a:cubicBezTo>
                      <a:pt x="592" y="0"/>
                      <a:pt x="1" y="157"/>
                      <a:pt x="2" y="247"/>
                    </a:cubicBezTo>
                    <a:cubicBezTo>
                      <a:pt x="5" y="337"/>
                      <a:pt x="86" y="487"/>
                      <a:pt x="86" y="487"/>
                    </a:cubicBezTo>
                    <a:cubicBezTo>
                      <a:pt x="86" y="487"/>
                      <a:pt x="633" y="312"/>
                      <a:pt x="670" y="224"/>
                    </a:cubicBezTo>
                    <a:cubicBezTo>
                      <a:pt x="704" y="136"/>
                      <a:pt x="592" y="0"/>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5" name="Google Shape;1285;p21"/>
              <p:cNvSpPr/>
              <p:nvPr/>
            </p:nvSpPr>
            <p:spPr>
              <a:xfrm>
                <a:off x="6653898" y="1863242"/>
                <a:ext cx="21074" cy="14586"/>
              </a:xfrm>
              <a:custGeom>
                <a:avLst/>
                <a:gdLst/>
                <a:ahLst/>
                <a:cxnLst/>
                <a:rect l="l" t="t" r="r" b="b"/>
                <a:pathLst>
                  <a:path w="705" h="488" extrusionOk="0">
                    <a:moveTo>
                      <a:pt x="592" y="1"/>
                    </a:moveTo>
                    <a:cubicBezTo>
                      <a:pt x="592" y="1"/>
                      <a:pt x="0" y="157"/>
                      <a:pt x="2" y="248"/>
                    </a:cubicBezTo>
                    <a:cubicBezTo>
                      <a:pt x="4" y="337"/>
                      <a:pt x="85" y="488"/>
                      <a:pt x="85" y="488"/>
                    </a:cubicBezTo>
                    <a:cubicBezTo>
                      <a:pt x="85" y="488"/>
                      <a:pt x="633" y="313"/>
                      <a:pt x="669" y="224"/>
                    </a:cubicBezTo>
                    <a:cubicBezTo>
                      <a:pt x="705" y="136"/>
                      <a:pt x="592" y="1"/>
                      <a:pt x="5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6" name="Google Shape;1286;p21"/>
              <p:cNvSpPr/>
              <p:nvPr/>
            </p:nvSpPr>
            <p:spPr>
              <a:xfrm>
                <a:off x="6683850" y="1744578"/>
                <a:ext cx="85522" cy="84469"/>
              </a:xfrm>
              <a:custGeom>
                <a:avLst/>
                <a:gdLst/>
                <a:ahLst/>
                <a:cxnLst/>
                <a:rect l="l" t="t" r="r" b="b"/>
                <a:pathLst>
                  <a:path w="2861" h="2826" extrusionOk="0">
                    <a:moveTo>
                      <a:pt x="1772" y="1"/>
                    </a:moveTo>
                    <a:cubicBezTo>
                      <a:pt x="1546" y="1"/>
                      <a:pt x="30" y="607"/>
                      <a:pt x="16" y="727"/>
                    </a:cubicBezTo>
                    <a:cubicBezTo>
                      <a:pt x="1" y="851"/>
                      <a:pt x="683" y="2826"/>
                      <a:pt x="839" y="2826"/>
                    </a:cubicBezTo>
                    <a:cubicBezTo>
                      <a:pt x="842" y="2826"/>
                      <a:pt x="844" y="2826"/>
                      <a:pt x="846" y="2825"/>
                    </a:cubicBezTo>
                    <a:cubicBezTo>
                      <a:pt x="988" y="2765"/>
                      <a:pt x="2860" y="1962"/>
                      <a:pt x="2860" y="1962"/>
                    </a:cubicBezTo>
                    <a:cubicBezTo>
                      <a:pt x="2860" y="1962"/>
                      <a:pt x="1950" y="34"/>
                      <a:pt x="1786" y="2"/>
                    </a:cubicBezTo>
                    <a:cubicBezTo>
                      <a:pt x="1782" y="1"/>
                      <a:pt x="1777" y="1"/>
                      <a:pt x="17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7" name="Google Shape;1287;p21"/>
              <p:cNvSpPr/>
              <p:nvPr/>
            </p:nvSpPr>
            <p:spPr>
              <a:xfrm>
                <a:off x="6621584" y="1774259"/>
                <a:ext cx="72160" cy="82168"/>
              </a:xfrm>
              <a:custGeom>
                <a:avLst/>
                <a:gdLst/>
                <a:ahLst/>
                <a:cxnLst/>
                <a:rect l="l" t="t" r="r" b="b"/>
                <a:pathLst>
                  <a:path w="2414" h="2749" extrusionOk="0">
                    <a:moveTo>
                      <a:pt x="1504" y="1"/>
                    </a:moveTo>
                    <a:cubicBezTo>
                      <a:pt x="1503" y="1"/>
                      <a:pt x="1503" y="1"/>
                      <a:pt x="1502" y="1"/>
                    </a:cubicBezTo>
                    <a:cubicBezTo>
                      <a:pt x="1396" y="29"/>
                      <a:pt x="127" y="544"/>
                      <a:pt x="64" y="756"/>
                    </a:cubicBezTo>
                    <a:cubicBezTo>
                      <a:pt x="1" y="965"/>
                      <a:pt x="599" y="2749"/>
                      <a:pt x="775" y="2749"/>
                    </a:cubicBezTo>
                    <a:cubicBezTo>
                      <a:pt x="777" y="2749"/>
                      <a:pt x="780" y="2748"/>
                      <a:pt x="782" y="2748"/>
                    </a:cubicBezTo>
                    <a:cubicBezTo>
                      <a:pt x="946" y="2695"/>
                      <a:pt x="2414" y="2014"/>
                      <a:pt x="2414" y="2014"/>
                    </a:cubicBezTo>
                    <a:cubicBezTo>
                      <a:pt x="2414" y="2014"/>
                      <a:pt x="1620" y="1"/>
                      <a:pt x="15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8" name="Google Shape;1288;p21"/>
              <p:cNvSpPr/>
              <p:nvPr/>
            </p:nvSpPr>
            <p:spPr>
              <a:xfrm>
                <a:off x="6691443" y="1754651"/>
                <a:ext cx="65853" cy="23912"/>
              </a:xfrm>
              <a:custGeom>
                <a:avLst/>
                <a:gdLst/>
                <a:ahLst/>
                <a:cxnLst/>
                <a:rect l="l" t="t" r="r" b="b"/>
                <a:pathLst>
                  <a:path w="2203" h="800" extrusionOk="0">
                    <a:moveTo>
                      <a:pt x="514" y="1"/>
                    </a:moveTo>
                    <a:cubicBezTo>
                      <a:pt x="322" y="80"/>
                      <a:pt x="139" y="161"/>
                      <a:pt x="0" y="229"/>
                    </a:cubicBezTo>
                    <a:lnTo>
                      <a:pt x="2202" y="799"/>
                    </a:lnTo>
                    <a:cubicBezTo>
                      <a:pt x="2130" y="655"/>
                      <a:pt x="2054" y="507"/>
                      <a:pt x="1981" y="366"/>
                    </a:cubicBezTo>
                    <a:lnTo>
                      <a:pt x="514" y="1"/>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9" name="Google Shape;1289;p21"/>
              <p:cNvSpPr/>
              <p:nvPr/>
            </p:nvSpPr>
            <p:spPr>
              <a:xfrm>
                <a:off x="6685016" y="1770045"/>
                <a:ext cx="84147" cy="32730"/>
              </a:xfrm>
              <a:custGeom>
                <a:avLst/>
                <a:gdLst/>
                <a:ahLst/>
                <a:cxnLst/>
                <a:rect l="l" t="t" r="r" b="b"/>
                <a:pathLst>
                  <a:path w="2815" h="1095" extrusionOk="0">
                    <a:moveTo>
                      <a:pt x="1" y="1"/>
                    </a:moveTo>
                    <a:cubicBezTo>
                      <a:pt x="29" y="108"/>
                      <a:pt x="81" y="276"/>
                      <a:pt x="146" y="468"/>
                    </a:cubicBezTo>
                    <a:lnTo>
                      <a:pt x="2814" y="1095"/>
                    </a:lnTo>
                    <a:cubicBezTo>
                      <a:pt x="2793" y="1048"/>
                      <a:pt x="2725" y="904"/>
                      <a:pt x="2631" y="714"/>
                    </a:cubicBezTo>
                    <a:lnTo>
                      <a:pt x="1" y="1"/>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0" name="Google Shape;1290;p21"/>
              <p:cNvSpPr/>
              <p:nvPr/>
            </p:nvSpPr>
            <p:spPr>
              <a:xfrm>
                <a:off x="6623258" y="1791237"/>
                <a:ext cx="63522" cy="25915"/>
              </a:xfrm>
              <a:custGeom>
                <a:avLst/>
                <a:gdLst/>
                <a:ahLst/>
                <a:cxnLst/>
                <a:rect l="l" t="t" r="r" b="b"/>
                <a:pathLst>
                  <a:path w="2125" h="867" extrusionOk="0">
                    <a:moveTo>
                      <a:pt x="218" y="0"/>
                    </a:moveTo>
                    <a:cubicBezTo>
                      <a:pt x="102" y="74"/>
                      <a:pt x="23" y="139"/>
                      <a:pt x="9" y="188"/>
                    </a:cubicBezTo>
                    <a:cubicBezTo>
                      <a:pt x="0" y="219"/>
                      <a:pt x="6" y="285"/>
                      <a:pt x="22" y="373"/>
                    </a:cubicBezTo>
                    <a:lnTo>
                      <a:pt x="2125" y="867"/>
                    </a:lnTo>
                    <a:cubicBezTo>
                      <a:pt x="2073" y="744"/>
                      <a:pt x="2018" y="610"/>
                      <a:pt x="1961" y="473"/>
                    </a:cubicBezTo>
                    <a:lnTo>
                      <a:pt x="218" y="0"/>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1" name="Google Shape;1291;p21"/>
              <p:cNvSpPr/>
              <p:nvPr/>
            </p:nvSpPr>
            <p:spPr>
              <a:xfrm>
                <a:off x="6642748" y="1777308"/>
                <a:ext cx="33779" cy="15782"/>
              </a:xfrm>
              <a:custGeom>
                <a:avLst/>
                <a:gdLst/>
                <a:ahLst/>
                <a:cxnLst/>
                <a:rect l="l" t="t" r="r" b="b"/>
                <a:pathLst>
                  <a:path w="1130" h="528" extrusionOk="0">
                    <a:moveTo>
                      <a:pt x="527" y="1"/>
                    </a:moveTo>
                    <a:cubicBezTo>
                      <a:pt x="377" y="63"/>
                      <a:pt x="187" y="146"/>
                      <a:pt x="1" y="233"/>
                    </a:cubicBezTo>
                    <a:lnTo>
                      <a:pt x="1130" y="527"/>
                    </a:lnTo>
                    <a:cubicBezTo>
                      <a:pt x="1058" y="363"/>
                      <a:pt x="989" y="215"/>
                      <a:pt x="932" y="102"/>
                    </a:cubicBezTo>
                    <a:lnTo>
                      <a:pt x="527" y="1"/>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92" name="Google Shape;1292;p21"/>
            <p:cNvGrpSpPr/>
            <p:nvPr/>
          </p:nvGrpSpPr>
          <p:grpSpPr>
            <a:xfrm>
              <a:off x="8488808" y="1894803"/>
              <a:ext cx="246464" cy="231319"/>
              <a:chOff x="5946283" y="1650903"/>
              <a:chExt cx="246464" cy="231319"/>
            </a:xfrm>
          </p:grpSpPr>
          <p:sp>
            <p:nvSpPr>
              <p:cNvPr id="1293" name="Google Shape;1293;p2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4" name="Google Shape;1294;p2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95" name="Google Shape;1295;p21"/>
            <p:cNvSpPr/>
            <p:nvPr/>
          </p:nvSpPr>
          <p:spPr>
            <a:xfrm>
              <a:off x="1064837" y="3508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296" name="Google Shape;1296;p21"/>
            <p:cNvGrpSpPr/>
            <p:nvPr/>
          </p:nvGrpSpPr>
          <p:grpSpPr>
            <a:xfrm>
              <a:off x="3367467" y="3569545"/>
              <a:ext cx="634909" cy="695744"/>
              <a:chOff x="7969377" y="2856516"/>
              <a:chExt cx="402682" cy="441266"/>
            </a:xfrm>
          </p:grpSpPr>
          <p:sp>
            <p:nvSpPr>
              <p:cNvPr id="1297" name="Google Shape;1297;p21"/>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8" name="Google Shape;1298;p21"/>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9" name="Google Shape;1299;p21"/>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0" name="Google Shape;1300;p21"/>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1" name="Google Shape;1301;p21"/>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2" name="Google Shape;1302;p21"/>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3" name="Google Shape;1303;p21"/>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4" name="Google Shape;1304;p21"/>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5" name="Google Shape;1305;p21"/>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6" name="Google Shape;1306;p21"/>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7" name="Google Shape;1307;p21"/>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08" name="Google Shape;1308;p21"/>
            <p:cNvGrpSpPr/>
            <p:nvPr/>
          </p:nvGrpSpPr>
          <p:grpSpPr>
            <a:xfrm>
              <a:off x="494908" y="1060128"/>
              <a:ext cx="246464" cy="231319"/>
              <a:chOff x="5946283" y="1650903"/>
              <a:chExt cx="246464" cy="231319"/>
            </a:xfrm>
          </p:grpSpPr>
          <p:sp>
            <p:nvSpPr>
              <p:cNvPr id="1309" name="Google Shape;1309;p2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0" name="Google Shape;1310;p2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11" name="Google Shape;1311;p21"/>
            <p:cNvGrpSpPr/>
            <p:nvPr/>
          </p:nvGrpSpPr>
          <p:grpSpPr>
            <a:xfrm>
              <a:off x="213583" y="1596228"/>
              <a:ext cx="246464" cy="231319"/>
              <a:chOff x="5946283" y="1650903"/>
              <a:chExt cx="246464" cy="231319"/>
            </a:xfrm>
          </p:grpSpPr>
          <p:sp>
            <p:nvSpPr>
              <p:cNvPr id="1312" name="Google Shape;1312;p2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3" name="Google Shape;1313;p2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14" name="Google Shape;1314;p21"/>
            <p:cNvSpPr/>
            <p:nvPr/>
          </p:nvSpPr>
          <p:spPr>
            <a:xfrm>
              <a:off x="6530562" y="322717"/>
              <a:ext cx="1072399" cy="548006"/>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1315"/>
        <p:cNvGrpSpPr/>
        <p:nvPr/>
      </p:nvGrpSpPr>
      <p:grpSpPr>
        <a:xfrm>
          <a:off x="0" y="0"/>
          <a:ext cx="0" cy="0"/>
          <a:chOff x="0" y="0"/>
          <a:chExt cx="0" cy="0"/>
        </a:xfrm>
      </p:grpSpPr>
      <p:sp>
        <p:nvSpPr>
          <p:cNvPr id="1316" name="Google Shape;1316;p22"/>
          <p:cNvSpPr txBox="1">
            <a:spLocks noGrp="1"/>
          </p:cNvSpPr>
          <p:nvPr>
            <p:ph type="subTitle" idx="1"/>
          </p:nvPr>
        </p:nvSpPr>
        <p:spPr>
          <a:xfrm>
            <a:off x="6480800" y="3344200"/>
            <a:ext cx="4751200" cy="106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317" name="Google Shape;1317;p22"/>
          <p:cNvSpPr txBox="1">
            <a:spLocks noGrp="1"/>
          </p:cNvSpPr>
          <p:nvPr>
            <p:ph type="title"/>
          </p:nvPr>
        </p:nvSpPr>
        <p:spPr>
          <a:xfrm>
            <a:off x="6480800" y="2450633"/>
            <a:ext cx="4751200" cy="8936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algn="r" rtl="0">
              <a:spcBef>
                <a:spcPts val="0"/>
              </a:spcBef>
              <a:spcAft>
                <a:spcPts val="0"/>
              </a:spcAft>
              <a:buSzPts val="3000"/>
              <a:buNone/>
              <a:defRPr/>
            </a:lvl2pPr>
            <a:lvl3pPr lvl="2" algn="r" rtl="0">
              <a:spcBef>
                <a:spcPts val="0"/>
              </a:spcBef>
              <a:spcAft>
                <a:spcPts val="0"/>
              </a:spcAft>
              <a:buSzPts val="3000"/>
              <a:buNone/>
              <a:defRPr/>
            </a:lvl3pPr>
            <a:lvl4pPr lvl="3" algn="r" rtl="0">
              <a:spcBef>
                <a:spcPts val="0"/>
              </a:spcBef>
              <a:spcAft>
                <a:spcPts val="0"/>
              </a:spcAft>
              <a:buSzPts val="3000"/>
              <a:buNone/>
              <a:defRPr/>
            </a:lvl4pPr>
            <a:lvl5pPr lvl="4" algn="r" rtl="0">
              <a:spcBef>
                <a:spcPts val="0"/>
              </a:spcBef>
              <a:spcAft>
                <a:spcPts val="0"/>
              </a:spcAft>
              <a:buSzPts val="3000"/>
              <a:buNone/>
              <a:defRPr/>
            </a:lvl5pPr>
            <a:lvl6pPr lvl="5" algn="r" rtl="0">
              <a:spcBef>
                <a:spcPts val="0"/>
              </a:spcBef>
              <a:spcAft>
                <a:spcPts val="0"/>
              </a:spcAft>
              <a:buSzPts val="3000"/>
              <a:buNone/>
              <a:defRPr/>
            </a:lvl6pPr>
            <a:lvl7pPr lvl="6" algn="r" rtl="0">
              <a:spcBef>
                <a:spcPts val="0"/>
              </a:spcBef>
              <a:spcAft>
                <a:spcPts val="0"/>
              </a:spcAft>
              <a:buSzPts val="3000"/>
              <a:buNone/>
              <a:defRPr/>
            </a:lvl7pPr>
            <a:lvl8pPr lvl="7" algn="r" rtl="0">
              <a:spcBef>
                <a:spcPts val="0"/>
              </a:spcBef>
              <a:spcAft>
                <a:spcPts val="0"/>
              </a:spcAft>
              <a:buSzPts val="3000"/>
              <a:buNone/>
              <a:defRPr/>
            </a:lvl8pPr>
            <a:lvl9pPr lvl="8" algn="r" rtl="0">
              <a:spcBef>
                <a:spcPts val="0"/>
              </a:spcBef>
              <a:spcAft>
                <a:spcPts val="0"/>
              </a:spcAft>
              <a:buSzPts val="3000"/>
              <a:buNone/>
              <a:defRPr/>
            </a:lvl9pPr>
          </a:lstStyle>
          <a:p>
            <a:endParaRPr/>
          </a:p>
        </p:txBody>
      </p:sp>
      <p:grpSp>
        <p:nvGrpSpPr>
          <p:cNvPr id="1318" name="Google Shape;1318;p22"/>
          <p:cNvGrpSpPr/>
          <p:nvPr/>
        </p:nvGrpSpPr>
        <p:grpSpPr>
          <a:xfrm>
            <a:off x="-35360" y="4797193"/>
            <a:ext cx="12307213" cy="2681616"/>
            <a:chOff x="-26520" y="3597895"/>
            <a:chExt cx="9230410" cy="2011212"/>
          </a:xfrm>
        </p:grpSpPr>
        <p:grpSp>
          <p:nvGrpSpPr>
            <p:cNvPr id="1319" name="Google Shape;1319;p22"/>
            <p:cNvGrpSpPr/>
            <p:nvPr/>
          </p:nvGrpSpPr>
          <p:grpSpPr>
            <a:xfrm>
              <a:off x="-26520" y="3597895"/>
              <a:ext cx="7357159" cy="2011212"/>
              <a:chOff x="626075" y="3657856"/>
              <a:chExt cx="5447326" cy="1489235"/>
            </a:xfrm>
          </p:grpSpPr>
          <p:sp>
            <p:nvSpPr>
              <p:cNvPr id="1320" name="Google Shape;1320;p22"/>
              <p:cNvSpPr/>
              <p:nvPr/>
            </p:nvSpPr>
            <p:spPr>
              <a:xfrm>
                <a:off x="2628955" y="4093433"/>
                <a:ext cx="44680" cy="72275"/>
              </a:xfrm>
              <a:custGeom>
                <a:avLst/>
                <a:gdLst/>
                <a:ahLst/>
                <a:cxnLst/>
                <a:rect l="l" t="t" r="r" b="b"/>
                <a:pathLst>
                  <a:path w="811" h="1312" extrusionOk="0">
                    <a:moveTo>
                      <a:pt x="197" y="1"/>
                    </a:moveTo>
                    <a:cubicBezTo>
                      <a:pt x="170" y="1"/>
                      <a:pt x="144" y="8"/>
                      <a:pt x="119" y="22"/>
                    </a:cubicBezTo>
                    <a:cubicBezTo>
                      <a:pt x="34" y="71"/>
                      <a:pt x="0" y="189"/>
                      <a:pt x="45" y="285"/>
                    </a:cubicBezTo>
                    <a:lnTo>
                      <a:pt x="460" y="1205"/>
                    </a:lnTo>
                    <a:cubicBezTo>
                      <a:pt x="491" y="1273"/>
                      <a:pt x="551" y="1311"/>
                      <a:pt x="615" y="1311"/>
                    </a:cubicBezTo>
                    <a:cubicBezTo>
                      <a:pt x="619" y="1311"/>
                      <a:pt x="622" y="1311"/>
                      <a:pt x="625" y="1311"/>
                    </a:cubicBezTo>
                    <a:cubicBezTo>
                      <a:pt x="648" y="1308"/>
                      <a:pt x="671" y="1304"/>
                      <a:pt x="692" y="1290"/>
                    </a:cubicBezTo>
                    <a:cubicBezTo>
                      <a:pt x="777" y="1240"/>
                      <a:pt x="810" y="1122"/>
                      <a:pt x="767" y="1026"/>
                    </a:cubicBezTo>
                    <a:lnTo>
                      <a:pt x="350" y="107"/>
                    </a:lnTo>
                    <a:cubicBezTo>
                      <a:pt x="320" y="40"/>
                      <a:pt x="260" y="1"/>
                      <a:pt x="1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1" name="Google Shape;1321;p22"/>
              <p:cNvSpPr/>
              <p:nvPr/>
            </p:nvSpPr>
            <p:spPr>
              <a:xfrm>
                <a:off x="2681348" y="4057351"/>
                <a:ext cx="20329" cy="94475"/>
              </a:xfrm>
              <a:custGeom>
                <a:avLst/>
                <a:gdLst/>
                <a:ahLst/>
                <a:cxnLst/>
                <a:rect l="l" t="t" r="r" b="b"/>
                <a:pathLst>
                  <a:path w="369" h="1715" extrusionOk="0">
                    <a:moveTo>
                      <a:pt x="174" y="1"/>
                    </a:moveTo>
                    <a:cubicBezTo>
                      <a:pt x="173" y="1"/>
                      <a:pt x="172" y="1"/>
                      <a:pt x="171" y="1"/>
                    </a:cubicBezTo>
                    <a:cubicBezTo>
                      <a:pt x="73" y="5"/>
                      <a:pt x="1" y="93"/>
                      <a:pt x="2" y="201"/>
                    </a:cubicBezTo>
                    <a:lnTo>
                      <a:pt x="23" y="1523"/>
                    </a:lnTo>
                    <a:cubicBezTo>
                      <a:pt x="26" y="1629"/>
                      <a:pt x="102" y="1715"/>
                      <a:pt x="196" y="1715"/>
                    </a:cubicBezTo>
                    <a:cubicBezTo>
                      <a:pt x="197" y="1715"/>
                      <a:pt x="197" y="1715"/>
                      <a:pt x="198" y="1715"/>
                    </a:cubicBezTo>
                    <a:lnTo>
                      <a:pt x="207" y="1715"/>
                    </a:lnTo>
                    <a:cubicBezTo>
                      <a:pt x="298" y="1709"/>
                      <a:pt x="369" y="1621"/>
                      <a:pt x="368" y="1515"/>
                    </a:cubicBezTo>
                    <a:lnTo>
                      <a:pt x="346" y="194"/>
                    </a:lnTo>
                    <a:cubicBezTo>
                      <a:pt x="345" y="87"/>
                      <a:pt x="269" y="1"/>
                      <a:pt x="17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2" name="Google Shape;1322;p22"/>
              <p:cNvSpPr/>
              <p:nvPr/>
            </p:nvSpPr>
            <p:spPr>
              <a:xfrm>
                <a:off x="626075" y="3758942"/>
                <a:ext cx="5447326" cy="1388150"/>
              </a:xfrm>
              <a:custGeom>
                <a:avLst/>
                <a:gdLst/>
                <a:ahLst/>
                <a:cxnLst/>
                <a:rect l="l" t="t" r="r" b="b"/>
                <a:pathLst>
                  <a:path w="98876" h="25199" extrusionOk="0">
                    <a:moveTo>
                      <a:pt x="27582" y="1"/>
                    </a:moveTo>
                    <a:cubicBezTo>
                      <a:pt x="7201" y="1"/>
                      <a:pt x="1" y="3798"/>
                      <a:pt x="1" y="3798"/>
                    </a:cubicBezTo>
                    <a:lnTo>
                      <a:pt x="1" y="25199"/>
                    </a:lnTo>
                    <a:lnTo>
                      <a:pt x="98876" y="25199"/>
                    </a:lnTo>
                    <a:lnTo>
                      <a:pt x="98876" y="10787"/>
                    </a:lnTo>
                    <a:cubicBezTo>
                      <a:pt x="98876" y="10787"/>
                      <a:pt x="93295" y="6427"/>
                      <a:pt x="54587" y="1782"/>
                    </a:cubicBezTo>
                    <a:cubicBezTo>
                      <a:pt x="43740" y="481"/>
                      <a:pt x="34828" y="1"/>
                      <a:pt x="27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3" name="Google Shape;1323;p22"/>
              <p:cNvSpPr/>
              <p:nvPr/>
            </p:nvSpPr>
            <p:spPr>
              <a:xfrm>
                <a:off x="5361974" y="4047270"/>
                <a:ext cx="117016" cy="122294"/>
              </a:xfrm>
              <a:custGeom>
                <a:avLst/>
                <a:gdLst/>
                <a:ahLst/>
                <a:cxnLst/>
                <a:rect l="l" t="t" r="r" b="b"/>
                <a:pathLst>
                  <a:path w="2124" h="2220" extrusionOk="0">
                    <a:moveTo>
                      <a:pt x="1609" y="1"/>
                    </a:moveTo>
                    <a:cubicBezTo>
                      <a:pt x="1589" y="1"/>
                      <a:pt x="1569" y="3"/>
                      <a:pt x="1549" y="6"/>
                    </a:cubicBezTo>
                    <a:cubicBezTo>
                      <a:pt x="1368" y="39"/>
                      <a:pt x="1240" y="194"/>
                      <a:pt x="1140" y="345"/>
                    </a:cubicBezTo>
                    <a:cubicBezTo>
                      <a:pt x="951" y="627"/>
                      <a:pt x="798" y="936"/>
                      <a:pt x="689" y="1257"/>
                    </a:cubicBezTo>
                    <a:cubicBezTo>
                      <a:pt x="633" y="931"/>
                      <a:pt x="578" y="606"/>
                      <a:pt x="524" y="280"/>
                    </a:cubicBezTo>
                    <a:cubicBezTo>
                      <a:pt x="512" y="215"/>
                      <a:pt x="497" y="146"/>
                      <a:pt x="448" y="104"/>
                    </a:cubicBezTo>
                    <a:cubicBezTo>
                      <a:pt x="421" y="81"/>
                      <a:pt x="388" y="71"/>
                      <a:pt x="354" y="71"/>
                    </a:cubicBezTo>
                    <a:cubicBezTo>
                      <a:pt x="299" y="71"/>
                      <a:pt x="243" y="96"/>
                      <a:pt x="204" y="135"/>
                    </a:cubicBezTo>
                    <a:cubicBezTo>
                      <a:pt x="140" y="198"/>
                      <a:pt x="115" y="288"/>
                      <a:pt x="95" y="377"/>
                    </a:cubicBezTo>
                    <a:cubicBezTo>
                      <a:pt x="12" y="742"/>
                      <a:pt x="1" y="1125"/>
                      <a:pt x="65" y="1495"/>
                    </a:cubicBezTo>
                    <a:cubicBezTo>
                      <a:pt x="84" y="1605"/>
                      <a:pt x="123" y="1730"/>
                      <a:pt x="229" y="1765"/>
                    </a:cubicBezTo>
                    <a:lnTo>
                      <a:pt x="1289" y="2219"/>
                    </a:lnTo>
                    <a:cubicBezTo>
                      <a:pt x="1621" y="1882"/>
                      <a:pt x="1869" y="1467"/>
                      <a:pt x="2012" y="1017"/>
                    </a:cubicBezTo>
                    <a:cubicBezTo>
                      <a:pt x="2080" y="805"/>
                      <a:pt x="2123" y="572"/>
                      <a:pt x="2053" y="359"/>
                    </a:cubicBezTo>
                    <a:cubicBezTo>
                      <a:pt x="1989" y="165"/>
                      <a:pt x="1807" y="1"/>
                      <a:pt x="16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4" name="Google Shape;1324;p22"/>
              <p:cNvSpPr/>
              <p:nvPr/>
            </p:nvSpPr>
            <p:spPr>
              <a:xfrm>
                <a:off x="4176278" y="3853858"/>
                <a:ext cx="111617" cy="123176"/>
              </a:xfrm>
              <a:custGeom>
                <a:avLst/>
                <a:gdLst/>
                <a:ahLst/>
                <a:cxnLst/>
                <a:rect l="l" t="t" r="r" b="b"/>
                <a:pathLst>
                  <a:path w="2026" h="2236" extrusionOk="0">
                    <a:moveTo>
                      <a:pt x="1454" y="1"/>
                    </a:moveTo>
                    <a:cubicBezTo>
                      <a:pt x="1398" y="1"/>
                      <a:pt x="1343" y="12"/>
                      <a:pt x="1292" y="38"/>
                    </a:cubicBezTo>
                    <a:cubicBezTo>
                      <a:pt x="1129" y="117"/>
                      <a:pt x="1050" y="302"/>
                      <a:pt x="995" y="477"/>
                    </a:cubicBezTo>
                    <a:cubicBezTo>
                      <a:pt x="895" y="801"/>
                      <a:pt x="836" y="1139"/>
                      <a:pt x="820" y="1479"/>
                    </a:cubicBezTo>
                    <a:cubicBezTo>
                      <a:pt x="678" y="1181"/>
                      <a:pt x="532" y="885"/>
                      <a:pt x="388" y="587"/>
                    </a:cubicBezTo>
                    <a:cubicBezTo>
                      <a:pt x="360" y="529"/>
                      <a:pt x="326" y="465"/>
                      <a:pt x="267" y="439"/>
                    </a:cubicBezTo>
                    <a:cubicBezTo>
                      <a:pt x="250" y="431"/>
                      <a:pt x="231" y="428"/>
                      <a:pt x="213" y="428"/>
                    </a:cubicBezTo>
                    <a:cubicBezTo>
                      <a:pt x="145" y="428"/>
                      <a:pt x="76" y="475"/>
                      <a:pt x="42" y="537"/>
                    </a:cubicBezTo>
                    <a:cubicBezTo>
                      <a:pt x="0" y="616"/>
                      <a:pt x="0" y="710"/>
                      <a:pt x="6" y="800"/>
                    </a:cubicBezTo>
                    <a:cubicBezTo>
                      <a:pt x="30" y="1175"/>
                      <a:pt x="127" y="1547"/>
                      <a:pt x="291" y="1884"/>
                    </a:cubicBezTo>
                    <a:cubicBezTo>
                      <a:pt x="339" y="1983"/>
                      <a:pt x="412" y="2092"/>
                      <a:pt x="524" y="2097"/>
                    </a:cubicBezTo>
                    <a:lnTo>
                      <a:pt x="1664" y="2235"/>
                    </a:lnTo>
                    <a:cubicBezTo>
                      <a:pt x="1886" y="1819"/>
                      <a:pt x="2010" y="1350"/>
                      <a:pt x="2020" y="879"/>
                    </a:cubicBezTo>
                    <a:cubicBezTo>
                      <a:pt x="2026" y="655"/>
                      <a:pt x="2003" y="420"/>
                      <a:pt x="1876" y="235"/>
                    </a:cubicBezTo>
                    <a:cubicBezTo>
                      <a:pt x="1781" y="98"/>
                      <a:pt x="1615" y="1"/>
                      <a:pt x="14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5" name="Google Shape;1325;p22"/>
              <p:cNvSpPr/>
              <p:nvPr/>
            </p:nvSpPr>
            <p:spPr>
              <a:xfrm>
                <a:off x="3928252" y="3836505"/>
                <a:ext cx="74430" cy="97835"/>
              </a:xfrm>
              <a:custGeom>
                <a:avLst/>
                <a:gdLst/>
                <a:ahLst/>
                <a:cxnLst/>
                <a:rect l="l" t="t" r="r" b="b"/>
                <a:pathLst>
                  <a:path w="1351" h="1776" extrusionOk="0">
                    <a:moveTo>
                      <a:pt x="181" y="0"/>
                    </a:moveTo>
                    <a:cubicBezTo>
                      <a:pt x="122" y="0"/>
                      <a:pt x="68" y="42"/>
                      <a:pt x="40" y="96"/>
                    </a:cubicBezTo>
                    <a:cubicBezTo>
                      <a:pt x="9" y="152"/>
                      <a:pt x="5" y="219"/>
                      <a:pt x="5" y="284"/>
                    </a:cubicBezTo>
                    <a:cubicBezTo>
                      <a:pt x="1" y="711"/>
                      <a:pt x="125" y="1136"/>
                      <a:pt x="355" y="1495"/>
                    </a:cubicBezTo>
                    <a:lnTo>
                      <a:pt x="997" y="1776"/>
                    </a:lnTo>
                    <a:cubicBezTo>
                      <a:pt x="1052" y="1625"/>
                      <a:pt x="1107" y="1476"/>
                      <a:pt x="1163" y="1327"/>
                    </a:cubicBezTo>
                    <a:cubicBezTo>
                      <a:pt x="1230" y="1136"/>
                      <a:pt x="1301" y="946"/>
                      <a:pt x="1326" y="747"/>
                    </a:cubicBezTo>
                    <a:cubicBezTo>
                      <a:pt x="1350" y="548"/>
                      <a:pt x="1329" y="333"/>
                      <a:pt x="1223" y="162"/>
                    </a:cubicBezTo>
                    <a:cubicBezTo>
                      <a:pt x="1209" y="138"/>
                      <a:pt x="1194" y="114"/>
                      <a:pt x="1171" y="99"/>
                    </a:cubicBezTo>
                    <a:cubicBezTo>
                      <a:pt x="1148" y="82"/>
                      <a:pt x="1122" y="75"/>
                      <a:pt x="1096" y="75"/>
                    </a:cubicBezTo>
                    <a:cubicBezTo>
                      <a:pt x="1029" y="75"/>
                      <a:pt x="957" y="120"/>
                      <a:pt x="908" y="171"/>
                    </a:cubicBezTo>
                    <a:cubicBezTo>
                      <a:pt x="743" y="340"/>
                      <a:pt x="659" y="570"/>
                      <a:pt x="608" y="799"/>
                    </a:cubicBezTo>
                    <a:cubicBezTo>
                      <a:pt x="532" y="586"/>
                      <a:pt x="447" y="375"/>
                      <a:pt x="355" y="169"/>
                    </a:cubicBezTo>
                    <a:cubicBezTo>
                      <a:pt x="323" y="96"/>
                      <a:pt x="276" y="13"/>
                      <a:pt x="197" y="1"/>
                    </a:cubicBezTo>
                    <a:cubicBezTo>
                      <a:pt x="192" y="1"/>
                      <a:pt x="186" y="0"/>
                      <a:pt x="18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6" name="Google Shape;1326;p22"/>
              <p:cNvSpPr/>
              <p:nvPr/>
            </p:nvSpPr>
            <p:spPr>
              <a:xfrm>
                <a:off x="2362749" y="3657856"/>
                <a:ext cx="111672" cy="123176"/>
              </a:xfrm>
              <a:custGeom>
                <a:avLst/>
                <a:gdLst/>
                <a:ahLst/>
                <a:cxnLst/>
                <a:rect l="l" t="t" r="r" b="b"/>
                <a:pathLst>
                  <a:path w="2027" h="2236" extrusionOk="0">
                    <a:moveTo>
                      <a:pt x="1455" y="0"/>
                    </a:moveTo>
                    <a:cubicBezTo>
                      <a:pt x="1399" y="0"/>
                      <a:pt x="1344" y="12"/>
                      <a:pt x="1292" y="37"/>
                    </a:cubicBezTo>
                    <a:cubicBezTo>
                      <a:pt x="1130" y="116"/>
                      <a:pt x="1049" y="301"/>
                      <a:pt x="996" y="476"/>
                    </a:cubicBezTo>
                    <a:cubicBezTo>
                      <a:pt x="894" y="801"/>
                      <a:pt x="836" y="1138"/>
                      <a:pt x="821" y="1479"/>
                    </a:cubicBezTo>
                    <a:cubicBezTo>
                      <a:pt x="678" y="1181"/>
                      <a:pt x="533" y="884"/>
                      <a:pt x="389" y="586"/>
                    </a:cubicBezTo>
                    <a:cubicBezTo>
                      <a:pt x="361" y="527"/>
                      <a:pt x="327" y="464"/>
                      <a:pt x="266" y="438"/>
                    </a:cubicBezTo>
                    <a:cubicBezTo>
                      <a:pt x="249" y="431"/>
                      <a:pt x="231" y="427"/>
                      <a:pt x="212" y="427"/>
                    </a:cubicBezTo>
                    <a:cubicBezTo>
                      <a:pt x="145" y="427"/>
                      <a:pt x="76" y="474"/>
                      <a:pt x="43" y="537"/>
                    </a:cubicBezTo>
                    <a:cubicBezTo>
                      <a:pt x="1" y="616"/>
                      <a:pt x="1" y="709"/>
                      <a:pt x="5" y="800"/>
                    </a:cubicBezTo>
                    <a:cubicBezTo>
                      <a:pt x="30" y="1175"/>
                      <a:pt x="128" y="1546"/>
                      <a:pt x="291" y="1882"/>
                    </a:cubicBezTo>
                    <a:cubicBezTo>
                      <a:pt x="339" y="1981"/>
                      <a:pt x="413" y="2091"/>
                      <a:pt x="524" y="2097"/>
                    </a:cubicBezTo>
                    <a:lnTo>
                      <a:pt x="1663" y="2235"/>
                    </a:lnTo>
                    <a:cubicBezTo>
                      <a:pt x="1886" y="1819"/>
                      <a:pt x="2009" y="1350"/>
                      <a:pt x="2020" y="879"/>
                    </a:cubicBezTo>
                    <a:cubicBezTo>
                      <a:pt x="2026" y="654"/>
                      <a:pt x="2002" y="420"/>
                      <a:pt x="1875" y="235"/>
                    </a:cubicBezTo>
                    <a:cubicBezTo>
                      <a:pt x="1781" y="97"/>
                      <a:pt x="1616" y="0"/>
                      <a:pt x="14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7" name="Google Shape;1327;p22"/>
              <p:cNvSpPr/>
              <p:nvPr/>
            </p:nvSpPr>
            <p:spPr>
              <a:xfrm>
                <a:off x="701827" y="3816618"/>
                <a:ext cx="120653" cy="128299"/>
              </a:xfrm>
              <a:custGeom>
                <a:avLst/>
                <a:gdLst/>
                <a:ahLst/>
                <a:cxnLst/>
                <a:rect l="l" t="t" r="r" b="b"/>
                <a:pathLst>
                  <a:path w="2190" h="2329" extrusionOk="0">
                    <a:moveTo>
                      <a:pt x="1307" y="0"/>
                    </a:moveTo>
                    <a:cubicBezTo>
                      <a:pt x="1193" y="0"/>
                      <a:pt x="1083" y="37"/>
                      <a:pt x="1006" y="120"/>
                    </a:cubicBezTo>
                    <a:cubicBezTo>
                      <a:pt x="881" y="252"/>
                      <a:pt x="871" y="454"/>
                      <a:pt x="883" y="636"/>
                    </a:cubicBezTo>
                    <a:cubicBezTo>
                      <a:pt x="902" y="976"/>
                      <a:pt x="966" y="1314"/>
                      <a:pt x="1072" y="1637"/>
                    </a:cubicBezTo>
                    <a:cubicBezTo>
                      <a:pt x="833" y="1410"/>
                      <a:pt x="593" y="1181"/>
                      <a:pt x="353" y="954"/>
                    </a:cubicBezTo>
                    <a:cubicBezTo>
                      <a:pt x="305" y="910"/>
                      <a:pt x="253" y="862"/>
                      <a:pt x="187" y="859"/>
                    </a:cubicBezTo>
                    <a:cubicBezTo>
                      <a:pt x="184" y="859"/>
                      <a:pt x="181" y="859"/>
                      <a:pt x="179" y="859"/>
                    </a:cubicBezTo>
                    <a:cubicBezTo>
                      <a:pt x="95" y="859"/>
                      <a:pt x="24" y="944"/>
                      <a:pt x="13" y="1030"/>
                    </a:cubicBezTo>
                    <a:cubicBezTo>
                      <a:pt x="1" y="1117"/>
                      <a:pt x="34" y="1208"/>
                      <a:pt x="71" y="1290"/>
                    </a:cubicBezTo>
                    <a:cubicBezTo>
                      <a:pt x="225" y="1631"/>
                      <a:pt x="447" y="1943"/>
                      <a:pt x="719" y="2201"/>
                    </a:cubicBezTo>
                    <a:cubicBezTo>
                      <a:pt x="784" y="2265"/>
                      <a:pt x="869" y="2329"/>
                      <a:pt x="957" y="2329"/>
                    </a:cubicBezTo>
                    <a:cubicBezTo>
                      <a:pt x="975" y="2329"/>
                      <a:pt x="993" y="2326"/>
                      <a:pt x="1011" y="2320"/>
                    </a:cubicBezTo>
                    <a:lnTo>
                      <a:pt x="2128" y="2046"/>
                    </a:lnTo>
                    <a:cubicBezTo>
                      <a:pt x="2190" y="1579"/>
                      <a:pt x="2140" y="1095"/>
                      <a:pt x="1985" y="650"/>
                    </a:cubicBezTo>
                    <a:cubicBezTo>
                      <a:pt x="1912" y="439"/>
                      <a:pt x="1806" y="227"/>
                      <a:pt x="1622" y="98"/>
                    </a:cubicBezTo>
                    <a:cubicBezTo>
                      <a:pt x="1532" y="36"/>
                      <a:pt x="1418" y="0"/>
                      <a:pt x="1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8" name="Google Shape;1328;p22"/>
              <p:cNvSpPr/>
              <p:nvPr/>
            </p:nvSpPr>
            <p:spPr>
              <a:xfrm>
                <a:off x="2509350" y="3689477"/>
                <a:ext cx="75256" cy="102132"/>
              </a:xfrm>
              <a:custGeom>
                <a:avLst/>
                <a:gdLst/>
                <a:ahLst/>
                <a:cxnLst/>
                <a:rect l="l" t="t" r="r" b="b"/>
                <a:pathLst>
                  <a:path w="1366" h="1854" extrusionOk="0">
                    <a:moveTo>
                      <a:pt x="246" y="0"/>
                    </a:moveTo>
                    <a:cubicBezTo>
                      <a:pt x="192" y="0"/>
                      <a:pt x="139" y="34"/>
                      <a:pt x="109" y="80"/>
                    </a:cubicBezTo>
                    <a:cubicBezTo>
                      <a:pt x="72" y="135"/>
                      <a:pt x="60" y="202"/>
                      <a:pt x="53" y="265"/>
                    </a:cubicBezTo>
                    <a:cubicBezTo>
                      <a:pt x="0" y="689"/>
                      <a:pt x="75" y="1128"/>
                      <a:pt x="266" y="1507"/>
                    </a:cubicBezTo>
                    <a:lnTo>
                      <a:pt x="878" y="1853"/>
                    </a:lnTo>
                    <a:cubicBezTo>
                      <a:pt x="949" y="1711"/>
                      <a:pt x="1019" y="1569"/>
                      <a:pt x="1090" y="1427"/>
                    </a:cubicBezTo>
                    <a:cubicBezTo>
                      <a:pt x="1180" y="1246"/>
                      <a:pt x="1271" y="1065"/>
                      <a:pt x="1317" y="869"/>
                    </a:cubicBezTo>
                    <a:cubicBezTo>
                      <a:pt x="1365" y="673"/>
                      <a:pt x="1365" y="460"/>
                      <a:pt x="1281" y="278"/>
                    </a:cubicBezTo>
                    <a:cubicBezTo>
                      <a:pt x="1268" y="251"/>
                      <a:pt x="1257" y="227"/>
                      <a:pt x="1235" y="209"/>
                    </a:cubicBezTo>
                    <a:cubicBezTo>
                      <a:pt x="1210" y="187"/>
                      <a:pt x="1179" y="177"/>
                      <a:pt x="1147" y="177"/>
                    </a:cubicBezTo>
                    <a:cubicBezTo>
                      <a:pt x="1085" y="177"/>
                      <a:pt x="1016" y="212"/>
                      <a:pt x="964" y="254"/>
                    </a:cubicBezTo>
                    <a:cubicBezTo>
                      <a:pt x="784" y="402"/>
                      <a:pt x="672" y="621"/>
                      <a:pt x="596" y="842"/>
                    </a:cubicBezTo>
                    <a:cubicBezTo>
                      <a:pt x="544" y="622"/>
                      <a:pt x="483" y="403"/>
                      <a:pt x="414" y="187"/>
                    </a:cubicBezTo>
                    <a:cubicBezTo>
                      <a:pt x="390" y="113"/>
                      <a:pt x="353" y="24"/>
                      <a:pt x="276" y="4"/>
                    </a:cubicBezTo>
                    <a:cubicBezTo>
                      <a:pt x="266" y="2"/>
                      <a:pt x="256" y="0"/>
                      <a:pt x="2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9" name="Google Shape;1329;p22"/>
              <p:cNvSpPr/>
              <p:nvPr/>
            </p:nvSpPr>
            <p:spPr>
              <a:xfrm>
                <a:off x="4419345" y="4416686"/>
                <a:ext cx="454678" cy="211977"/>
              </a:xfrm>
              <a:custGeom>
                <a:avLst/>
                <a:gdLst/>
                <a:ahLst/>
                <a:cxnLst/>
                <a:rect l="l" t="t" r="r" b="b"/>
                <a:pathLst>
                  <a:path w="8253" h="3848" extrusionOk="0">
                    <a:moveTo>
                      <a:pt x="3742" y="1"/>
                    </a:moveTo>
                    <a:cubicBezTo>
                      <a:pt x="2718" y="1"/>
                      <a:pt x="1694" y="206"/>
                      <a:pt x="753" y="610"/>
                    </a:cubicBezTo>
                    <a:cubicBezTo>
                      <a:pt x="595" y="677"/>
                      <a:pt x="435" y="754"/>
                      <a:pt x="325" y="885"/>
                    </a:cubicBezTo>
                    <a:cubicBezTo>
                      <a:pt x="0" y="1275"/>
                      <a:pt x="288" y="1869"/>
                      <a:pt x="650" y="2226"/>
                    </a:cubicBezTo>
                    <a:cubicBezTo>
                      <a:pt x="1656" y="3217"/>
                      <a:pt x="3732" y="3847"/>
                      <a:pt x="5317" y="3847"/>
                    </a:cubicBezTo>
                    <a:cubicBezTo>
                      <a:pt x="5542" y="3847"/>
                      <a:pt x="5757" y="3835"/>
                      <a:pt x="5957" y="3809"/>
                    </a:cubicBezTo>
                    <a:cubicBezTo>
                      <a:pt x="8252" y="3511"/>
                      <a:pt x="7720" y="835"/>
                      <a:pt x="5802" y="287"/>
                    </a:cubicBezTo>
                    <a:cubicBezTo>
                      <a:pt x="5133" y="96"/>
                      <a:pt x="4437" y="1"/>
                      <a:pt x="37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0" name="Google Shape;1330;p22"/>
              <p:cNvSpPr/>
              <p:nvPr/>
            </p:nvSpPr>
            <p:spPr>
              <a:xfrm>
                <a:off x="5014562" y="4239415"/>
                <a:ext cx="332814" cy="161131"/>
              </a:xfrm>
              <a:custGeom>
                <a:avLst/>
                <a:gdLst/>
                <a:ahLst/>
                <a:cxnLst/>
                <a:rect l="l" t="t" r="r" b="b"/>
                <a:pathLst>
                  <a:path w="6041" h="2925" extrusionOk="0">
                    <a:moveTo>
                      <a:pt x="2580" y="1"/>
                    </a:moveTo>
                    <a:cubicBezTo>
                      <a:pt x="2461" y="1"/>
                      <a:pt x="2343" y="5"/>
                      <a:pt x="2225" y="13"/>
                    </a:cubicBezTo>
                    <a:cubicBezTo>
                      <a:pt x="1565" y="60"/>
                      <a:pt x="878" y="252"/>
                      <a:pt x="425" y="736"/>
                    </a:cubicBezTo>
                    <a:cubicBezTo>
                      <a:pt x="169" y="1008"/>
                      <a:pt x="0" y="1408"/>
                      <a:pt x="128" y="1759"/>
                    </a:cubicBezTo>
                    <a:cubicBezTo>
                      <a:pt x="417" y="2547"/>
                      <a:pt x="1617" y="2925"/>
                      <a:pt x="2825" y="2925"/>
                    </a:cubicBezTo>
                    <a:cubicBezTo>
                      <a:pt x="4426" y="2925"/>
                      <a:pt x="6040" y="2260"/>
                      <a:pt x="5561" y="1005"/>
                    </a:cubicBezTo>
                    <a:cubicBezTo>
                      <a:pt x="5525" y="908"/>
                      <a:pt x="5430" y="843"/>
                      <a:pt x="5343" y="788"/>
                    </a:cubicBezTo>
                    <a:cubicBezTo>
                      <a:pt x="4519" y="276"/>
                      <a:pt x="3549" y="1"/>
                      <a:pt x="258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1" name="Google Shape;1331;p22"/>
              <p:cNvSpPr/>
              <p:nvPr/>
            </p:nvSpPr>
            <p:spPr>
              <a:xfrm>
                <a:off x="2653967" y="3850828"/>
                <a:ext cx="457929" cy="183331"/>
              </a:xfrm>
              <a:custGeom>
                <a:avLst/>
                <a:gdLst/>
                <a:ahLst/>
                <a:cxnLst/>
                <a:rect l="l" t="t" r="r" b="b"/>
                <a:pathLst>
                  <a:path w="8312" h="3328" extrusionOk="0">
                    <a:moveTo>
                      <a:pt x="4338" y="0"/>
                    </a:moveTo>
                    <a:cubicBezTo>
                      <a:pt x="3798" y="0"/>
                      <a:pt x="3258" y="20"/>
                      <a:pt x="2719" y="62"/>
                    </a:cubicBezTo>
                    <a:cubicBezTo>
                      <a:pt x="2097" y="107"/>
                      <a:pt x="1450" y="189"/>
                      <a:pt x="918" y="518"/>
                    </a:cubicBezTo>
                    <a:cubicBezTo>
                      <a:pt x="386" y="848"/>
                      <a:pt x="1" y="1494"/>
                      <a:pt x="157" y="2099"/>
                    </a:cubicBezTo>
                    <a:cubicBezTo>
                      <a:pt x="286" y="2593"/>
                      <a:pt x="743" y="2950"/>
                      <a:pt x="1232" y="3099"/>
                    </a:cubicBezTo>
                    <a:cubicBezTo>
                      <a:pt x="1712" y="3247"/>
                      <a:pt x="2364" y="3327"/>
                      <a:pt x="3057" y="3327"/>
                    </a:cubicBezTo>
                    <a:cubicBezTo>
                      <a:pt x="4348" y="3327"/>
                      <a:pt x="5782" y="3048"/>
                      <a:pt x="6519" y="2402"/>
                    </a:cubicBezTo>
                    <a:cubicBezTo>
                      <a:pt x="8312" y="834"/>
                      <a:pt x="5940" y="14"/>
                      <a:pt x="4540" y="1"/>
                    </a:cubicBezTo>
                    <a:cubicBezTo>
                      <a:pt x="4473" y="0"/>
                      <a:pt x="4406" y="0"/>
                      <a:pt x="4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2" name="Google Shape;1332;p22"/>
              <p:cNvSpPr/>
              <p:nvPr/>
            </p:nvSpPr>
            <p:spPr>
              <a:xfrm>
                <a:off x="1309715" y="3884817"/>
                <a:ext cx="461455" cy="141134"/>
              </a:xfrm>
              <a:custGeom>
                <a:avLst/>
                <a:gdLst/>
                <a:ahLst/>
                <a:cxnLst/>
                <a:rect l="l" t="t" r="r" b="b"/>
                <a:pathLst>
                  <a:path w="8376" h="2562" extrusionOk="0">
                    <a:moveTo>
                      <a:pt x="4769" y="1"/>
                    </a:moveTo>
                    <a:cubicBezTo>
                      <a:pt x="3754" y="1"/>
                      <a:pt x="2712" y="173"/>
                      <a:pt x="1876" y="381"/>
                    </a:cubicBezTo>
                    <a:cubicBezTo>
                      <a:pt x="1729" y="416"/>
                      <a:pt x="1578" y="458"/>
                      <a:pt x="1458" y="553"/>
                    </a:cubicBezTo>
                    <a:cubicBezTo>
                      <a:pt x="0" y="1683"/>
                      <a:pt x="3278" y="2540"/>
                      <a:pt x="3873" y="2554"/>
                    </a:cubicBezTo>
                    <a:cubicBezTo>
                      <a:pt x="4071" y="2558"/>
                      <a:pt x="4282" y="2562"/>
                      <a:pt x="4500" y="2562"/>
                    </a:cubicBezTo>
                    <a:cubicBezTo>
                      <a:pt x="5453" y="2562"/>
                      <a:pt x="6547" y="2496"/>
                      <a:pt x="7346" y="2117"/>
                    </a:cubicBezTo>
                    <a:cubicBezTo>
                      <a:pt x="8376" y="1627"/>
                      <a:pt x="8137" y="917"/>
                      <a:pt x="7138" y="444"/>
                    </a:cubicBezTo>
                    <a:cubicBezTo>
                      <a:pt x="6457" y="122"/>
                      <a:pt x="5622" y="1"/>
                      <a:pt x="47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3" name="Google Shape;1333;p22"/>
              <p:cNvSpPr/>
              <p:nvPr/>
            </p:nvSpPr>
            <p:spPr>
              <a:xfrm>
                <a:off x="2511113" y="4235944"/>
                <a:ext cx="534507" cy="226189"/>
              </a:xfrm>
              <a:custGeom>
                <a:avLst/>
                <a:gdLst/>
                <a:ahLst/>
                <a:cxnLst/>
                <a:rect l="l" t="t" r="r" b="b"/>
                <a:pathLst>
                  <a:path w="9702" h="4106" extrusionOk="0">
                    <a:moveTo>
                      <a:pt x="4396" y="1"/>
                    </a:moveTo>
                    <a:cubicBezTo>
                      <a:pt x="4376" y="1"/>
                      <a:pt x="4356" y="1"/>
                      <a:pt x="4335" y="1"/>
                    </a:cubicBezTo>
                    <a:cubicBezTo>
                      <a:pt x="3002" y="15"/>
                      <a:pt x="1679" y="502"/>
                      <a:pt x="654" y="1353"/>
                    </a:cubicBezTo>
                    <a:cubicBezTo>
                      <a:pt x="323" y="1629"/>
                      <a:pt x="1" y="1994"/>
                      <a:pt x="15" y="2425"/>
                    </a:cubicBezTo>
                    <a:cubicBezTo>
                      <a:pt x="32" y="2841"/>
                      <a:pt x="359" y="3178"/>
                      <a:pt x="709" y="3406"/>
                    </a:cubicBezTo>
                    <a:cubicBezTo>
                      <a:pt x="1596" y="3982"/>
                      <a:pt x="2609" y="4098"/>
                      <a:pt x="3645" y="4098"/>
                    </a:cubicBezTo>
                    <a:cubicBezTo>
                      <a:pt x="4341" y="4098"/>
                      <a:pt x="5047" y="4046"/>
                      <a:pt x="5733" y="4046"/>
                    </a:cubicBezTo>
                    <a:cubicBezTo>
                      <a:pt x="6053" y="4046"/>
                      <a:pt x="6368" y="4057"/>
                      <a:pt x="6676" y="4090"/>
                    </a:cubicBezTo>
                    <a:cubicBezTo>
                      <a:pt x="6774" y="4101"/>
                      <a:pt x="6871" y="4106"/>
                      <a:pt x="6966" y="4106"/>
                    </a:cubicBezTo>
                    <a:cubicBezTo>
                      <a:pt x="8606" y="4106"/>
                      <a:pt x="9702" y="2592"/>
                      <a:pt x="8046" y="1274"/>
                    </a:cubicBezTo>
                    <a:cubicBezTo>
                      <a:pt x="7019" y="455"/>
                      <a:pt x="5709" y="1"/>
                      <a:pt x="43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4" name="Google Shape;1334;p22"/>
              <p:cNvSpPr/>
              <p:nvPr/>
            </p:nvSpPr>
            <p:spPr>
              <a:xfrm>
                <a:off x="3405922" y="3936268"/>
                <a:ext cx="71620" cy="111993"/>
              </a:xfrm>
              <a:custGeom>
                <a:avLst/>
                <a:gdLst/>
                <a:ahLst/>
                <a:cxnLst/>
                <a:rect l="l" t="t" r="r" b="b"/>
                <a:pathLst>
                  <a:path w="1300" h="2033" extrusionOk="0">
                    <a:moveTo>
                      <a:pt x="338" y="1"/>
                    </a:moveTo>
                    <a:cubicBezTo>
                      <a:pt x="299" y="1"/>
                      <a:pt x="259" y="9"/>
                      <a:pt x="221" y="25"/>
                    </a:cubicBezTo>
                    <a:cubicBezTo>
                      <a:pt x="69" y="92"/>
                      <a:pt x="1" y="265"/>
                      <a:pt x="66" y="416"/>
                    </a:cubicBezTo>
                    <a:lnTo>
                      <a:pt x="688" y="1853"/>
                    </a:lnTo>
                    <a:cubicBezTo>
                      <a:pt x="736" y="1965"/>
                      <a:pt x="845" y="2032"/>
                      <a:pt x="961" y="2032"/>
                    </a:cubicBezTo>
                    <a:cubicBezTo>
                      <a:pt x="999" y="2032"/>
                      <a:pt x="1040" y="2023"/>
                      <a:pt x="1078" y="2008"/>
                    </a:cubicBezTo>
                    <a:cubicBezTo>
                      <a:pt x="1230" y="1943"/>
                      <a:pt x="1299" y="1768"/>
                      <a:pt x="1233" y="1619"/>
                    </a:cubicBezTo>
                    <a:lnTo>
                      <a:pt x="611" y="181"/>
                    </a:lnTo>
                    <a:cubicBezTo>
                      <a:pt x="562" y="68"/>
                      <a:pt x="453"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5" name="Google Shape;1335;p22"/>
              <p:cNvSpPr/>
              <p:nvPr/>
            </p:nvSpPr>
            <p:spPr>
              <a:xfrm>
                <a:off x="3493960" y="3887847"/>
                <a:ext cx="38785" cy="142897"/>
              </a:xfrm>
              <a:custGeom>
                <a:avLst/>
                <a:gdLst/>
                <a:ahLst/>
                <a:cxnLst/>
                <a:rect l="l" t="t" r="r" b="b"/>
                <a:pathLst>
                  <a:path w="704" h="2594" extrusionOk="0">
                    <a:moveTo>
                      <a:pt x="406" y="1"/>
                    </a:moveTo>
                    <a:cubicBezTo>
                      <a:pt x="238" y="1"/>
                      <a:pt x="111" y="122"/>
                      <a:pt x="104" y="283"/>
                    </a:cubicBezTo>
                    <a:lnTo>
                      <a:pt x="8" y="2283"/>
                    </a:lnTo>
                    <a:cubicBezTo>
                      <a:pt x="1" y="2447"/>
                      <a:pt x="126" y="2587"/>
                      <a:pt x="290" y="2594"/>
                    </a:cubicBezTo>
                    <a:lnTo>
                      <a:pt x="304" y="2594"/>
                    </a:lnTo>
                    <a:cubicBezTo>
                      <a:pt x="464" y="2594"/>
                      <a:pt x="593" y="2468"/>
                      <a:pt x="601" y="2312"/>
                    </a:cubicBezTo>
                    <a:lnTo>
                      <a:pt x="697" y="311"/>
                    </a:lnTo>
                    <a:cubicBezTo>
                      <a:pt x="704" y="148"/>
                      <a:pt x="578" y="8"/>
                      <a:pt x="414" y="1"/>
                    </a:cubicBezTo>
                    <a:cubicBezTo>
                      <a:pt x="411" y="1"/>
                      <a:pt x="408" y="1"/>
                      <a:pt x="4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6" name="Google Shape;1336;p22"/>
              <p:cNvSpPr/>
              <p:nvPr/>
            </p:nvSpPr>
            <p:spPr>
              <a:xfrm>
                <a:off x="1125652" y="3840747"/>
                <a:ext cx="71565" cy="111938"/>
              </a:xfrm>
              <a:custGeom>
                <a:avLst/>
                <a:gdLst/>
                <a:ahLst/>
                <a:cxnLst/>
                <a:rect l="l" t="t" r="r" b="b"/>
                <a:pathLst>
                  <a:path w="1299" h="2032" extrusionOk="0">
                    <a:moveTo>
                      <a:pt x="339" y="1"/>
                    </a:moveTo>
                    <a:cubicBezTo>
                      <a:pt x="299" y="1"/>
                      <a:pt x="259" y="9"/>
                      <a:pt x="220" y="26"/>
                    </a:cubicBezTo>
                    <a:cubicBezTo>
                      <a:pt x="69" y="91"/>
                      <a:pt x="0" y="266"/>
                      <a:pt x="65" y="416"/>
                    </a:cubicBezTo>
                    <a:lnTo>
                      <a:pt x="688" y="1854"/>
                    </a:lnTo>
                    <a:cubicBezTo>
                      <a:pt x="736" y="1964"/>
                      <a:pt x="846" y="2032"/>
                      <a:pt x="960" y="2032"/>
                    </a:cubicBezTo>
                    <a:cubicBezTo>
                      <a:pt x="998" y="2032"/>
                      <a:pt x="1039" y="2023"/>
                      <a:pt x="1077" y="2009"/>
                    </a:cubicBezTo>
                    <a:cubicBezTo>
                      <a:pt x="1230" y="1943"/>
                      <a:pt x="1299" y="1769"/>
                      <a:pt x="1232" y="1618"/>
                    </a:cubicBezTo>
                    <a:lnTo>
                      <a:pt x="610" y="181"/>
                    </a:lnTo>
                    <a:cubicBezTo>
                      <a:pt x="562" y="68"/>
                      <a:pt x="453" y="1"/>
                      <a:pt x="3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7" name="Google Shape;1337;p22"/>
              <p:cNvSpPr/>
              <p:nvPr/>
            </p:nvSpPr>
            <p:spPr>
              <a:xfrm>
                <a:off x="1213634" y="3792380"/>
                <a:ext cx="38785" cy="142842"/>
              </a:xfrm>
              <a:custGeom>
                <a:avLst/>
                <a:gdLst/>
                <a:ahLst/>
                <a:cxnLst/>
                <a:rect l="l" t="t" r="r" b="b"/>
                <a:pathLst>
                  <a:path w="704" h="2593" extrusionOk="0">
                    <a:moveTo>
                      <a:pt x="403" y="0"/>
                    </a:moveTo>
                    <a:cubicBezTo>
                      <a:pt x="238" y="0"/>
                      <a:pt x="111" y="121"/>
                      <a:pt x="104" y="283"/>
                    </a:cubicBezTo>
                    <a:lnTo>
                      <a:pt x="8" y="2282"/>
                    </a:lnTo>
                    <a:cubicBezTo>
                      <a:pt x="1" y="2445"/>
                      <a:pt x="127" y="2585"/>
                      <a:pt x="290" y="2592"/>
                    </a:cubicBezTo>
                    <a:lnTo>
                      <a:pt x="304" y="2592"/>
                    </a:lnTo>
                    <a:cubicBezTo>
                      <a:pt x="463" y="2592"/>
                      <a:pt x="594" y="2466"/>
                      <a:pt x="601" y="2310"/>
                    </a:cubicBezTo>
                    <a:lnTo>
                      <a:pt x="697" y="311"/>
                    </a:lnTo>
                    <a:cubicBezTo>
                      <a:pt x="704" y="146"/>
                      <a:pt x="578" y="8"/>
                      <a:pt x="415" y="1"/>
                    </a:cubicBezTo>
                    <a:cubicBezTo>
                      <a:pt x="411" y="0"/>
                      <a:pt x="407" y="0"/>
                      <a:pt x="4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8" name="Google Shape;1338;p22"/>
              <p:cNvSpPr/>
              <p:nvPr/>
            </p:nvSpPr>
            <p:spPr>
              <a:xfrm>
                <a:off x="2055665" y="4331025"/>
                <a:ext cx="71620" cy="111938"/>
              </a:xfrm>
              <a:custGeom>
                <a:avLst/>
                <a:gdLst/>
                <a:ahLst/>
                <a:cxnLst/>
                <a:rect l="l" t="t" r="r" b="b"/>
                <a:pathLst>
                  <a:path w="1300" h="2032" extrusionOk="0">
                    <a:moveTo>
                      <a:pt x="339" y="0"/>
                    </a:moveTo>
                    <a:cubicBezTo>
                      <a:pt x="300" y="0"/>
                      <a:pt x="259" y="8"/>
                      <a:pt x="221" y="25"/>
                    </a:cubicBezTo>
                    <a:cubicBezTo>
                      <a:pt x="68" y="90"/>
                      <a:pt x="1" y="265"/>
                      <a:pt x="66" y="415"/>
                    </a:cubicBezTo>
                    <a:lnTo>
                      <a:pt x="688" y="1853"/>
                    </a:lnTo>
                    <a:cubicBezTo>
                      <a:pt x="736" y="1963"/>
                      <a:pt x="846" y="2031"/>
                      <a:pt x="960" y="2031"/>
                    </a:cubicBezTo>
                    <a:cubicBezTo>
                      <a:pt x="999" y="2031"/>
                      <a:pt x="1040" y="2023"/>
                      <a:pt x="1079" y="2009"/>
                    </a:cubicBezTo>
                    <a:cubicBezTo>
                      <a:pt x="1230" y="1942"/>
                      <a:pt x="1299" y="1769"/>
                      <a:pt x="1234" y="1618"/>
                    </a:cubicBezTo>
                    <a:lnTo>
                      <a:pt x="610" y="181"/>
                    </a:lnTo>
                    <a:cubicBezTo>
                      <a:pt x="562" y="68"/>
                      <a:pt x="453" y="0"/>
                      <a:pt x="3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9" name="Google Shape;1339;p22"/>
              <p:cNvSpPr/>
              <p:nvPr/>
            </p:nvSpPr>
            <p:spPr>
              <a:xfrm>
                <a:off x="2143702" y="4282493"/>
                <a:ext cx="38785" cy="142897"/>
              </a:xfrm>
              <a:custGeom>
                <a:avLst/>
                <a:gdLst/>
                <a:ahLst/>
                <a:cxnLst/>
                <a:rect l="l" t="t" r="r" b="b"/>
                <a:pathLst>
                  <a:path w="704" h="2594" extrusionOk="0">
                    <a:moveTo>
                      <a:pt x="405" y="0"/>
                    </a:moveTo>
                    <a:cubicBezTo>
                      <a:pt x="239" y="0"/>
                      <a:pt x="110" y="122"/>
                      <a:pt x="103" y="283"/>
                    </a:cubicBezTo>
                    <a:lnTo>
                      <a:pt x="8" y="2283"/>
                    </a:lnTo>
                    <a:cubicBezTo>
                      <a:pt x="0" y="2446"/>
                      <a:pt x="126" y="2586"/>
                      <a:pt x="290" y="2593"/>
                    </a:cubicBezTo>
                    <a:lnTo>
                      <a:pt x="304" y="2593"/>
                    </a:lnTo>
                    <a:cubicBezTo>
                      <a:pt x="463" y="2593"/>
                      <a:pt x="593" y="2469"/>
                      <a:pt x="600" y="2311"/>
                    </a:cubicBezTo>
                    <a:lnTo>
                      <a:pt x="696" y="311"/>
                    </a:lnTo>
                    <a:cubicBezTo>
                      <a:pt x="703" y="147"/>
                      <a:pt x="578" y="7"/>
                      <a:pt x="414" y="0"/>
                    </a:cubicBezTo>
                    <a:cubicBezTo>
                      <a:pt x="411" y="0"/>
                      <a:pt x="408" y="0"/>
                      <a:pt x="4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0" name="Google Shape;1340;p22"/>
              <p:cNvSpPr/>
              <p:nvPr/>
            </p:nvSpPr>
            <p:spPr>
              <a:xfrm>
                <a:off x="1391362" y="4175128"/>
                <a:ext cx="71565" cy="111938"/>
              </a:xfrm>
              <a:custGeom>
                <a:avLst/>
                <a:gdLst/>
                <a:ahLst/>
                <a:cxnLst/>
                <a:rect l="l" t="t" r="r" b="b"/>
                <a:pathLst>
                  <a:path w="1299" h="2032" extrusionOk="0">
                    <a:moveTo>
                      <a:pt x="340" y="0"/>
                    </a:moveTo>
                    <a:cubicBezTo>
                      <a:pt x="301" y="0"/>
                      <a:pt x="260" y="8"/>
                      <a:pt x="222" y="25"/>
                    </a:cubicBezTo>
                    <a:cubicBezTo>
                      <a:pt x="69" y="90"/>
                      <a:pt x="0" y="265"/>
                      <a:pt x="67" y="415"/>
                    </a:cubicBezTo>
                    <a:lnTo>
                      <a:pt x="689" y="1853"/>
                    </a:lnTo>
                    <a:cubicBezTo>
                      <a:pt x="737" y="1963"/>
                      <a:pt x="846" y="2031"/>
                      <a:pt x="960" y="2031"/>
                    </a:cubicBezTo>
                    <a:cubicBezTo>
                      <a:pt x="1000" y="2031"/>
                      <a:pt x="1041" y="2023"/>
                      <a:pt x="1079" y="2009"/>
                    </a:cubicBezTo>
                    <a:cubicBezTo>
                      <a:pt x="1230" y="1942"/>
                      <a:pt x="1299" y="1769"/>
                      <a:pt x="1234" y="1618"/>
                    </a:cubicBezTo>
                    <a:lnTo>
                      <a:pt x="611" y="181"/>
                    </a:lnTo>
                    <a:cubicBezTo>
                      <a:pt x="563" y="67"/>
                      <a:pt x="454" y="0"/>
                      <a:pt x="3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1" name="Google Shape;1341;p22"/>
              <p:cNvSpPr/>
              <p:nvPr/>
            </p:nvSpPr>
            <p:spPr>
              <a:xfrm>
                <a:off x="1479455" y="4126596"/>
                <a:ext cx="38675" cy="142897"/>
              </a:xfrm>
              <a:custGeom>
                <a:avLst/>
                <a:gdLst/>
                <a:ahLst/>
                <a:cxnLst/>
                <a:rect l="l" t="t" r="r" b="b"/>
                <a:pathLst>
                  <a:path w="702" h="2594" extrusionOk="0">
                    <a:moveTo>
                      <a:pt x="404" y="0"/>
                    </a:moveTo>
                    <a:cubicBezTo>
                      <a:pt x="237" y="0"/>
                      <a:pt x="109" y="122"/>
                      <a:pt x="102" y="282"/>
                    </a:cubicBezTo>
                    <a:lnTo>
                      <a:pt x="8" y="2283"/>
                    </a:lnTo>
                    <a:cubicBezTo>
                      <a:pt x="0" y="2446"/>
                      <a:pt x="126" y="2586"/>
                      <a:pt x="290" y="2593"/>
                    </a:cubicBezTo>
                    <a:lnTo>
                      <a:pt x="304" y="2593"/>
                    </a:lnTo>
                    <a:cubicBezTo>
                      <a:pt x="461" y="2593"/>
                      <a:pt x="592" y="2469"/>
                      <a:pt x="600" y="2311"/>
                    </a:cubicBezTo>
                    <a:lnTo>
                      <a:pt x="695" y="311"/>
                    </a:lnTo>
                    <a:cubicBezTo>
                      <a:pt x="702" y="147"/>
                      <a:pt x="578" y="7"/>
                      <a:pt x="413" y="0"/>
                    </a:cubicBezTo>
                    <a:cubicBezTo>
                      <a:pt x="410" y="0"/>
                      <a:pt x="407" y="0"/>
                      <a:pt x="4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2" name="Google Shape;1342;p22"/>
              <p:cNvSpPr/>
              <p:nvPr/>
            </p:nvSpPr>
            <p:spPr>
              <a:xfrm>
                <a:off x="5520089" y="4284256"/>
                <a:ext cx="71565" cy="111938"/>
              </a:xfrm>
              <a:custGeom>
                <a:avLst/>
                <a:gdLst/>
                <a:ahLst/>
                <a:cxnLst/>
                <a:rect l="l" t="t" r="r" b="b"/>
                <a:pathLst>
                  <a:path w="1299" h="2032" extrusionOk="0">
                    <a:moveTo>
                      <a:pt x="961" y="0"/>
                    </a:moveTo>
                    <a:cubicBezTo>
                      <a:pt x="847" y="0"/>
                      <a:pt x="737" y="67"/>
                      <a:pt x="689" y="180"/>
                    </a:cubicBezTo>
                    <a:lnTo>
                      <a:pt x="65" y="1618"/>
                    </a:lnTo>
                    <a:cubicBezTo>
                      <a:pt x="0" y="1768"/>
                      <a:pt x="69" y="1943"/>
                      <a:pt x="220" y="2008"/>
                    </a:cubicBezTo>
                    <a:cubicBezTo>
                      <a:pt x="260" y="2022"/>
                      <a:pt x="301" y="2032"/>
                      <a:pt x="339" y="2032"/>
                    </a:cubicBezTo>
                    <a:cubicBezTo>
                      <a:pt x="453" y="2032"/>
                      <a:pt x="563" y="1964"/>
                      <a:pt x="611" y="1853"/>
                    </a:cubicBezTo>
                    <a:lnTo>
                      <a:pt x="1234" y="416"/>
                    </a:lnTo>
                    <a:cubicBezTo>
                      <a:pt x="1299" y="265"/>
                      <a:pt x="1230" y="91"/>
                      <a:pt x="1079" y="25"/>
                    </a:cubicBezTo>
                    <a:cubicBezTo>
                      <a:pt x="1040" y="8"/>
                      <a:pt x="1001"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3" name="Google Shape;1343;p22"/>
              <p:cNvSpPr/>
              <p:nvPr/>
            </p:nvSpPr>
            <p:spPr>
              <a:xfrm>
                <a:off x="5464831" y="4235834"/>
                <a:ext cx="38785" cy="142897"/>
              </a:xfrm>
              <a:custGeom>
                <a:avLst/>
                <a:gdLst/>
                <a:ahLst/>
                <a:cxnLst/>
                <a:rect l="l" t="t" r="r" b="b"/>
                <a:pathLst>
                  <a:path w="704" h="2594" extrusionOk="0">
                    <a:moveTo>
                      <a:pt x="299" y="0"/>
                    </a:moveTo>
                    <a:cubicBezTo>
                      <a:pt x="296" y="0"/>
                      <a:pt x="293" y="0"/>
                      <a:pt x="290" y="0"/>
                    </a:cubicBezTo>
                    <a:cubicBezTo>
                      <a:pt x="127" y="7"/>
                      <a:pt x="1" y="147"/>
                      <a:pt x="8" y="311"/>
                    </a:cubicBezTo>
                    <a:lnTo>
                      <a:pt x="104" y="2311"/>
                    </a:lnTo>
                    <a:cubicBezTo>
                      <a:pt x="111" y="2468"/>
                      <a:pt x="242" y="2593"/>
                      <a:pt x="400" y="2593"/>
                    </a:cubicBezTo>
                    <a:lnTo>
                      <a:pt x="415" y="2593"/>
                    </a:lnTo>
                    <a:cubicBezTo>
                      <a:pt x="578" y="2586"/>
                      <a:pt x="704" y="2446"/>
                      <a:pt x="697" y="2283"/>
                    </a:cubicBezTo>
                    <a:lnTo>
                      <a:pt x="601" y="283"/>
                    </a:lnTo>
                    <a:cubicBezTo>
                      <a:pt x="594" y="122"/>
                      <a:pt x="466" y="0"/>
                      <a:pt x="2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4" name="Google Shape;1344;p22"/>
              <p:cNvSpPr/>
              <p:nvPr/>
            </p:nvSpPr>
            <p:spPr>
              <a:xfrm>
                <a:off x="3147484" y="4256877"/>
                <a:ext cx="71565" cy="111883"/>
              </a:xfrm>
              <a:custGeom>
                <a:avLst/>
                <a:gdLst/>
                <a:ahLst/>
                <a:cxnLst/>
                <a:rect l="l" t="t" r="r" b="b"/>
                <a:pathLst>
                  <a:path w="1299" h="2031" extrusionOk="0">
                    <a:moveTo>
                      <a:pt x="960" y="0"/>
                    </a:moveTo>
                    <a:cubicBezTo>
                      <a:pt x="845" y="0"/>
                      <a:pt x="737" y="67"/>
                      <a:pt x="687" y="180"/>
                    </a:cubicBezTo>
                    <a:lnTo>
                      <a:pt x="65" y="1618"/>
                    </a:lnTo>
                    <a:cubicBezTo>
                      <a:pt x="0" y="1768"/>
                      <a:pt x="69" y="1943"/>
                      <a:pt x="220" y="2008"/>
                    </a:cubicBezTo>
                    <a:cubicBezTo>
                      <a:pt x="260" y="2022"/>
                      <a:pt x="299" y="2031"/>
                      <a:pt x="339" y="2031"/>
                    </a:cubicBezTo>
                    <a:cubicBezTo>
                      <a:pt x="453" y="2031"/>
                      <a:pt x="563" y="1964"/>
                      <a:pt x="610" y="1853"/>
                    </a:cubicBezTo>
                    <a:lnTo>
                      <a:pt x="1234" y="414"/>
                    </a:lnTo>
                    <a:cubicBezTo>
                      <a:pt x="1299" y="265"/>
                      <a:pt x="1229" y="90"/>
                      <a:pt x="1078" y="25"/>
                    </a:cubicBezTo>
                    <a:cubicBezTo>
                      <a:pt x="1040" y="8"/>
                      <a:pt x="999" y="0"/>
                      <a:pt x="9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5" name="Google Shape;1345;p22"/>
              <p:cNvSpPr/>
              <p:nvPr/>
            </p:nvSpPr>
            <p:spPr>
              <a:xfrm>
                <a:off x="3092227" y="4208456"/>
                <a:ext cx="38730" cy="142787"/>
              </a:xfrm>
              <a:custGeom>
                <a:avLst/>
                <a:gdLst/>
                <a:ahLst/>
                <a:cxnLst/>
                <a:rect l="l" t="t" r="r" b="b"/>
                <a:pathLst>
                  <a:path w="703" h="2592" extrusionOk="0">
                    <a:moveTo>
                      <a:pt x="302" y="0"/>
                    </a:moveTo>
                    <a:cubicBezTo>
                      <a:pt x="298" y="0"/>
                      <a:pt x="294" y="0"/>
                      <a:pt x="290" y="0"/>
                    </a:cubicBezTo>
                    <a:cubicBezTo>
                      <a:pt x="126" y="8"/>
                      <a:pt x="1" y="147"/>
                      <a:pt x="8" y="311"/>
                    </a:cubicBezTo>
                    <a:lnTo>
                      <a:pt x="102" y="2310"/>
                    </a:lnTo>
                    <a:cubicBezTo>
                      <a:pt x="110" y="2469"/>
                      <a:pt x="241" y="2592"/>
                      <a:pt x="399" y="2592"/>
                    </a:cubicBezTo>
                    <a:lnTo>
                      <a:pt x="413" y="2592"/>
                    </a:lnTo>
                    <a:cubicBezTo>
                      <a:pt x="578" y="2585"/>
                      <a:pt x="702" y="2445"/>
                      <a:pt x="695" y="2281"/>
                    </a:cubicBezTo>
                    <a:lnTo>
                      <a:pt x="601" y="283"/>
                    </a:lnTo>
                    <a:cubicBezTo>
                      <a:pt x="594" y="121"/>
                      <a:pt x="467" y="0"/>
                      <a:pt x="3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6" name="Google Shape;1346;p22"/>
              <p:cNvSpPr/>
              <p:nvPr/>
            </p:nvSpPr>
            <p:spPr>
              <a:xfrm>
                <a:off x="4559334" y="4068864"/>
                <a:ext cx="71565" cy="111938"/>
              </a:xfrm>
              <a:custGeom>
                <a:avLst/>
                <a:gdLst/>
                <a:ahLst/>
                <a:cxnLst/>
                <a:rect l="l" t="t" r="r" b="b"/>
                <a:pathLst>
                  <a:path w="1299" h="2032" extrusionOk="0">
                    <a:moveTo>
                      <a:pt x="961" y="0"/>
                    </a:moveTo>
                    <a:cubicBezTo>
                      <a:pt x="846" y="0"/>
                      <a:pt x="737" y="68"/>
                      <a:pt x="688" y="180"/>
                    </a:cubicBezTo>
                    <a:lnTo>
                      <a:pt x="65" y="1618"/>
                    </a:lnTo>
                    <a:cubicBezTo>
                      <a:pt x="0" y="1768"/>
                      <a:pt x="69" y="1943"/>
                      <a:pt x="220" y="2008"/>
                    </a:cubicBezTo>
                    <a:cubicBezTo>
                      <a:pt x="260" y="2025"/>
                      <a:pt x="301" y="2032"/>
                      <a:pt x="339" y="2032"/>
                    </a:cubicBezTo>
                    <a:cubicBezTo>
                      <a:pt x="453" y="2032"/>
                      <a:pt x="563" y="1964"/>
                      <a:pt x="610" y="1853"/>
                    </a:cubicBezTo>
                    <a:lnTo>
                      <a:pt x="1234" y="416"/>
                    </a:lnTo>
                    <a:cubicBezTo>
                      <a:pt x="1299" y="265"/>
                      <a:pt x="1230" y="91"/>
                      <a:pt x="1079" y="25"/>
                    </a:cubicBezTo>
                    <a:cubicBezTo>
                      <a:pt x="1040" y="8"/>
                      <a:pt x="1000"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7" name="Google Shape;1347;p22"/>
              <p:cNvSpPr/>
              <p:nvPr/>
            </p:nvSpPr>
            <p:spPr>
              <a:xfrm>
                <a:off x="4504077" y="4020442"/>
                <a:ext cx="38785" cy="142897"/>
              </a:xfrm>
              <a:custGeom>
                <a:avLst/>
                <a:gdLst/>
                <a:ahLst/>
                <a:cxnLst/>
                <a:rect l="l" t="t" r="r" b="b"/>
                <a:pathLst>
                  <a:path w="704" h="2594" extrusionOk="0">
                    <a:moveTo>
                      <a:pt x="301" y="0"/>
                    </a:moveTo>
                    <a:cubicBezTo>
                      <a:pt x="298" y="0"/>
                      <a:pt x="294" y="0"/>
                      <a:pt x="290" y="1"/>
                    </a:cubicBezTo>
                    <a:cubicBezTo>
                      <a:pt x="127" y="8"/>
                      <a:pt x="1" y="147"/>
                      <a:pt x="8" y="311"/>
                    </a:cubicBezTo>
                    <a:lnTo>
                      <a:pt x="104" y="2311"/>
                    </a:lnTo>
                    <a:cubicBezTo>
                      <a:pt x="111" y="2469"/>
                      <a:pt x="242" y="2593"/>
                      <a:pt x="400" y="2593"/>
                    </a:cubicBezTo>
                    <a:lnTo>
                      <a:pt x="415" y="2593"/>
                    </a:lnTo>
                    <a:cubicBezTo>
                      <a:pt x="578" y="2586"/>
                      <a:pt x="704" y="2447"/>
                      <a:pt x="697" y="2283"/>
                    </a:cubicBezTo>
                    <a:lnTo>
                      <a:pt x="601" y="283"/>
                    </a:lnTo>
                    <a:cubicBezTo>
                      <a:pt x="594" y="123"/>
                      <a:pt x="467"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48" name="Google Shape;1348;p22"/>
            <p:cNvGrpSpPr/>
            <p:nvPr/>
          </p:nvGrpSpPr>
          <p:grpSpPr>
            <a:xfrm>
              <a:off x="4929899" y="4191982"/>
              <a:ext cx="4273991" cy="1334434"/>
              <a:chOff x="2132353" y="3387432"/>
              <a:chExt cx="3764636" cy="1175402"/>
            </a:xfrm>
          </p:grpSpPr>
          <p:sp>
            <p:nvSpPr>
              <p:cNvPr id="1349" name="Google Shape;1349;p22"/>
              <p:cNvSpPr/>
              <p:nvPr/>
            </p:nvSpPr>
            <p:spPr>
              <a:xfrm>
                <a:off x="4407665" y="3445825"/>
                <a:ext cx="98230" cy="100700"/>
              </a:xfrm>
              <a:custGeom>
                <a:avLst/>
                <a:gdLst/>
                <a:ahLst/>
                <a:cxnLst/>
                <a:rect l="l" t="t" r="r" b="b"/>
                <a:pathLst>
                  <a:path w="1783" h="1828" extrusionOk="0">
                    <a:moveTo>
                      <a:pt x="338" y="1"/>
                    </a:moveTo>
                    <a:cubicBezTo>
                      <a:pt x="297" y="1"/>
                      <a:pt x="254" y="17"/>
                      <a:pt x="222" y="46"/>
                    </a:cubicBezTo>
                    <a:cubicBezTo>
                      <a:pt x="166" y="95"/>
                      <a:pt x="140" y="169"/>
                      <a:pt x="119" y="239"/>
                    </a:cubicBezTo>
                    <a:cubicBezTo>
                      <a:pt x="30" y="537"/>
                      <a:pt x="1" y="853"/>
                      <a:pt x="33" y="1162"/>
                    </a:cubicBezTo>
                    <a:cubicBezTo>
                      <a:pt x="42" y="1254"/>
                      <a:pt x="68" y="1360"/>
                      <a:pt x="153" y="1395"/>
                    </a:cubicBezTo>
                    <a:lnTo>
                      <a:pt x="1003" y="1827"/>
                    </a:lnTo>
                    <a:cubicBezTo>
                      <a:pt x="1294" y="1567"/>
                      <a:pt x="1524" y="1237"/>
                      <a:pt x="1666" y="874"/>
                    </a:cubicBezTo>
                    <a:cubicBezTo>
                      <a:pt x="1735" y="702"/>
                      <a:pt x="1782" y="513"/>
                      <a:pt x="1737" y="332"/>
                    </a:cubicBezTo>
                    <a:cubicBezTo>
                      <a:pt x="1693" y="163"/>
                      <a:pt x="1542" y="12"/>
                      <a:pt x="1371" y="12"/>
                    </a:cubicBezTo>
                    <a:cubicBezTo>
                      <a:pt x="1361" y="12"/>
                      <a:pt x="1351" y="12"/>
                      <a:pt x="1340" y="13"/>
                    </a:cubicBezTo>
                    <a:cubicBezTo>
                      <a:pt x="1189" y="29"/>
                      <a:pt x="1075" y="152"/>
                      <a:pt x="983" y="272"/>
                    </a:cubicBezTo>
                    <a:cubicBezTo>
                      <a:pt x="812" y="493"/>
                      <a:pt x="670" y="740"/>
                      <a:pt x="561" y="1000"/>
                    </a:cubicBezTo>
                    <a:cubicBezTo>
                      <a:pt x="533" y="727"/>
                      <a:pt x="507" y="455"/>
                      <a:pt x="479" y="183"/>
                    </a:cubicBezTo>
                    <a:cubicBezTo>
                      <a:pt x="474" y="128"/>
                      <a:pt x="465" y="70"/>
                      <a:pt x="426" y="33"/>
                    </a:cubicBezTo>
                    <a:cubicBezTo>
                      <a:pt x="401" y="11"/>
                      <a:pt x="370"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0" name="Google Shape;1350;p22"/>
              <p:cNvSpPr/>
              <p:nvPr/>
            </p:nvSpPr>
            <p:spPr>
              <a:xfrm>
                <a:off x="4306791" y="3410954"/>
                <a:ext cx="79939" cy="84945"/>
              </a:xfrm>
              <a:custGeom>
                <a:avLst/>
                <a:gdLst/>
                <a:ahLst/>
                <a:cxnLst/>
                <a:rect l="l" t="t" r="r" b="b"/>
                <a:pathLst>
                  <a:path w="1451" h="1542" extrusionOk="0">
                    <a:moveTo>
                      <a:pt x="955" y="1"/>
                    </a:moveTo>
                    <a:cubicBezTo>
                      <a:pt x="896" y="1"/>
                      <a:pt x="839" y="17"/>
                      <a:pt x="791" y="53"/>
                    </a:cubicBezTo>
                    <a:cubicBezTo>
                      <a:pt x="693" y="130"/>
                      <a:pt x="664" y="265"/>
                      <a:pt x="652" y="388"/>
                    </a:cubicBezTo>
                    <a:cubicBezTo>
                      <a:pt x="629" y="619"/>
                      <a:pt x="633" y="854"/>
                      <a:pt x="671" y="1084"/>
                    </a:cubicBezTo>
                    <a:cubicBezTo>
                      <a:pt x="533" y="906"/>
                      <a:pt x="398" y="725"/>
                      <a:pt x="259" y="546"/>
                    </a:cubicBezTo>
                    <a:cubicBezTo>
                      <a:pt x="231" y="511"/>
                      <a:pt x="201" y="471"/>
                      <a:pt x="158" y="463"/>
                    </a:cubicBezTo>
                    <a:cubicBezTo>
                      <a:pt x="151" y="461"/>
                      <a:pt x="145" y="461"/>
                      <a:pt x="139" y="461"/>
                    </a:cubicBezTo>
                    <a:cubicBezTo>
                      <a:pt x="85" y="461"/>
                      <a:pt x="36" y="507"/>
                      <a:pt x="19" y="560"/>
                    </a:cubicBezTo>
                    <a:cubicBezTo>
                      <a:pt x="1" y="619"/>
                      <a:pt x="15" y="682"/>
                      <a:pt x="31" y="741"/>
                    </a:cubicBezTo>
                    <a:cubicBezTo>
                      <a:pt x="97" y="991"/>
                      <a:pt x="214" y="1224"/>
                      <a:pt x="369" y="1428"/>
                    </a:cubicBezTo>
                    <a:cubicBezTo>
                      <a:pt x="411" y="1483"/>
                      <a:pt x="471" y="1541"/>
                      <a:pt x="537" y="1541"/>
                    </a:cubicBezTo>
                    <a:cubicBezTo>
                      <a:pt x="543" y="1541"/>
                      <a:pt x="549" y="1541"/>
                      <a:pt x="554" y="1540"/>
                    </a:cubicBezTo>
                    <a:lnTo>
                      <a:pt x="1339" y="1473"/>
                    </a:lnTo>
                    <a:cubicBezTo>
                      <a:pt x="1432" y="1164"/>
                      <a:pt x="1451" y="835"/>
                      <a:pt x="1394" y="518"/>
                    </a:cubicBezTo>
                    <a:cubicBezTo>
                      <a:pt x="1367" y="367"/>
                      <a:pt x="1318" y="212"/>
                      <a:pt x="1209" y="106"/>
                    </a:cubicBezTo>
                    <a:cubicBezTo>
                      <a:pt x="1141" y="40"/>
                      <a:pt x="1046" y="1"/>
                      <a:pt x="95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1" name="Google Shape;1351;p22"/>
              <p:cNvSpPr/>
              <p:nvPr/>
            </p:nvSpPr>
            <p:spPr>
              <a:xfrm>
                <a:off x="4442263" y="3407924"/>
                <a:ext cx="53715" cy="63626"/>
              </a:xfrm>
              <a:custGeom>
                <a:avLst/>
                <a:gdLst/>
                <a:ahLst/>
                <a:cxnLst/>
                <a:rect l="l" t="t" r="r" b="b"/>
                <a:pathLst>
                  <a:path w="975" h="1155" extrusionOk="0">
                    <a:moveTo>
                      <a:pt x="738" y="1"/>
                    </a:moveTo>
                    <a:cubicBezTo>
                      <a:pt x="687" y="1"/>
                      <a:pt x="636" y="47"/>
                      <a:pt x="606" y="93"/>
                    </a:cubicBezTo>
                    <a:cubicBezTo>
                      <a:pt x="517" y="227"/>
                      <a:pt x="493" y="392"/>
                      <a:pt x="489" y="553"/>
                    </a:cubicBezTo>
                    <a:cubicBezTo>
                      <a:pt x="409" y="420"/>
                      <a:pt x="324" y="291"/>
                      <a:pt x="234" y="165"/>
                    </a:cubicBezTo>
                    <a:cubicBezTo>
                      <a:pt x="204" y="122"/>
                      <a:pt x="163" y="74"/>
                      <a:pt x="110" y="74"/>
                    </a:cubicBezTo>
                    <a:cubicBezTo>
                      <a:pt x="108" y="74"/>
                      <a:pt x="107" y="74"/>
                      <a:pt x="105" y="75"/>
                    </a:cubicBezTo>
                    <a:cubicBezTo>
                      <a:pt x="62" y="79"/>
                      <a:pt x="26" y="117"/>
                      <a:pt x="14" y="159"/>
                    </a:cubicBezTo>
                    <a:cubicBezTo>
                      <a:pt x="1" y="202"/>
                      <a:pt x="6" y="248"/>
                      <a:pt x="15" y="292"/>
                    </a:cubicBezTo>
                    <a:cubicBezTo>
                      <a:pt x="70" y="578"/>
                      <a:pt x="211" y="847"/>
                      <a:pt x="416" y="1054"/>
                    </a:cubicBezTo>
                    <a:lnTo>
                      <a:pt x="887" y="1154"/>
                    </a:lnTo>
                    <a:lnTo>
                      <a:pt x="934" y="833"/>
                    </a:lnTo>
                    <a:cubicBezTo>
                      <a:pt x="954" y="696"/>
                      <a:pt x="975" y="559"/>
                      <a:pt x="963" y="420"/>
                    </a:cubicBezTo>
                    <a:cubicBezTo>
                      <a:pt x="954" y="283"/>
                      <a:pt x="910" y="144"/>
                      <a:pt x="817" y="44"/>
                    </a:cubicBezTo>
                    <a:cubicBezTo>
                      <a:pt x="804" y="29"/>
                      <a:pt x="790" y="15"/>
                      <a:pt x="771" y="8"/>
                    </a:cubicBezTo>
                    <a:cubicBezTo>
                      <a:pt x="760" y="3"/>
                      <a:pt x="749" y="1"/>
                      <a:pt x="7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2" name="Google Shape;1352;p22"/>
              <p:cNvSpPr/>
              <p:nvPr/>
            </p:nvSpPr>
            <p:spPr>
              <a:xfrm>
                <a:off x="5471883" y="3387432"/>
                <a:ext cx="51016" cy="68253"/>
              </a:xfrm>
              <a:custGeom>
                <a:avLst/>
                <a:gdLst/>
                <a:ahLst/>
                <a:cxnLst/>
                <a:rect l="l" t="t" r="r" b="b"/>
                <a:pathLst>
                  <a:path w="926" h="1239" extrusionOk="0">
                    <a:moveTo>
                      <a:pt x="141" y="0"/>
                    </a:moveTo>
                    <a:cubicBezTo>
                      <a:pt x="104" y="0"/>
                      <a:pt x="68" y="26"/>
                      <a:pt x="48" y="60"/>
                    </a:cubicBezTo>
                    <a:cubicBezTo>
                      <a:pt x="25" y="99"/>
                      <a:pt x="20" y="144"/>
                      <a:pt x="18" y="190"/>
                    </a:cubicBezTo>
                    <a:cubicBezTo>
                      <a:pt x="0" y="480"/>
                      <a:pt x="71" y="775"/>
                      <a:pt x="217" y="1027"/>
                    </a:cubicBezTo>
                    <a:lnTo>
                      <a:pt x="646" y="1238"/>
                    </a:lnTo>
                    <a:cubicBezTo>
                      <a:pt x="689" y="1138"/>
                      <a:pt x="731" y="1039"/>
                      <a:pt x="774" y="939"/>
                    </a:cubicBezTo>
                    <a:cubicBezTo>
                      <a:pt x="826" y="812"/>
                      <a:pt x="881" y="685"/>
                      <a:pt x="903" y="550"/>
                    </a:cubicBezTo>
                    <a:cubicBezTo>
                      <a:pt x="926" y="413"/>
                      <a:pt x="917" y="267"/>
                      <a:pt x="853" y="147"/>
                    </a:cubicBezTo>
                    <a:cubicBezTo>
                      <a:pt x="844" y="130"/>
                      <a:pt x="833" y="115"/>
                      <a:pt x="819" y="102"/>
                    </a:cubicBezTo>
                    <a:cubicBezTo>
                      <a:pt x="803" y="90"/>
                      <a:pt x="784" y="84"/>
                      <a:pt x="765" y="84"/>
                    </a:cubicBezTo>
                    <a:cubicBezTo>
                      <a:pt x="720" y="84"/>
                      <a:pt x="671" y="112"/>
                      <a:pt x="637" y="143"/>
                    </a:cubicBezTo>
                    <a:cubicBezTo>
                      <a:pt x="519" y="253"/>
                      <a:pt x="453" y="406"/>
                      <a:pt x="411" y="561"/>
                    </a:cubicBezTo>
                    <a:cubicBezTo>
                      <a:pt x="367" y="413"/>
                      <a:pt x="316" y="267"/>
                      <a:pt x="260" y="122"/>
                    </a:cubicBezTo>
                    <a:cubicBezTo>
                      <a:pt x="240" y="71"/>
                      <a:pt x="212" y="13"/>
                      <a:pt x="157" y="2"/>
                    </a:cubicBezTo>
                    <a:cubicBezTo>
                      <a:pt x="152" y="1"/>
                      <a:pt x="14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3" name="Google Shape;1353;p22"/>
              <p:cNvSpPr/>
              <p:nvPr/>
            </p:nvSpPr>
            <p:spPr>
              <a:xfrm>
                <a:off x="5619200" y="3393657"/>
                <a:ext cx="66882" cy="73927"/>
              </a:xfrm>
              <a:custGeom>
                <a:avLst/>
                <a:gdLst/>
                <a:ahLst/>
                <a:cxnLst/>
                <a:rect l="l" t="t" r="r" b="b"/>
                <a:pathLst>
                  <a:path w="1214" h="1342" extrusionOk="0">
                    <a:moveTo>
                      <a:pt x="178" y="0"/>
                    </a:moveTo>
                    <a:cubicBezTo>
                      <a:pt x="129" y="0"/>
                      <a:pt x="82" y="28"/>
                      <a:pt x="57" y="64"/>
                    </a:cubicBezTo>
                    <a:cubicBezTo>
                      <a:pt x="29" y="105"/>
                      <a:pt x="23" y="154"/>
                      <a:pt x="21" y="201"/>
                    </a:cubicBezTo>
                    <a:cubicBezTo>
                      <a:pt x="1" y="516"/>
                      <a:pt x="97" y="835"/>
                      <a:pt x="290" y="1108"/>
                    </a:cubicBezTo>
                    <a:lnTo>
                      <a:pt x="855" y="1341"/>
                    </a:lnTo>
                    <a:cubicBezTo>
                      <a:pt x="910" y="1234"/>
                      <a:pt x="962" y="1125"/>
                      <a:pt x="1017" y="1018"/>
                    </a:cubicBezTo>
                    <a:cubicBezTo>
                      <a:pt x="1085" y="883"/>
                      <a:pt x="1153" y="744"/>
                      <a:pt x="1184" y="599"/>
                    </a:cubicBezTo>
                    <a:cubicBezTo>
                      <a:pt x="1213" y="452"/>
                      <a:pt x="1201" y="295"/>
                      <a:pt x="1113" y="164"/>
                    </a:cubicBezTo>
                    <a:cubicBezTo>
                      <a:pt x="1100" y="147"/>
                      <a:pt x="1086" y="129"/>
                      <a:pt x="1066" y="116"/>
                    </a:cubicBezTo>
                    <a:cubicBezTo>
                      <a:pt x="1045" y="102"/>
                      <a:pt x="1020" y="96"/>
                      <a:pt x="994" y="96"/>
                    </a:cubicBezTo>
                    <a:cubicBezTo>
                      <a:pt x="937" y="96"/>
                      <a:pt x="875" y="125"/>
                      <a:pt x="831" y="159"/>
                    </a:cubicBezTo>
                    <a:cubicBezTo>
                      <a:pt x="677" y="276"/>
                      <a:pt x="592" y="439"/>
                      <a:pt x="539" y="607"/>
                    </a:cubicBezTo>
                    <a:cubicBezTo>
                      <a:pt x="479" y="448"/>
                      <a:pt x="412" y="290"/>
                      <a:pt x="337" y="133"/>
                    </a:cubicBezTo>
                    <a:cubicBezTo>
                      <a:pt x="310" y="77"/>
                      <a:pt x="270" y="15"/>
                      <a:pt x="200" y="2"/>
                    </a:cubicBezTo>
                    <a:cubicBezTo>
                      <a:pt x="193" y="1"/>
                      <a:pt x="185" y="0"/>
                      <a:pt x="1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4" name="Google Shape;1354;p22"/>
              <p:cNvSpPr/>
              <p:nvPr/>
            </p:nvSpPr>
            <p:spPr>
              <a:xfrm>
                <a:off x="2132353" y="3420264"/>
                <a:ext cx="3764636" cy="1142570"/>
              </a:xfrm>
              <a:custGeom>
                <a:avLst/>
                <a:gdLst/>
                <a:ahLst/>
                <a:cxnLst/>
                <a:rect l="l" t="t" r="r" b="b"/>
                <a:pathLst>
                  <a:path w="68333" h="20741" extrusionOk="0">
                    <a:moveTo>
                      <a:pt x="55171" y="0"/>
                    </a:moveTo>
                    <a:cubicBezTo>
                      <a:pt x="50205" y="0"/>
                      <a:pt x="43713" y="401"/>
                      <a:pt x="35499" y="1636"/>
                    </a:cubicBezTo>
                    <a:cubicBezTo>
                      <a:pt x="12111" y="5154"/>
                      <a:pt x="0" y="16001"/>
                      <a:pt x="0" y="16001"/>
                    </a:cubicBezTo>
                    <a:lnTo>
                      <a:pt x="68332" y="20741"/>
                    </a:lnTo>
                    <a:lnTo>
                      <a:pt x="68314" y="1368"/>
                    </a:lnTo>
                    <a:cubicBezTo>
                      <a:pt x="68314" y="1368"/>
                      <a:pt x="64346" y="0"/>
                      <a:pt x="5517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5" name="Google Shape;1355;p22"/>
              <p:cNvSpPr/>
              <p:nvPr/>
            </p:nvSpPr>
            <p:spPr>
              <a:xfrm>
                <a:off x="3858230" y="3630037"/>
                <a:ext cx="258604" cy="144439"/>
              </a:xfrm>
              <a:custGeom>
                <a:avLst/>
                <a:gdLst/>
                <a:ahLst/>
                <a:cxnLst/>
                <a:rect l="l" t="t" r="r" b="b"/>
                <a:pathLst>
                  <a:path w="4694" h="2622" extrusionOk="0">
                    <a:moveTo>
                      <a:pt x="2774" y="0"/>
                    </a:moveTo>
                    <a:cubicBezTo>
                      <a:pt x="2271" y="0"/>
                      <a:pt x="1768" y="97"/>
                      <a:pt x="1294" y="290"/>
                    </a:cubicBezTo>
                    <a:cubicBezTo>
                      <a:pt x="206" y="734"/>
                      <a:pt x="0" y="2520"/>
                      <a:pt x="1341" y="2616"/>
                    </a:cubicBezTo>
                    <a:cubicBezTo>
                      <a:pt x="1392" y="2619"/>
                      <a:pt x="1444" y="2621"/>
                      <a:pt x="1498" y="2621"/>
                    </a:cubicBezTo>
                    <a:cubicBezTo>
                      <a:pt x="2437" y="2621"/>
                      <a:pt x="3764" y="2093"/>
                      <a:pt x="4353" y="1340"/>
                    </a:cubicBezTo>
                    <a:cubicBezTo>
                      <a:pt x="4548" y="1089"/>
                      <a:pt x="4693" y="685"/>
                      <a:pt x="4489" y="444"/>
                    </a:cubicBezTo>
                    <a:cubicBezTo>
                      <a:pt x="4419" y="362"/>
                      <a:pt x="4325" y="318"/>
                      <a:pt x="4230" y="281"/>
                    </a:cubicBezTo>
                    <a:cubicBezTo>
                      <a:pt x="3764" y="94"/>
                      <a:pt x="3269" y="0"/>
                      <a:pt x="27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6" name="Google Shape;1356;p22"/>
              <p:cNvSpPr/>
              <p:nvPr/>
            </p:nvSpPr>
            <p:spPr>
              <a:xfrm>
                <a:off x="5413155" y="3584755"/>
                <a:ext cx="266703" cy="120146"/>
              </a:xfrm>
              <a:custGeom>
                <a:avLst/>
                <a:gdLst/>
                <a:ahLst/>
                <a:cxnLst/>
                <a:rect l="l" t="t" r="r" b="b"/>
                <a:pathLst>
                  <a:path w="4841" h="2181" extrusionOk="0">
                    <a:moveTo>
                      <a:pt x="3087" y="0"/>
                    </a:moveTo>
                    <a:cubicBezTo>
                      <a:pt x="2775" y="0"/>
                      <a:pt x="2463" y="14"/>
                      <a:pt x="2153" y="40"/>
                    </a:cubicBezTo>
                    <a:cubicBezTo>
                      <a:pt x="1343" y="111"/>
                      <a:pt x="0" y="753"/>
                      <a:pt x="1098" y="1709"/>
                    </a:cubicBezTo>
                    <a:cubicBezTo>
                      <a:pt x="1482" y="2042"/>
                      <a:pt x="2143" y="2180"/>
                      <a:pt x="2791" y="2180"/>
                    </a:cubicBezTo>
                    <a:cubicBezTo>
                      <a:pt x="3320" y="2180"/>
                      <a:pt x="3839" y="2088"/>
                      <a:pt x="4190" y="1936"/>
                    </a:cubicBezTo>
                    <a:cubicBezTo>
                      <a:pt x="4466" y="1816"/>
                      <a:pt x="4716" y="1562"/>
                      <a:pt x="4773" y="1230"/>
                    </a:cubicBezTo>
                    <a:cubicBezTo>
                      <a:pt x="4840" y="824"/>
                      <a:pt x="4593" y="417"/>
                      <a:pt x="4272" y="223"/>
                    </a:cubicBezTo>
                    <a:cubicBezTo>
                      <a:pt x="3951" y="29"/>
                      <a:pt x="3573" y="4"/>
                      <a:pt x="3210" y="1"/>
                    </a:cubicBezTo>
                    <a:cubicBezTo>
                      <a:pt x="3169" y="0"/>
                      <a:pt x="3128" y="0"/>
                      <a:pt x="308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7" name="Google Shape;1357;p22"/>
              <p:cNvSpPr/>
              <p:nvPr/>
            </p:nvSpPr>
            <p:spPr>
              <a:xfrm>
                <a:off x="5605207" y="3736356"/>
                <a:ext cx="267584" cy="94310"/>
              </a:xfrm>
              <a:custGeom>
                <a:avLst/>
                <a:gdLst/>
                <a:ahLst/>
                <a:cxnLst/>
                <a:rect l="l" t="t" r="r" b="b"/>
                <a:pathLst>
                  <a:path w="4857" h="1712" extrusionOk="0">
                    <a:moveTo>
                      <a:pt x="2407" y="1"/>
                    </a:moveTo>
                    <a:cubicBezTo>
                      <a:pt x="1785" y="1"/>
                      <a:pt x="1153" y="106"/>
                      <a:pt x="673" y="409"/>
                    </a:cubicBezTo>
                    <a:cubicBezTo>
                      <a:pt x="112" y="765"/>
                      <a:pt x="1" y="1242"/>
                      <a:pt x="616" y="1520"/>
                    </a:cubicBezTo>
                    <a:cubicBezTo>
                      <a:pt x="942" y="1667"/>
                      <a:pt x="1343" y="1712"/>
                      <a:pt x="1740" y="1712"/>
                    </a:cubicBezTo>
                    <a:cubicBezTo>
                      <a:pt x="2057" y="1712"/>
                      <a:pt x="2371" y="1683"/>
                      <a:pt x="2643" y="1656"/>
                    </a:cubicBezTo>
                    <a:cubicBezTo>
                      <a:pt x="2992" y="1622"/>
                      <a:pt x="4856" y="915"/>
                      <a:pt x="3967" y="233"/>
                    </a:cubicBezTo>
                    <a:cubicBezTo>
                      <a:pt x="3895" y="178"/>
                      <a:pt x="3805" y="155"/>
                      <a:pt x="3719" y="138"/>
                    </a:cubicBezTo>
                    <a:cubicBezTo>
                      <a:pt x="3331" y="59"/>
                      <a:pt x="2872" y="1"/>
                      <a:pt x="240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8" name="Google Shape;1358;p22"/>
              <p:cNvSpPr/>
              <p:nvPr/>
            </p:nvSpPr>
            <p:spPr>
              <a:xfrm>
                <a:off x="4375381" y="3644801"/>
                <a:ext cx="305598" cy="80207"/>
              </a:xfrm>
              <a:custGeom>
                <a:avLst/>
                <a:gdLst/>
                <a:ahLst/>
                <a:cxnLst/>
                <a:rect l="l" t="t" r="r" b="b"/>
                <a:pathLst>
                  <a:path w="5547" h="1456" extrusionOk="0">
                    <a:moveTo>
                      <a:pt x="3392" y="1"/>
                    </a:moveTo>
                    <a:cubicBezTo>
                      <a:pt x="3263" y="1"/>
                      <a:pt x="3134" y="5"/>
                      <a:pt x="3005" y="13"/>
                    </a:cubicBezTo>
                    <a:cubicBezTo>
                      <a:pt x="2231" y="63"/>
                      <a:pt x="1466" y="266"/>
                      <a:pt x="875" y="578"/>
                    </a:cubicBezTo>
                    <a:cubicBezTo>
                      <a:pt x="0" y="1038"/>
                      <a:pt x="515" y="1456"/>
                      <a:pt x="1358" y="1456"/>
                    </a:cubicBezTo>
                    <a:cubicBezTo>
                      <a:pt x="1472" y="1456"/>
                      <a:pt x="1591" y="1448"/>
                      <a:pt x="1714" y="1432"/>
                    </a:cubicBezTo>
                    <a:cubicBezTo>
                      <a:pt x="2842" y="1284"/>
                      <a:pt x="4159" y="1406"/>
                      <a:pt x="5160" y="965"/>
                    </a:cubicBezTo>
                    <a:cubicBezTo>
                      <a:pt x="5359" y="876"/>
                      <a:pt x="5542" y="754"/>
                      <a:pt x="5545" y="619"/>
                    </a:cubicBezTo>
                    <a:cubicBezTo>
                      <a:pt x="5547" y="479"/>
                      <a:pt x="5353" y="373"/>
                      <a:pt x="5159" y="298"/>
                    </a:cubicBezTo>
                    <a:cubicBezTo>
                      <a:pt x="4653" y="104"/>
                      <a:pt x="4031" y="1"/>
                      <a:pt x="339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9" name="Google Shape;1359;p22"/>
              <p:cNvSpPr/>
              <p:nvPr/>
            </p:nvSpPr>
            <p:spPr>
              <a:xfrm>
                <a:off x="3909300" y="3593239"/>
                <a:ext cx="38289" cy="75305"/>
              </a:xfrm>
              <a:custGeom>
                <a:avLst/>
                <a:gdLst/>
                <a:ahLst/>
                <a:cxnLst/>
                <a:rect l="l" t="t" r="r" b="b"/>
                <a:pathLst>
                  <a:path w="695" h="1367" extrusionOk="0">
                    <a:moveTo>
                      <a:pt x="501" y="1"/>
                    </a:moveTo>
                    <a:cubicBezTo>
                      <a:pt x="430" y="1"/>
                      <a:pt x="363" y="52"/>
                      <a:pt x="338" y="131"/>
                    </a:cubicBezTo>
                    <a:lnTo>
                      <a:pt x="33" y="1105"/>
                    </a:lnTo>
                    <a:cubicBezTo>
                      <a:pt x="0" y="1206"/>
                      <a:pt x="47" y="1318"/>
                      <a:pt x="137" y="1354"/>
                    </a:cubicBezTo>
                    <a:cubicBezTo>
                      <a:pt x="156" y="1363"/>
                      <a:pt x="175" y="1366"/>
                      <a:pt x="194" y="1366"/>
                    </a:cubicBezTo>
                    <a:cubicBezTo>
                      <a:pt x="198" y="1366"/>
                      <a:pt x="202" y="1366"/>
                      <a:pt x="205" y="1366"/>
                    </a:cubicBezTo>
                    <a:cubicBezTo>
                      <a:pt x="273" y="1360"/>
                      <a:pt x="332" y="1312"/>
                      <a:pt x="358" y="1236"/>
                    </a:cubicBezTo>
                    <a:lnTo>
                      <a:pt x="662" y="263"/>
                    </a:lnTo>
                    <a:cubicBezTo>
                      <a:pt x="695" y="160"/>
                      <a:pt x="648" y="49"/>
                      <a:pt x="558" y="12"/>
                    </a:cubicBezTo>
                    <a:cubicBezTo>
                      <a:pt x="539" y="4"/>
                      <a:pt x="520"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0" name="Google Shape;1360;p22"/>
              <p:cNvSpPr/>
              <p:nvPr/>
            </p:nvSpPr>
            <p:spPr>
              <a:xfrm>
                <a:off x="3871948" y="3565144"/>
                <a:ext cx="27436" cy="94034"/>
              </a:xfrm>
              <a:custGeom>
                <a:avLst/>
                <a:gdLst/>
                <a:ahLst/>
                <a:cxnLst/>
                <a:rect l="l" t="t" r="r" b="b"/>
                <a:pathLst>
                  <a:path w="498" h="1707" extrusionOk="0">
                    <a:moveTo>
                      <a:pt x="180" y="0"/>
                    </a:moveTo>
                    <a:cubicBezTo>
                      <a:pt x="175" y="0"/>
                      <a:pt x="169" y="1"/>
                      <a:pt x="163" y="1"/>
                    </a:cubicBezTo>
                    <a:cubicBezTo>
                      <a:pt x="69" y="14"/>
                      <a:pt x="1" y="111"/>
                      <a:pt x="12" y="219"/>
                    </a:cubicBezTo>
                    <a:lnTo>
                      <a:pt x="145" y="1531"/>
                    </a:lnTo>
                    <a:cubicBezTo>
                      <a:pt x="154" y="1633"/>
                      <a:pt x="227" y="1707"/>
                      <a:pt x="314" y="1707"/>
                    </a:cubicBezTo>
                    <a:cubicBezTo>
                      <a:pt x="318" y="1707"/>
                      <a:pt x="322" y="1707"/>
                      <a:pt x="326" y="1706"/>
                    </a:cubicBezTo>
                    <a:cubicBezTo>
                      <a:pt x="330" y="1706"/>
                      <a:pt x="331" y="1706"/>
                      <a:pt x="335" y="1705"/>
                    </a:cubicBezTo>
                    <a:cubicBezTo>
                      <a:pt x="430" y="1692"/>
                      <a:pt x="498" y="1595"/>
                      <a:pt x="486" y="1488"/>
                    </a:cubicBezTo>
                    <a:lnTo>
                      <a:pt x="354" y="175"/>
                    </a:lnTo>
                    <a:cubicBezTo>
                      <a:pt x="344" y="74"/>
                      <a:pt x="271" y="0"/>
                      <a:pt x="1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1" name="Google Shape;1361;p22"/>
              <p:cNvSpPr/>
              <p:nvPr/>
            </p:nvSpPr>
            <p:spPr>
              <a:xfrm>
                <a:off x="5815935" y="3605854"/>
                <a:ext cx="38234" cy="75250"/>
              </a:xfrm>
              <a:custGeom>
                <a:avLst/>
                <a:gdLst/>
                <a:ahLst/>
                <a:cxnLst/>
                <a:rect l="l" t="t" r="r" b="b"/>
                <a:pathLst>
                  <a:path w="694" h="1366" extrusionOk="0">
                    <a:moveTo>
                      <a:pt x="499" y="1"/>
                    </a:moveTo>
                    <a:cubicBezTo>
                      <a:pt x="428" y="1"/>
                      <a:pt x="363" y="52"/>
                      <a:pt x="338" y="130"/>
                    </a:cubicBezTo>
                    <a:lnTo>
                      <a:pt x="33" y="1104"/>
                    </a:lnTo>
                    <a:cubicBezTo>
                      <a:pt x="1" y="1207"/>
                      <a:pt x="47" y="1317"/>
                      <a:pt x="136" y="1355"/>
                    </a:cubicBezTo>
                    <a:cubicBezTo>
                      <a:pt x="156" y="1363"/>
                      <a:pt x="176" y="1366"/>
                      <a:pt x="195" y="1366"/>
                    </a:cubicBezTo>
                    <a:cubicBezTo>
                      <a:pt x="198" y="1366"/>
                      <a:pt x="202" y="1366"/>
                      <a:pt x="206" y="1365"/>
                    </a:cubicBezTo>
                    <a:cubicBezTo>
                      <a:pt x="273" y="1360"/>
                      <a:pt x="333" y="1313"/>
                      <a:pt x="358" y="1237"/>
                    </a:cubicBezTo>
                    <a:lnTo>
                      <a:pt x="663" y="263"/>
                    </a:lnTo>
                    <a:cubicBezTo>
                      <a:pt x="694" y="160"/>
                      <a:pt x="649" y="50"/>
                      <a:pt x="558" y="13"/>
                    </a:cubicBezTo>
                    <a:cubicBezTo>
                      <a:pt x="539" y="5"/>
                      <a:pt x="519" y="1"/>
                      <a:pt x="49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2" name="Google Shape;1362;p22"/>
              <p:cNvSpPr/>
              <p:nvPr/>
            </p:nvSpPr>
            <p:spPr>
              <a:xfrm>
                <a:off x="5778637" y="3577869"/>
                <a:ext cx="27326" cy="94034"/>
              </a:xfrm>
              <a:custGeom>
                <a:avLst/>
                <a:gdLst/>
                <a:ahLst/>
                <a:cxnLst/>
                <a:rect l="l" t="t" r="r" b="b"/>
                <a:pathLst>
                  <a:path w="496" h="1707" extrusionOk="0">
                    <a:moveTo>
                      <a:pt x="182" y="1"/>
                    </a:moveTo>
                    <a:cubicBezTo>
                      <a:pt x="176" y="1"/>
                      <a:pt x="169" y="1"/>
                      <a:pt x="163" y="2"/>
                    </a:cubicBezTo>
                    <a:cubicBezTo>
                      <a:pt x="68" y="14"/>
                      <a:pt x="0" y="110"/>
                      <a:pt x="12" y="219"/>
                    </a:cubicBezTo>
                    <a:lnTo>
                      <a:pt x="143" y="1532"/>
                    </a:lnTo>
                    <a:cubicBezTo>
                      <a:pt x="153" y="1635"/>
                      <a:pt x="229" y="1707"/>
                      <a:pt x="317" y="1707"/>
                    </a:cubicBezTo>
                    <a:cubicBezTo>
                      <a:pt x="320" y="1707"/>
                      <a:pt x="322" y="1707"/>
                      <a:pt x="325" y="1707"/>
                    </a:cubicBezTo>
                    <a:cubicBezTo>
                      <a:pt x="329" y="1707"/>
                      <a:pt x="331" y="1707"/>
                      <a:pt x="333" y="1704"/>
                    </a:cubicBezTo>
                    <a:cubicBezTo>
                      <a:pt x="429" y="1693"/>
                      <a:pt x="496" y="1595"/>
                      <a:pt x="486" y="1487"/>
                    </a:cubicBezTo>
                    <a:lnTo>
                      <a:pt x="353" y="174"/>
                    </a:lnTo>
                    <a:cubicBezTo>
                      <a:pt x="344" y="74"/>
                      <a:pt x="272" y="1"/>
                      <a:pt x="1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3" name="Google Shape;1363;p22"/>
              <p:cNvSpPr/>
              <p:nvPr/>
            </p:nvSpPr>
            <p:spPr>
              <a:xfrm>
                <a:off x="4479671" y="3628770"/>
                <a:ext cx="44680" cy="72165"/>
              </a:xfrm>
              <a:custGeom>
                <a:avLst/>
                <a:gdLst/>
                <a:ahLst/>
                <a:cxnLst/>
                <a:rect l="l" t="t" r="r" b="b"/>
                <a:pathLst>
                  <a:path w="811" h="1310" extrusionOk="0">
                    <a:moveTo>
                      <a:pt x="198" y="0"/>
                    </a:moveTo>
                    <a:cubicBezTo>
                      <a:pt x="171" y="0"/>
                      <a:pt x="144" y="7"/>
                      <a:pt x="119" y="22"/>
                    </a:cubicBezTo>
                    <a:cubicBezTo>
                      <a:pt x="35" y="71"/>
                      <a:pt x="1" y="187"/>
                      <a:pt x="45" y="285"/>
                    </a:cubicBezTo>
                    <a:lnTo>
                      <a:pt x="461" y="1203"/>
                    </a:lnTo>
                    <a:cubicBezTo>
                      <a:pt x="491" y="1272"/>
                      <a:pt x="550" y="1310"/>
                      <a:pt x="613" y="1310"/>
                    </a:cubicBezTo>
                    <a:cubicBezTo>
                      <a:pt x="617" y="1310"/>
                      <a:pt x="622" y="1310"/>
                      <a:pt x="626" y="1309"/>
                    </a:cubicBezTo>
                    <a:cubicBezTo>
                      <a:pt x="649" y="1308"/>
                      <a:pt x="671" y="1301"/>
                      <a:pt x="692" y="1288"/>
                    </a:cubicBezTo>
                    <a:cubicBezTo>
                      <a:pt x="777" y="1239"/>
                      <a:pt x="811" y="1122"/>
                      <a:pt x="767" y="1026"/>
                    </a:cubicBezTo>
                    <a:lnTo>
                      <a:pt x="351" y="107"/>
                    </a:lnTo>
                    <a:cubicBezTo>
                      <a:pt x="321" y="39"/>
                      <a:pt x="261" y="0"/>
                      <a:pt x="1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4" name="Google Shape;1364;p22"/>
              <p:cNvSpPr/>
              <p:nvPr/>
            </p:nvSpPr>
            <p:spPr>
              <a:xfrm>
                <a:off x="4532119" y="3592688"/>
                <a:ext cx="20329" cy="94475"/>
              </a:xfrm>
              <a:custGeom>
                <a:avLst/>
                <a:gdLst/>
                <a:ahLst/>
                <a:cxnLst/>
                <a:rect l="l" t="t" r="r" b="b"/>
                <a:pathLst>
                  <a:path w="369" h="1715" extrusionOk="0">
                    <a:moveTo>
                      <a:pt x="173" y="1"/>
                    </a:moveTo>
                    <a:cubicBezTo>
                      <a:pt x="172" y="1"/>
                      <a:pt x="172" y="1"/>
                      <a:pt x="171" y="1"/>
                    </a:cubicBezTo>
                    <a:cubicBezTo>
                      <a:pt x="72" y="5"/>
                      <a:pt x="0" y="93"/>
                      <a:pt x="2" y="200"/>
                    </a:cubicBezTo>
                    <a:lnTo>
                      <a:pt x="23" y="1522"/>
                    </a:lnTo>
                    <a:cubicBezTo>
                      <a:pt x="24" y="1629"/>
                      <a:pt x="102" y="1714"/>
                      <a:pt x="195" y="1714"/>
                    </a:cubicBezTo>
                    <a:cubicBezTo>
                      <a:pt x="196" y="1714"/>
                      <a:pt x="197" y="1714"/>
                      <a:pt x="198" y="1714"/>
                    </a:cubicBezTo>
                    <a:lnTo>
                      <a:pt x="206" y="1714"/>
                    </a:lnTo>
                    <a:cubicBezTo>
                      <a:pt x="298" y="1707"/>
                      <a:pt x="368" y="1621"/>
                      <a:pt x="367" y="1515"/>
                    </a:cubicBezTo>
                    <a:lnTo>
                      <a:pt x="346" y="193"/>
                    </a:lnTo>
                    <a:cubicBezTo>
                      <a:pt x="345" y="86"/>
                      <a:pt x="26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365" name="Google Shape;1365;p22"/>
          <p:cNvGrpSpPr/>
          <p:nvPr/>
        </p:nvGrpSpPr>
        <p:grpSpPr>
          <a:xfrm>
            <a:off x="103417" y="261638"/>
            <a:ext cx="11847945" cy="4551716"/>
            <a:chOff x="77562" y="196228"/>
            <a:chExt cx="8885959" cy="3413787"/>
          </a:xfrm>
        </p:grpSpPr>
        <p:grpSp>
          <p:nvGrpSpPr>
            <p:cNvPr id="1366" name="Google Shape;1366;p22"/>
            <p:cNvGrpSpPr/>
            <p:nvPr/>
          </p:nvGrpSpPr>
          <p:grpSpPr>
            <a:xfrm>
              <a:off x="5606558" y="196228"/>
              <a:ext cx="246464" cy="231319"/>
              <a:chOff x="5946283" y="1650903"/>
              <a:chExt cx="246464" cy="231319"/>
            </a:xfrm>
          </p:grpSpPr>
          <p:sp>
            <p:nvSpPr>
              <p:cNvPr id="1367" name="Google Shape;1367;p22"/>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8" name="Google Shape;1368;p22"/>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69" name="Google Shape;1369;p22"/>
            <p:cNvGrpSpPr/>
            <p:nvPr/>
          </p:nvGrpSpPr>
          <p:grpSpPr>
            <a:xfrm>
              <a:off x="234808" y="1463528"/>
              <a:ext cx="246464" cy="231319"/>
              <a:chOff x="5946283" y="1650903"/>
              <a:chExt cx="246464" cy="231319"/>
            </a:xfrm>
          </p:grpSpPr>
          <p:sp>
            <p:nvSpPr>
              <p:cNvPr id="1370" name="Google Shape;1370;p22"/>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1" name="Google Shape;1371;p22"/>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72" name="Google Shape;1372;p22"/>
            <p:cNvGrpSpPr/>
            <p:nvPr/>
          </p:nvGrpSpPr>
          <p:grpSpPr>
            <a:xfrm>
              <a:off x="2405808" y="196228"/>
              <a:ext cx="246464" cy="231319"/>
              <a:chOff x="5946283" y="1650903"/>
              <a:chExt cx="246464" cy="231319"/>
            </a:xfrm>
          </p:grpSpPr>
          <p:sp>
            <p:nvSpPr>
              <p:cNvPr id="1373" name="Google Shape;1373;p22"/>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4" name="Google Shape;1374;p22"/>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75" name="Google Shape;1375;p22"/>
            <p:cNvGrpSpPr/>
            <p:nvPr/>
          </p:nvGrpSpPr>
          <p:grpSpPr>
            <a:xfrm>
              <a:off x="8717058" y="3255003"/>
              <a:ext cx="246464" cy="231319"/>
              <a:chOff x="5946283" y="1650903"/>
              <a:chExt cx="246464" cy="231319"/>
            </a:xfrm>
          </p:grpSpPr>
          <p:sp>
            <p:nvSpPr>
              <p:cNvPr id="1376" name="Google Shape;1376;p22"/>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7" name="Google Shape;1377;p22"/>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78" name="Google Shape;1378;p22"/>
            <p:cNvSpPr/>
            <p:nvPr/>
          </p:nvSpPr>
          <p:spPr>
            <a:xfrm>
              <a:off x="1526637" y="4835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9" name="Google Shape;1379;p22"/>
            <p:cNvSpPr/>
            <p:nvPr/>
          </p:nvSpPr>
          <p:spPr>
            <a:xfrm>
              <a:off x="3904609" y="3026088"/>
              <a:ext cx="1142695" cy="583928"/>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0" name="Google Shape;1380;p22"/>
            <p:cNvSpPr/>
            <p:nvPr/>
          </p:nvSpPr>
          <p:spPr>
            <a:xfrm>
              <a:off x="77562" y="2141820"/>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0"/>
        <p:cNvGrpSpPr/>
        <p:nvPr/>
      </p:nvGrpSpPr>
      <p:grpSpPr>
        <a:xfrm>
          <a:off x="0" y="0"/>
          <a:ext cx="0" cy="0"/>
          <a:chOff x="0" y="0"/>
          <a:chExt cx="0" cy="0"/>
        </a:xfrm>
      </p:grpSpPr>
      <p:grpSp>
        <p:nvGrpSpPr>
          <p:cNvPr id="71" name="Google Shape;71;p3"/>
          <p:cNvGrpSpPr/>
          <p:nvPr/>
        </p:nvGrpSpPr>
        <p:grpSpPr>
          <a:xfrm>
            <a:off x="36" y="4"/>
            <a:ext cx="12191965" cy="6887888"/>
            <a:chOff x="27" y="3"/>
            <a:chExt cx="9143974" cy="5165916"/>
          </a:xfrm>
        </p:grpSpPr>
        <p:sp>
          <p:nvSpPr>
            <p:cNvPr id="72" name="Google Shape;72;p3"/>
            <p:cNvSpPr/>
            <p:nvPr/>
          </p:nvSpPr>
          <p:spPr>
            <a:xfrm flipH="1">
              <a:off x="27" y="1557418"/>
              <a:ext cx="9143974" cy="3608501"/>
            </a:xfrm>
            <a:custGeom>
              <a:avLst/>
              <a:gdLst/>
              <a:ahLst/>
              <a:cxnLst/>
              <a:rect l="l" t="t" r="r" b="b"/>
              <a:pathLst>
                <a:path w="84549" h="39319" extrusionOk="0">
                  <a:moveTo>
                    <a:pt x="17713" y="0"/>
                  </a:moveTo>
                  <a:cubicBezTo>
                    <a:pt x="7158" y="0"/>
                    <a:pt x="0" y="4099"/>
                    <a:pt x="0" y="4099"/>
                  </a:cubicBezTo>
                  <a:lnTo>
                    <a:pt x="0" y="39319"/>
                  </a:lnTo>
                  <a:lnTo>
                    <a:pt x="84549" y="39319"/>
                  </a:lnTo>
                  <a:lnTo>
                    <a:pt x="84549" y="10347"/>
                  </a:lnTo>
                  <a:cubicBezTo>
                    <a:pt x="84549" y="10445"/>
                    <a:pt x="76752" y="13507"/>
                    <a:pt x="66015" y="13507"/>
                  </a:cubicBezTo>
                  <a:cubicBezTo>
                    <a:pt x="58269" y="13507"/>
                    <a:pt x="48993" y="11913"/>
                    <a:pt x="40012" y="6464"/>
                  </a:cubicBezTo>
                  <a:cubicBezTo>
                    <a:pt x="31883" y="1531"/>
                    <a:pt x="24164" y="0"/>
                    <a:pt x="17713"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3"/>
            <p:cNvSpPr/>
            <p:nvPr/>
          </p:nvSpPr>
          <p:spPr>
            <a:xfrm flipH="1">
              <a:off x="27" y="3"/>
              <a:ext cx="9143650" cy="1916537"/>
            </a:xfrm>
            <a:custGeom>
              <a:avLst/>
              <a:gdLst/>
              <a:ahLst/>
              <a:cxnLst/>
              <a:rect l="l" t="t" r="r" b="b"/>
              <a:pathLst>
                <a:path w="84546" h="20883" extrusionOk="0">
                  <a:moveTo>
                    <a:pt x="0" y="0"/>
                  </a:moveTo>
                  <a:lnTo>
                    <a:pt x="0" y="9756"/>
                  </a:lnTo>
                  <a:cubicBezTo>
                    <a:pt x="0" y="9756"/>
                    <a:pt x="4991" y="3626"/>
                    <a:pt x="15899" y="3626"/>
                  </a:cubicBezTo>
                  <a:cubicBezTo>
                    <a:pt x="17050" y="3626"/>
                    <a:pt x="18267" y="3694"/>
                    <a:pt x="19551" y="3845"/>
                  </a:cubicBezTo>
                  <a:cubicBezTo>
                    <a:pt x="31047" y="5194"/>
                    <a:pt x="38365" y="17481"/>
                    <a:pt x="54720" y="20393"/>
                  </a:cubicBezTo>
                  <a:cubicBezTo>
                    <a:pt x="56628" y="20733"/>
                    <a:pt x="58497" y="20883"/>
                    <a:pt x="60310" y="20883"/>
                  </a:cubicBezTo>
                  <a:cubicBezTo>
                    <a:pt x="74034" y="20883"/>
                    <a:pt x="84546" y="12287"/>
                    <a:pt x="84546" y="12287"/>
                  </a:cubicBezTo>
                  <a:lnTo>
                    <a:pt x="84546" y="0"/>
                  </a:ln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4" name="Google Shape;74;p3"/>
          <p:cNvGrpSpPr/>
          <p:nvPr/>
        </p:nvGrpSpPr>
        <p:grpSpPr>
          <a:xfrm>
            <a:off x="7172471" y="4615676"/>
            <a:ext cx="5019515" cy="1567203"/>
            <a:chOff x="2132353" y="3387432"/>
            <a:chExt cx="3764636" cy="1175402"/>
          </a:xfrm>
        </p:grpSpPr>
        <p:sp>
          <p:nvSpPr>
            <p:cNvPr id="75" name="Google Shape;75;p3"/>
            <p:cNvSpPr/>
            <p:nvPr/>
          </p:nvSpPr>
          <p:spPr>
            <a:xfrm>
              <a:off x="4407665" y="3445825"/>
              <a:ext cx="98230" cy="100700"/>
            </a:xfrm>
            <a:custGeom>
              <a:avLst/>
              <a:gdLst/>
              <a:ahLst/>
              <a:cxnLst/>
              <a:rect l="l" t="t" r="r" b="b"/>
              <a:pathLst>
                <a:path w="1783" h="1828" extrusionOk="0">
                  <a:moveTo>
                    <a:pt x="338" y="1"/>
                  </a:moveTo>
                  <a:cubicBezTo>
                    <a:pt x="297" y="1"/>
                    <a:pt x="254" y="17"/>
                    <a:pt x="222" y="46"/>
                  </a:cubicBezTo>
                  <a:cubicBezTo>
                    <a:pt x="166" y="95"/>
                    <a:pt x="140" y="169"/>
                    <a:pt x="119" y="239"/>
                  </a:cubicBezTo>
                  <a:cubicBezTo>
                    <a:pt x="30" y="537"/>
                    <a:pt x="1" y="853"/>
                    <a:pt x="33" y="1162"/>
                  </a:cubicBezTo>
                  <a:cubicBezTo>
                    <a:pt x="42" y="1254"/>
                    <a:pt x="68" y="1360"/>
                    <a:pt x="153" y="1395"/>
                  </a:cubicBezTo>
                  <a:lnTo>
                    <a:pt x="1003" y="1827"/>
                  </a:lnTo>
                  <a:cubicBezTo>
                    <a:pt x="1294" y="1567"/>
                    <a:pt x="1524" y="1237"/>
                    <a:pt x="1666" y="874"/>
                  </a:cubicBezTo>
                  <a:cubicBezTo>
                    <a:pt x="1735" y="702"/>
                    <a:pt x="1782" y="513"/>
                    <a:pt x="1737" y="332"/>
                  </a:cubicBezTo>
                  <a:cubicBezTo>
                    <a:pt x="1693" y="163"/>
                    <a:pt x="1542" y="12"/>
                    <a:pt x="1371" y="12"/>
                  </a:cubicBezTo>
                  <a:cubicBezTo>
                    <a:pt x="1361" y="12"/>
                    <a:pt x="1351" y="12"/>
                    <a:pt x="1340" y="13"/>
                  </a:cubicBezTo>
                  <a:cubicBezTo>
                    <a:pt x="1189" y="29"/>
                    <a:pt x="1075" y="152"/>
                    <a:pt x="983" y="272"/>
                  </a:cubicBezTo>
                  <a:cubicBezTo>
                    <a:pt x="812" y="493"/>
                    <a:pt x="670" y="740"/>
                    <a:pt x="561" y="1000"/>
                  </a:cubicBezTo>
                  <a:cubicBezTo>
                    <a:pt x="533" y="727"/>
                    <a:pt x="507" y="455"/>
                    <a:pt x="479" y="183"/>
                  </a:cubicBezTo>
                  <a:cubicBezTo>
                    <a:pt x="474" y="128"/>
                    <a:pt x="465" y="70"/>
                    <a:pt x="426" y="33"/>
                  </a:cubicBezTo>
                  <a:cubicBezTo>
                    <a:pt x="401" y="11"/>
                    <a:pt x="370"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 name="Google Shape;76;p3"/>
            <p:cNvSpPr/>
            <p:nvPr/>
          </p:nvSpPr>
          <p:spPr>
            <a:xfrm>
              <a:off x="4306791" y="3410954"/>
              <a:ext cx="79939" cy="84945"/>
            </a:xfrm>
            <a:custGeom>
              <a:avLst/>
              <a:gdLst/>
              <a:ahLst/>
              <a:cxnLst/>
              <a:rect l="l" t="t" r="r" b="b"/>
              <a:pathLst>
                <a:path w="1451" h="1542" extrusionOk="0">
                  <a:moveTo>
                    <a:pt x="955" y="1"/>
                  </a:moveTo>
                  <a:cubicBezTo>
                    <a:pt x="896" y="1"/>
                    <a:pt x="839" y="17"/>
                    <a:pt x="791" y="53"/>
                  </a:cubicBezTo>
                  <a:cubicBezTo>
                    <a:pt x="693" y="130"/>
                    <a:pt x="664" y="265"/>
                    <a:pt x="652" y="388"/>
                  </a:cubicBezTo>
                  <a:cubicBezTo>
                    <a:pt x="629" y="619"/>
                    <a:pt x="633" y="854"/>
                    <a:pt x="671" y="1084"/>
                  </a:cubicBezTo>
                  <a:cubicBezTo>
                    <a:pt x="533" y="906"/>
                    <a:pt x="398" y="725"/>
                    <a:pt x="259" y="546"/>
                  </a:cubicBezTo>
                  <a:cubicBezTo>
                    <a:pt x="231" y="511"/>
                    <a:pt x="201" y="471"/>
                    <a:pt x="158" y="463"/>
                  </a:cubicBezTo>
                  <a:cubicBezTo>
                    <a:pt x="151" y="461"/>
                    <a:pt x="145" y="461"/>
                    <a:pt x="139" y="461"/>
                  </a:cubicBezTo>
                  <a:cubicBezTo>
                    <a:pt x="85" y="461"/>
                    <a:pt x="36" y="507"/>
                    <a:pt x="19" y="560"/>
                  </a:cubicBezTo>
                  <a:cubicBezTo>
                    <a:pt x="1" y="619"/>
                    <a:pt x="15" y="682"/>
                    <a:pt x="31" y="741"/>
                  </a:cubicBezTo>
                  <a:cubicBezTo>
                    <a:pt x="97" y="991"/>
                    <a:pt x="214" y="1224"/>
                    <a:pt x="369" y="1428"/>
                  </a:cubicBezTo>
                  <a:cubicBezTo>
                    <a:pt x="411" y="1483"/>
                    <a:pt x="471" y="1541"/>
                    <a:pt x="537" y="1541"/>
                  </a:cubicBezTo>
                  <a:cubicBezTo>
                    <a:pt x="543" y="1541"/>
                    <a:pt x="549" y="1541"/>
                    <a:pt x="554" y="1540"/>
                  </a:cubicBezTo>
                  <a:lnTo>
                    <a:pt x="1339" y="1473"/>
                  </a:lnTo>
                  <a:cubicBezTo>
                    <a:pt x="1432" y="1164"/>
                    <a:pt x="1451" y="835"/>
                    <a:pt x="1394" y="518"/>
                  </a:cubicBezTo>
                  <a:cubicBezTo>
                    <a:pt x="1367" y="367"/>
                    <a:pt x="1318" y="212"/>
                    <a:pt x="1209" y="106"/>
                  </a:cubicBezTo>
                  <a:cubicBezTo>
                    <a:pt x="1141" y="40"/>
                    <a:pt x="1046" y="1"/>
                    <a:pt x="95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3"/>
            <p:cNvSpPr/>
            <p:nvPr/>
          </p:nvSpPr>
          <p:spPr>
            <a:xfrm>
              <a:off x="4442263" y="3407924"/>
              <a:ext cx="53715" cy="63626"/>
            </a:xfrm>
            <a:custGeom>
              <a:avLst/>
              <a:gdLst/>
              <a:ahLst/>
              <a:cxnLst/>
              <a:rect l="l" t="t" r="r" b="b"/>
              <a:pathLst>
                <a:path w="975" h="1155" extrusionOk="0">
                  <a:moveTo>
                    <a:pt x="738" y="1"/>
                  </a:moveTo>
                  <a:cubicBezTo>
                    <a:pt x="687" y="1"/>
                    <a:pt x="636" y="47"/>
                    <a:pt x="606" y="93"/>
                  </a:cubicBezTo>
                  <a:cubicBezTo>
                    <a:pt x="517" y="227"/>
                    <a:pt x="493" y="392"/>
                    <a:pt x="489" y="553"/>
                  </a:cubicBezTo>
                  <a:cubicBezTo>
                    <a:pt x="409" y="420"/>
                    <a:pt x="324" y="291"/>
                    <a:pt x="234" y="165"/>
                  </a:cubicBezTo>
                  <a:cubicBezTo>
                    <a:pt x="204" y="122"/>
                    <a:pt x="163" y="74"/>
                    <a:pt x="110" y="74"/>
                  </a:cubicBezTo>
                  <a:cubicBezTo>
                    <a:pt x="108" y="74"/>
                    <a:pt x="107" y="74"/>
                    <a:pt x="105" y="75"/>
                  </a:cubicBezTo>
                  <a:cubicBezTo>
                    <a:pt x="62" y="79"/>
                    <a:pt x="26" y="117"/>
                    <a:pt x="14" y="159"/>
                  </a:cubicBezTo>
                  <a:cubicBezTo>
                    <a:pt x="1" y="202"/>
                    <a:pt x="6" y="248"/>
                    <a:pt x="15" y="292"/>
                  </a:cubicBezTo>
                  <a:cubicBezTo>
                    <a:pt x="70" y="578"/>
                    <a:pt x="211" y="847"/>
                    <a:pt x="416" y="1054"/>
                  </a:cubicBezTo>
                  <a:lnTo>
                    <a:pt x="887" y="1154"/>
                  </a:lnTo>
                  <a:lnTo>
                    <a:pt x="934" y="833"/>
                  </a:lnTo>
                  <a:cubicBezTo>
                    <a:pt x="954" y="696"/>
                    <a:pt x="975" y="559"/>
                    <a:pt x="963" y="420"/>
                  </a:cubicBezTo>
                  <a:cubicBezTo>
                    <a:pt x="954" y="283"/>
                    <a:pt x="910" y="144"/>
                    <a:pt x="817" y="44"/>
                  </a:cubicBezTo>
                  <a:cubicBezTo>
                    <a:pt x="804" y="29"/>
                    <a:pt x="790" y="15"/>
                    <a:pt x="771" y="8"/>
                  </a:cubicBezTo>
                  <a:cubicBezTo>
                    <a:pt x="760" y="3"/>
                    <a:pt x="749" y="1"/>
                    <a:pt x="7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3"/>
            <p:cNvSpPr/>
            <p:nvPr/>
          </p:nvSpPr>
          <p:spPr>
            <a:xfrm>
              <a:off x="5471883" y="3387432"/>
              <a:ext cx="51016" cy="68253"/>
            </a:xfrm>
            <a:custGeom>
              <a:avLst/>
              <a:gdLst/>
              <a:ahLst/>
              <a:cxnLst/>
              <a:rect l="l" t="t" r="r" b="b"/>
              <a:pathLst>
                <a:path w="926" h="1239" extrusionOk="0">
                  <a:moveTo>
                    <a:pt x="141" y="0"/>
                  </a:moveTo>
                  <a:cubicBezTo>
                    <a:pt x="104" y="0"/>
                    <a:pt x="68" y="26"/>
                    <a:pt x="48" y="60"/>
                  </a:cubicBezTo>
                  <a:cubicBezTo>
                    <a:pt x="25" y="99"/>
                    <a:pt x="20" y="144"/>
                    <a:pt x="18" y="190"/>
                  </a:cubicBezTo>
                  <a:cubicBezTo>
                    <a:pt x="0" y="480"/>
                    <a:pt x="71" y="775"/>
                    <a:pt x="217" y="1027"/>
                  </a:cubicBezTo>
                  <a:lnTo>
                    <a:pt x="646" y="1238"/>
                  </a:lnTo>
                  <a:cubicBezTo>
                    <a:pt x="689" y="1138"/>
                    <a:pt x="731" y="1039"/>
                    <a:pt x="774" y="939"/>
                  </a:cubicBezTo>
                  <a:cubicBezTo>
                    <a:pt x="826" y="812"/>
                    <a:pt x="881" y="685"/>
                    <a:pt x="903" y="550"/>
                  </a:cubicBezTo>
                  <a:cubicBezTo>
                    <a:pt x="926" y="413"/>
                    <a:pt x="917" y="267"/>
                    <a:pt x="853" y="147"/>
                  </a:cubicBezTo>
                  <a:cubicBezTo>
                    <a:pt x="844" y="130"/>
                    <a:pt x="833" y="115"/>
                    <a:pt x="819" y="102"/>
                  </a:cubicBezTo>
                  <a:cubicBezTo>
                    <a:pt x="803" y="90"/>
                    <a:pt x="784" y="84"/>
                    <a:pt x="765" y="84"/>
                  </a:cubicBezTo>
                  <a:cubicBezTo>
                    <a:pt x="720" y="84"/>
                    <a:pt x="671" y="112"/>
                    <a:pt x="637" y="143"/>
                  </a:cubicBezTo>
                  <a:cubicBezTo>
                    <a:pt x="519" y="253"/>
                    <a:pt x="453" y="406"/>
                    <a:pt x="411" y="561"/>
                  </a:cubicBezTo>
                  <a:cubicBezTo>
                    <a:pt x="367" y="413"/>
                    <a:pt x="316" y="267"/>
                    <a:pt x="260" y="122"/>
                  </a:cubicBezTo>
                  <a:cubicBezTo>
                    <a:pt x="240" y="71"/>
                    <a:pt x="212" y="13"/>
                    <a:pt x="157" y="2"/>
                  </a:cubicBezTo>
                  <a:cubicBezTo>
                    <a:pt x="152" y="1"/>
                    <a:pt x="14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3"/>
            <p:cNvSpPr/>
            <p:nvPr/>
          </p:nvSpPr>
          <p:spPr>
            <a:xfrm>
              <a:off x="5619200" y="3393657"/>
              <a:ext cx="66882" cy="73927"/>
            </a:xfrm>
            <a:custGeom>
              <a:avLst/>
              <a:gdLst/>
              <a:ahLst/>
              <a:cxnLst/>
              <a:rect l="l" t="t" r="r" b="b"/>
              <a:pathLst>
                <a:path w="1214" h="1342" extrusionOk="0">
                  <a:moveTo>
                    <a:pt x="178" y="0"/>
                  </a:moveTo>
                  <a:cubicBezTo>
                    <a:pt x="129" y="0"/>
                    <a:pt x="82" y="28"/>
                    <a:pt x="57" y="64"/>
                  </a:cubicBezTo>
                  <a:cubicBezTo>
                    <a:pt x="29" y="105"/>
                    <a:pt x="23" y="154"/>
                    <a:pt x="21" y="201"/>
                  </a:cubicBezTo>
                  <a:cubicBezTo>
                    <a:pt x="1" y="516"/>
                    <a:pt x="97" y="835"/>
                    <a:pt x="290" y="1108"/>
                  </a:cubicBezTo>
                  <a:lnTo>
                    <a:pt x="855" y="1341"/>
                  </a:lnTo>
                  <a:cubicBezTo>
                    <a:pt x="910" y="1234"/>
                    <a:pt x="962" y="1125"/>
                    <a:pt x="1017" y="1018"/>
                  </a:cubicBezTo>
                  <a:cubicBezTo>
                    <a:pt x="1085" y="883"/>
                    <a:pt x="1153" y="744"/>
                    <a:pt x="1184" y="599"/>
                  </a:cubicBezTo>
                  <a:cubicBezTo>
                    <a:pt x="1213" y="452"/>
                    <a:pt x="1201" y="295"/>
                    <a:pt x="1113" y="164"/>
                  </a:cubicBezTo>
                  <a:cubicBezTo>
                    <a:pt x="1100" y="147"/>
                    <a:pt x="1086" y="129"/>
                    <a:pt x="1066" y="116"/>
                  </a:cubicBezTo>
                  <a:cubicBezTo>
                    <a:pt x="1045" y="102"/>
                    <a:pt x="1020" y="96"/>
                    <a:pt x="994" y="96"/>
                  </a:cubicBezTo>
                  <a:cubicBezTo>
                    <a:pt x="937" y="96"/>
                    <a:pt x="875" y="125"/>
                    <a:pt x="831" y="159"/>
                  </a:cubicBezTo>
                  <a:cubicBezTo>
                    <a:pt x="677" y="276"/>
                    <a:pt x="592" y="439"/>
                    <a:pt x="539" y="607"/>
                  </a:cubicBezTo>
                  <a:cubicBezTo>
                    <a:pt x="479" y="448"/>
                    <a:pt x="412" y="290"/>
                    <a:pt x="337" y="133"/>
                  </a:cubicBezTo>
                  <a:cubicBezTo>
                    <a:pt x="310" y="77"/>
                    <a:pt x="270" y="15"/>
                    <a:pt x="200" y="2"/>
                  </a:cubicBezTo>
                  <a:cubicBezTo>
                    <a:pt x="193" y="1"/>
                    <a:pt x="185" y="0"/>
                    <a:pt x="1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3"/>
            <p:cNvSpPr/>
            <p:nvPr/>
          </p:nvSpPr>
          <p:spPr>
            <a:xfrm>
              <a:off x="2132353" y="3420264"/>
              <a:ext cx="3764636" cy="1142570"/>
            </a:xfrm>
            <a:custGeom>
              <a:avLst/>
              <a:gdLst/>
              <a:ahLst/>
              <a:cxnLst/>
              <a:rect l="l" t="t" r="r" b="b"/>
              <a:pathLst>
                <a:path w="68333" h="20741" extrusionOk="0">
                  <a:moveTo>
                    <a:pt x="55171" y="0"/>
                  </a:moveTo>
                  <a:cubicBezTo>
                    <a:pt x="50205" y="0"/>
                    <a:pt x="43713" y="401"/>
                    <a:pt x="35499" y="1636"/>
                  </a:cubicBezTo>
                  <a:cubicBezTo>
                    <a:pt x="12111" y="5154"/>
                    <a:pt x="0" y="16001"/>
                    <a:pt x="0" y="16001"/>
                  </a:cubicBezTo>
                  <a:lnTo>
                    <a:pt x="68332" y="20741"/>
                  </a:lnTo>
                  <a:lnTo>
                    <a:pt x="68314" y="1368"/>
                  </a:lnTo>
                  <a:cubicBezTo>
                    <a:pt x="68314" y="1368"/>
                    <a:pt x="64346" y="0"/>
                    <a:pt x="5517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3"/>
            <p:cNvSpPr/>
            <p:nvPr/>
          </p:nvSpPr>
          <p:spPr>
            <a:xfrm>
              <a:off x="3858230" y="3630037"/>
              <a:ext cx="258604" cy="144439"/>
            </a:xfrm>
            <a:custGeom>
              <a:avLst/>
              <a:gdLst/>
              <a:ahLst/>
              <a:cxnLst/>
              <a:rect l="l" t="t" r="r" b="b"/>
              <a:pathLst>
                <a:path w="4694" h="2622" extrusionOk="0">
                  <a:moveTo>
                    <a:pt x="2774" y="0"/>
                  </a:moveTo>
                  <a:cubicBezTo>
                    <a:pt x="2271" y="0"/>
                    <a:pt x="1768" y="97"/>
                    <a:pt x="1294" y="290"/>
                  </a:cubicBezTo>
                  <a:cubicBezTo>
                    <a:pt x="206" y="734"/>
                    <a:pt x="0" y="2520"/>
                    <a:pt x="1341" y="2616"/>
                  </a:cubicBezTo>
                  <a:cubicBezTo>
                    <a:pt x="1392" y="2619"/>
                    <a:pt x="1444" y="2621"/>
                    <a:pt x="1498" y="2621"/>
                  </a:cubicBezTo>
                  <a:cubicBezTo>
                    <a:pt x="2437" y="2621"/>
                    <a:pt x="3764" y="2093"/>
                    <a:pt x="4353" y="1340"/>
                  </a:cubicBezTo>
                  <a:cubicBezTo>
                    <a:pt x="4548" y="1089"/>
                    <a:pt x="4693" y="685"/>
                    <a:pt x="4489" y="444"/>
                  </a:cubicBezTo>
                  <a:cubicBezTo>
                    <a:pt x="4419" y="362"/>
                    <a:pt x="4325" y="318"/>
                    <a:pt x="4230" y="281"/>
                  </a:cubicBezTo>
                  <a:cubicBezTo>
                    <a:pt x="3764" y="94"/>
                    <a:pt x="3269" y="0"/>
                    <a:pt x="27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3"/>
            <p:cNvSpPr/>
            <p:nvPr/>
          </p:nvSpPr>
          <p:spPr>
            <a:xfrm>
              <a:off x="5413155" y="3584755"/>
              <a:ext cx="266703" cy="120146"/>
            </a:xfrm>
            <a:custGeom>
              <a:avLst/>
              <a:gdLst/>
              <a:ahLst/>
              <a:cxnLst/>
              <a:rect l="l" t="t" r="r" b="b"/>
              <a:pathLst>
                <a:path w="4841" h="2181" extrusionOk="0">
                  <a:moveTo>
                    <a:pt x="3087" y="0"/>
                  </a:moveTo>
                  <a:cubicBezTo>
                    <a:pt x="2775" y="0"/>
                    <a:pt x="2463" y="14"/>
                    <a:pt x="2153" y="40"/>
                  </a:cubicBezTo>
                  <a:cubicBezTo>
                    <a:pt x="1343" y="111"/>
                    <a:pt x="0" y="753"/>
                    <a:pt x="1098" y="1709"/>
                  </a:cubicBezTo>
                  <a:cubicBezTo>
                    <a:pt x="1482" y="2042"/>
                    <a:pt x="2143" y="2180"/>
                    <a:pt x="2791" y="2180"/>
                  </a:cubicBezTo>
                  <a:cubicBezTo>
                    <a:pt x="3320" y="2180"/>
                    <a:pt x="3839" y="2088"/>
                    <a:pt x="4190" y="1936"/>
                  </a:cubicBezTo>
                  <a:cubicBezTo>
                    <a:pt x="4466" y="1816"/>
                    <a:pt x="4716" y="1562"/>
                    <a:pt x="4773" y="1230"/>
                  </a:cubicBezTo>
                  <a:cubicBezTo>
                    <a:pt x="4840" y="824"/>
                    <a:pt x="4593" y="417"/>
                    <a:pt x="4272" y="223"/>
                  </a:cubicBezTo>
                  <a:cubicBezTo>
                    <a:pt x="3951" y="29"/>
                    <a:pt x="3573" y="4"/>
                    <a:pt x="3210" y="1"/>
                  </a:cubicBezTo>
                  <a:cubicBezTo>
                    <a:pt x="3169" y="0"/>
                    <a:pt x="3128" y="0"/>
                    <a:pt x="308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3"/>
            <p:cNvSpPr/>
            <p:nvPr/>
          </p:nvSpPr>
          <p:spPr>
            <a:xfrm>
              <a:off x="5605207" y="3736356"/>
              <a:ext cx="267584" cy="94310"/>
            </a:xfrm>
            <a:custGeom>
              <a:avLst/>
              <a:gdLst/>
              <a:ahLst/>
              <a:cxnLst/>
              <a:rect l="l" t="t" r="r" b="b"/>
              <a:pathLst>
                <a:path w="4857" h="1712" extrusionOk="0">
                  <a:moveTo>
                    <a:pt x="2407" y="1"/>
                  </a:moveTo>
                  <a:cubicBezTo>
                    <a:pt x="1785" y="1"/>
                    <a:pt x="1153" y="106"/>
                    <a:pt x="673" y="409"/>
                  </a:cubicBezTo>
                  <a:cubicBezTo>
                    <a:pt x="112" y="765"/>
                    <a:pt x="1" y="1242"/>
                    <a:pt x="616" y="1520"/>
                  </a:cubicBezTo>
                  <a:cubicBezTo>
                    <a:pt x="942" y="1667"/>
                    <a:pt x="1343" y="1712"/>
                    <a:pt x="1740" y="1712"/>
                  </a:cubicBezTo>
                  <a:cubicBezTo>
                    <a:pt x="2057" y="1712"/>
                    <a:pt x="2371" y="1683"/>
                    <a:pt x="2643" y="1656"/>
                  </a:cubicBezTo>
                  <a:cubicBezTo>
                    <a:pt x="2992" y="1622"/>
                    <a:pt x="4856" y="915"/>
                    <a:pt x="3967" y="233"/>
                  </a:cubicBezTo>
                  <a:cubicBezTo>
                    <a:pt x="3895" y="178"/>
                    <a:pt x="3805" y="155"/>
                    <a:pt x="3719" y="138"/>
                  </a:cubicBezTo>
                  <a:cubicBezTo>
                    <a:pt x="3331" y="59"/>
                    <a:pt x="2872" y="1"/>
                    <a:pt x="240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3"/>
            <p:cNvSpPr/>
            <p:nvPr/>
          </p:nvSpPr>
          <p:spPr>
            <a:xfrm>
              <a:off x="4375381" y="3644801"/>
              <a:ext cx="305598" cy="80207"/>
            </a:xfrm>
            <a:custGeom>
              <a:avLst/>
              <a:gdLst/>
              <a:ahLst/>
              <a:cxnLst/>
              <a:rect l="l" t="t" r="r" b="b"/>
              <a:pathLst>
                <a:path w="5547" h="1456" extrusionOk="0">
                  <a:moveTo>
                    <a:pt x="3392" y="1"/>
                  </a:moveTo>
                  <a:cubicBezTo>
                    <a:pt x="3263" y="1"/>
                    <a:pt x="3134" y="5"/>
                    <a:pt x="3005" y="13"/>
                  </a:cubicBezTo>
                  <a:cubicBezTo>
                    <a:pt x="2231" y="63"/>
                    <a:pt x="1466" y="266"/>
                    <a:pt x="875" y="578"/>
                  </a:cubicBezTo>
                  <a:cubicBezTo>
                    <a:pt x="0" y="1038"/>
                    <a:pt x="515" y="1456"/>
                    <a:pt x="1358" y="1456"/>
                  </a:cubicBezTo>
                  <a:cubicBezTo>
                    <a:pt x="1472" y="1456"/>
                    <a:pt x="1591" y="1448"/>
                    <a:pt x="1714" y="1432"/>
                  </a:cubicBezTo>
                  <a:cubicBezTo>
                    <a:pt x="2842" y="1284"/>
                    <a:pt x="4159" y="1406"/>
                    <a:pt x="5160" y="965"/>
                  </a:cubicBezTo>
                  <a:cubicBezTo>
                    <a:pt x="5359" y="876"/>
                    <a:pt x="5542" y="754"/>
                    <a:pt x="5545" y="619"/>
                  </a:cubicBezTo>
                  <a:cubicBezTo>
                    <a:pt x="5547" y="479"/>
                    <a:pt x="5353" y="373"/>
                    <a:pt x="5159" y="298"/>
                  </a:cubicBezTo>
                  <a:cubicBezTo>
                    <a:pt x="4653" y="104"/>
                    <a:pt x="4031" y="1"/>
                    <a:pt x="339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3"/>
            <p:cNvSpPr/>
            <p:nvPr/>
          </p:nvSpPr>
          <p:spPr>
            <a:xfrm>
              <a:off x="3909300" y="3593239"/>
              <a:ext cx="38289" cy="75305"/>
            </a:xfrm>
            <a:custGeom>
              <a:avLst/>
              <a:gdLst/>
              <a:ahLst/>
              <a:cxnLst/>
              <a:rect l="l" t="t" r="r" b="b"/>
              <a:pathLst>
                <a:path w="695" h="1367" extrusionOk="0">
                  <a:moveTo>
                    <a:pt x="501" y="1"/>
                  </a:moveTo>
                  <a:cubicBezTo>
                    <a:pt x="430" y="1"/>
                    <a:pt x="363" y="52"/>
                    <a:pt x="338" y="131"/>
                  </a:cubicBezTo>
                  <a:lnTo>
                    <a:pt x="33" y="1105"/>
                  </a:lnTo>
                  <a:cubicBezTo>
                    <a:pt x="0" y="1206"/>
                    <a:pt x="47" y="1318"/>
                    <a:pt x="137" y="1354"/>
                  </a:cubicBezTo>
                  <a:cubicBezTo>
                    <a:pt x="156" y="1363"/>
                    <a:pt x="175" y="1366"/>
                    <a:pt x="194" y="1366"/>
                  </a:cubicBezTo>
                  <a:cubicBezTo>
                    <a:pt x="198" y="1366"/>
                    <a:pt x="202" y="1366"/>
                    <a:pt x="205" y="1366"/>
                  </a:cubicBezTo>
                  <a:cubicBezTo>
                    <a:pt x="273" y="1360"/>
                    <a:pt x="332" y="1312"/>
                    <a:pt x="358" y="1236"/>
                  </a:cubicBezTo>
                  <a:lnTo>
                    <a:pt x="662" y="263"/>
                  </a:lnTo>
                  <a:cubicBezTo>
                    <a:pt x="695" y="160"/>
                    <a:pt x="648" y="49"/>
                    <a:pt x="558" y="12"/>
                  </a:cubicBezTo>
                  <a:cubicBezTo>
                    <a:pt x="539" y="4"/>
                    <a:pt x="520"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3"/>
            <p:cNvSpPr/>
            <p:nvPr/>
          </p:nvSpPr>
          <p:spPr>
            <a:xfrm>
              <a:off x="3871948" y="3565144"/>
              <a:ext cx="27436" cy="94034"/>
            </a:xfrm>
            <a:custGeom>
              <a:avLst/>
              <a:gdLst/>
              <a:ahLst/>
              <a:cxnLst/>
              <a:rect l="l" t="t" r="r" b="b"/>
              <a:pathLst>
                <a:path w="498" h="1707" extrusionOk="0">
                  <a:moveTo>
                    <a:pt x="180" y="0"/>
                  </a:moveTo>
                  <a:cubicBezTo>
                    <a:pt x="175" y="0"/>
                    <a:pt x="169" y="1"/>
                    <a:pt x="163" y="1"/>
                  </a:cubicBezTo>
                  <a:cubicBezTo>
                    <a:pt x="69" y="14"/>
                    <a:pt x="1" y="111"/>
                    <a:pt x="12" y="219"/>
                  </a:cubicBezTo>
                  <a:lnTo>
                    <a:pt x="145" y="1531"/>
                  </a:lnTo>
                  <a:cubicBezTo>
                    <a:pt x="154" y="1633"/>
                    <a:pt x="227" y="1707"/>
                    <a:pt x="314" y="1707"/>
                  </a:cubicBezTo>
                  <a:cubicBezTo>
                    <a:pt x="318" y="1707"/>
                    <a:pt x="322" y="1707"/>
                    <a:pt x="326" y="1706"/>
                  </a:cubicBezTo>
                  <a:cubicBezTo>
                    <a:pt x="330" y="1706"/>
                    <a:pt x="331" y="1706"/>
                    <a:pt x="335" y="1705"/>
                  </a:cubicBezTo>
                  <a:cubicBezTo>
                    <a:pt x="430" y="1692"/>
                    <a:pt x="498" y="1595"/>
                    <a:pt x="486" y="1488"/>
                  </a:cubicBezTo>
                  <a:lnTo>
                    <a:pt x="354" y="175"/>
                  </a:lnTo>
                  <a:cubicBezTo>
                    <a:pt x="344" y="74"/>
                    <a:pt x="271" y="0"/>
                    <a:pt x="1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3"/>
            <p:cNvSpPr/>
            <p:nvPr/>
          </p:nvSpPr>
          <p:spPr>
            <a:xfrm>
              <a:off x="5815935" y="3605854"/>
              <a:ext cx="38234" cy="75250"/>
            </a:xfrm>
            <a:custGeom>
              <a:avLst/>
              <a:gdLst/>
              <a:ahLst/>
              <a:cxnLst/>
              <a:rect l="l" t="t" r="r" b="b"/>
              <a:pathLst>
                <a:path w="694" h="1366" extrusionOk="0">
                  <a:moveTo>
                    <a:pt x="499" y="1"/>
                  </a:moveTo>
                  <a:cubicBezTo>
                    <a:pt x="428" y="1"/>
                    <a:pt x="363" y="52"/>
                    <a:pt x="338" y="130"/>
                  </a:cubicBezTo>
                  <a:lnTo>
                    <a:pt x="33" y="1104"/>
                  </a:lnTo>
                  <a:cubicBezTo>
                    <a:pt x="1" y="1207"/>
                    <a:pt x="47" y="1317"/>
                    <a:pt x="136" y="1355"/>
                  </a:cubicBezTo>
                  <a:cubicBezTo>
                    <a:pt x="156" y="1363"/>
                    <a:pt x="176" y="1366"/>
                    <a:pt x="195" y="1366"/>
                  </a:cubicBezTo>
                  <a:cubicBezTo>
                    <a:pt x="198" y="1366"/>
                    <a:pt x="202" y="1366"/>
                    <a:pt x="206" y="1365"/>
                  </a:cubicBezTo>
                  <a:cubicBezTo>
                    <a:pt x="273" y="1360"/>
                    <a:pt x="333" y="1313"/>
                    <a:pt x="358" y="1237"/>
                  </a:cubicBezTo>
                  <a:lnTo>
                    <a:pt x="663" y="263"/>
                  </a:lnTo>
                  <a:cubicBezTo>
                    <a:pt x="694" y="160"/>
                    <a:pt x="649" y="50"/>
                    <a:pt x="558" y="13"/>
                  </a:cubicBezTo>
                  <a:cubicBezTo>
                    <a:pt x="539" y="5"/>
                    <a:pt x="519" y="1"/>
                    <a:pt x="49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3"/>
            <p:cNvSpPr/>
            <p:nvPr/>
          </p:nvSpPr>
          <p:spPr>
            <a:xfrm>
              <a:off x="5778637" y="3577869"/>
              <a:ext cx="27326" cy="94034"/>
            </a:xfrm>
            <a:custGeom>
              <a:avLst/>
              <a:gdLst/>
              <a:ahLst/>
              <a:cxnLst/>
              <a:rect l="l" t="t" r="r" b="b"/>
              <a:pathLst>
                <a:path w="496" h="1707" extrusionOk="0">
                  <a:moveTo>
                    <a:pt x="182" y="1"/>
                  </a:moveTo>
                  <a:cubicBezTo>
                    <a:pt x="176" y="1"/>
                    <a:pt x="169" y="1"/>
                    <a:pt x="163" y="2"/>
                  </a:cubicBezTo>
                  <a:cubicBezTo>
                    <a:pt x="68" y="14"/>
                    <a:pt x="0" y="110"/>
                    <a:pt x="12" y="219"/>
                  </a:cubicBezTo>
                  <a:lnTo>
                    <a:pt x="143" y="1532"/>
                  </a:lnTo>
                  <a:cubicBezTo>
                    <a:pt x="153" y="1635"/>
                    <a:pt x="229" y="1707"/>
                    <a:pt x="317" y="1707"/>
                  </a:cubicBezTo>
                  <a:cubicBezTo>
                    <a:pt x="320" y="1707"/>
                    <a:pt x="322" y="1707"/>
                    <a:pt x="325" y="1707"/>
                  </a:cubicBezTo>
                  <a:cubicBezTo>
                    <a:pt x="329" y="1707"/>
                    <a:pt x="331" y="1707"/>
                    <a:pt x="333" y="1704"/>
                  </a:cubicBezTo>
                  <a:cubicBezTo>
                    <a:pt x="429" y="1693"/>
                    <a:pt x="496" y="1595"/>
                    <a:pt x="486" y="1487"/>
                  </a:cubicBezTo>
                  <a:lnTo>
                    <a:pt x="353" y="174"/>
                  </a:lnTo>
                  <a:cubicBezTo>
                    <a:pt x="344" y="74"/>
                    <a:pt x="272" y="1"/>
                    <a:pt x="1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3"/>
            <p:cNvSpPr/>
            <p:nvPr/>
          </p:nvSpPr>
          <p:spPr>
            <a:xfrm>
              <a:off x="4479671" y="3628770"/>
              <a:ext cx="44680" cy="72165"/>
            </a:xfrm>
            <a:custGeom>
              <a:avLst/>
              <a:gdLst/>
              <a:ahLst/>
              <a:cxnLst/>
              <a:rect l="l" t="t" r="r" b="b"/>
              <a:pathLst>
                <a:path w="811" h="1310" extrusionOk="0">
                  <a:moveTo>
                    <a:pt x="198" y="0"/>
                  </a:moveTo>
                  <a:cubicBezTo>
                    <a:pt x="171" y="0"/>
                    <a:pt x="144" y="7"/>
                    <a:pt x="119" y="22"/>
                  </a:cubicBezTo>
                  <a:cubicBezTo>
                    <a:pt x="35" y="71"/>
                    <a:pt x="1" y="187"/>
                    <a:pt x="45" y="285"/>
                  </a:cubicBezTo>
                  <a:lnTo>
                    <a:pt x="461" y="1203"/>
                  </a:lnTo>
                  <a:cubicBezTo>
                    <a:pt x="491" y="1272"/>
                    <a:pt x="550" y="1310"/>
                    <a:pt x="613" y="1310"/>
                  </a:cubicBezTo>
                  <a:cubicBezTo>
                    <a:pt x="617" y="1310"/>
                    <a:pt x="622" y="1310"/>
                    <a:pt x="626" y="1309"/>
                  </a:cubicBezTo>
                  <a:cubicBezTo>
                    <a:pt x="649" y="1308"/>
                    <a:pt x="671" y="1301"/>
                    <a:pt x="692" y="1288"/>
                  </a:cubicBezTo>
                  <a:cubicBezTo>
                    <a:pt x="777" y="1239"/>
                    <a:pt x="811" y="1122"/>
                    <a:pt x="767" y="1026"/>
                  </a:cubicBezTo>
                  <a:lnTo>
                    <a:pt x="351" y="107"/>
                  </a:lnTo>
                  <a:cubicBezTo>
                    <a:pt x="321" y="39"/>
                    <a:pt x="261" y="0"/>
                    <a:pt x="1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3"/>
            <p:cNvSpPr/>
            <p:nvPr/>
          </p:nvSpPr>
          <p:spPr>
            <a:xfrm>
              <a:off x="4532119" y="3592688"/>
              <a:ext cx="20329" cy="94475"/>
            </a:xfrm>
            <a:custGeom>
              <a:avLst/>
              <a:gdLst/>
              <a:ahLst/>
              <a:cxnLst/>
              <a:rect l="l" t="t" r="r" b="b"/>
              <a:pathLst>
                <a:path w="369" h="1715" extrusionOk="0">
                  <a:moveTo>
                    <a:pt x="173" y="1"/>
                  </a:moveTo>
                  <a:cubicBezTo>
                    <a:pt x="172" y="1"/>
                    <a:pt x="172" y="1"/>
                    <a:pt x="171" y="1"/>
                  </a:cubicBezTo>
                  <a:cubicBezTo>
                    <a:pt x="72" y="5"/>
                    <a:pt x="0" y="93"/>
                    <a:pt x="2" y="200"/>
                  </a:cubicBezTo>
                  <a:lnTo>
                    <a:pt x="23" y="1522"/>
                  </a:lnTo>
                  <a:cubicBezTo>
                    <a:pt x="24" y="1629"/>
                    <a:pt x="102" y="1714"/>
                    <a:pt x="195" y="1714"/>
                  </a:cubicBezTo>
                  <a:cubicBezTo>
                    <a:pt x="196" y="1714"/>
                    <a:pt x="197" y="1714"/>
                    <a:pt x="198" y="1714"/>
                  </a:cubicBezTo>
                  <a:lnTo>
                    <a:pt x="206" y="1714"/>
                  </a:lnTo>
                  <a:cubicBezTo>
                    <a:pt x="298" y="1707"/>
                    <a:pt x="368" y="1621"/>
                    <a:pt x="367" y="1515"/>
                  </a:cubicBezTo>
                  <a:lnTo>
                    <a:pt x="346" y="193"/>
                  </a:lnTo>
                  <a:cubicBezTo>
                    <a:pt x="345" y="86"/>
                    <a:pt x="26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1" name="Google Shape;91;p3"/>
          <p:cNvGrpSpPr/>
          <p:nvPr/>
        </p:nvGrpSpPr>
        <p:grpSpPr>
          <a:xfrm>
            <a:off x="70" y="4872286"/>
            <a:ext cx="12191841" cy="1985647"/>
            <a:chOff x="626075" y="3657856"/>
            <a:chExt cx="5447326" cy="1489235"/>
          </a:xfrm>
        </p:grpSpPr>
        <p:sp>
          <p:nvSpPr>
            <p:cNvPr id="92" name="Google Shape;92;p3"/>
            <p:cNvSpPr/>
            <p:nvPr/>
          </p:nvSpPr>
          <p:spPr>
            <a:xfrm>
              <a:off x="2628955" y="4093433"/>
              <a:ext cx="44680" cy="72275"/>
            </a:xfrm>
            <a:custGeom>
              <a:avLst/>
              <a:gdLst/>
              <a:ahLst/>
              <a:cxnLst/>
              <a:rect l="l" t="t" r="r" b="b"/>
              <a:pathLst>
                <a:path w="811" h="1312" extrusionOk="0">
                  <a:moveTo>
                    <a:pt x="197" y="1"/>
                  </a:moveTo>
                  <a:cubicBezTo>
                    <a:pt x="170" y="1"/>
                    <a:pt x="144" y="8"/>
                    <a:pt x="119" y="22"/>
                  </a:cubicBezTo>
                  <a:cubicBezTo>
                    <a:pt x="34" y="71"/>
                    <a:pt x="0" y="189"/>
                    <a:pt x="45" y="285"/>
                  </a:cubicBezTo>
                  <a:lnTo>
                    <a:pt x="460" y="1205"/>
                  </a:lnTo>
                  <a:cubicBezTo>
                    <a:pt x="491" y="1273"/>
                    <a:pt x="551" y="1311"/>
                    <a:pt x="615" y="1311"/>
                  </a:cubicBezTo>
                  <a:cubicBezTo>
                    <a:pt x="619" y="1311"/>
                    <a:pt x="622" y="1311"/>
                    <a:pt x="625" y="1311"/>
                  </a:cubicBezTo>
                  <a:cubicBezTo>
                    <a:pt x="648" y="1308"/>
                    <a:pt x="671" y="1304"/>
                    <a:pt x="692" y="1290"/>
                  </a:cubicBezTo>
                  <a:cubicBezTo>
                    <a:pt x="777" y="1240"/>
                    <a:pt x="810" y="1122"/>
                    <a:pt x="767" y="1026"/>
                  </a:cubicBezTo>
                  <a:lnTo>
                    <a:pt x="350" y="107"/>
                  </a:lnTo>
                  <a:cubicBezTo>
                    <a:pt x="320" y="40"/>
                    <a:pt x="260" y="1"/>
                    <a:pt x="1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3"/>
            <p:cNvSpPr/>
            <p:nvPr/>
          </p:nvSpPr>
          <p:spPr>
            <a:xfrm>
              <a:off x="2681348" y="4057351"/>
              <a:ext cx="20329" cy="94475"/>
            </a:xfrm>
            <a:custGeom>
              <a:avLst/>
              <a:gdLst/>
              <a:ahLst/>
              <a:cxnLst/>
              <a:rect l="l" t="t" r="r" b="b"/>
              <a:pathLst>
                <a:path w="369" h="1715" extrusionOk="0">
                  <a:moveTo>
                    <a:pt x="174" y="1"/>
                  </a:moveTo>
                  <a:cubicBezTo>
                    <a:pt x="173" y="1"/>
                    <a:pt x="172" y="1"/>
                    <a:pt x="171" y="1"/>
                  </a:cubicBezTo>
                  <a:cubicBezTo>
                    <a:pt x="73" y="5"/>
                    <a:pt x="1" y="93"/>
                    <a:pt x="2" y="201"/>
                  </a:cubicBezTo>
                  <a:lnTo>
                    <a:pt x="23" y="1523"/>
                  </a:lnTo>
                  <a:cubicBezTo>
                    <a:pt x="26" y="1629"/>
                    <a:pt x="102" y="1715"/>
                    <a:pt x="196" y="1715"/>
                  </a:cubicBezTo>
                  <a:cubicBezTo>
                    <a:pt x="197" y="1715"/>
                    <a:pt x="197" y="1715"/>
                    <a:pt x="198" y="1715"/>
                  </a:cubicBezTo>
                  <a:lnTo>
                    <a:pt x="207" y="1715"/>
                  </a:lnTo>
                  <a:cubicBezTo>
                    <a:pt x="298" y="1709"/>
                    <a:pt x="369" y="1621"/>
                    <a:pt x="368" y="1515"/>
                  </a:cubicBezTo>
                  <a:lnTo>
                    <a:pt x="346" y="194"/>
                  </a:lnTo>
                  <a:cubicBezTo>
                    <a:pt x="345" y="87"/>
                    <a:pt x="269" y="1"/>
                    <a:pt x="17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3"/>
            <p:cNvSpPr/>
            <p:nvPr/>
          </p:nvSpPr>
          <p:spPr>
            <a:xfrm>
              <a:off x="626075" y="3758942"/>
              <a:ext cx="5447326" cy="1388150"/>
            </a:xfrm>
            <a:custGeom>
              <a:avLst/>
              <a:gdLst/>
              <a:ahLst/>
              <a:cxnLst/>
              <a:rect l="l" t="t" r="r" b="b"/>
              <a:pathLst>
                <a:path w="98876" h="25199" extrusionOk="0">
                  <a:moveTo>
                    <a:pt x="27582" y="1"/>
                  </a:moveTo>
                  <a:cubicBezTo>
                    <a:pt x="7201" y="1"/>
                    <a:pt x="1" y="3798"/>
                    <a:pt x="1" y="3798"/>
                  </a:cubicBezTo>
                  <a:lnTo>
                    <a:pt x="1" y="25199"/>
                  </a:lnTo>
                  <a:lnTo>
                    <a:pt x="98876" y="25199"/>
                  </a:lnTo>
                  <a:lnTo>
                    <a:pt x="98876" y="10787"/>
                  </a:lnTo>
                  <a:cubicBezTo>
                    <a:pt x="98876" y="10787"/>
                    <a:pt x="93295" y="6427"/>
                    <a:pt x="54587" y="1782"/>
                  </a:cubicBezTo>
                  <a:cubicBezTo>
                    <a:pt x="43740" y="481"/>
                    <a:pt x="34828" y="1"/>
                    <a:pt x="27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3"/>
            <p:cNvSpPr/>
            <p:nvPr/>
          </p:nvSpPr>
          <p:spPr>
            <a:xfrm>
              <a:off x="5361974" y="4047270"/>
              <a:ext cx="117016" cy="122294"/>
            </a:xfrm>
            <a:custGeom>
              <a:avLst/>
              <a:gdLst/>
              <a:ahLst/>
              <a:cxnLst/>
              <a:rect l="l" t="t" r="r" b="b"/>
              <a:pathLst>
                <a:path w="2124" h="2220" extrusionOk="0">
                  <a:moveTo>
                    <a:pt x="1609" y="1"/>
                  </a:moveTo>
                  <a:cubicBezTo>
                    <a:pt x="1589" y="1"/>
                    <a:pt x="1569" y="3"/>
                    <a:pt x="1549" y="6"/>
                  </a:cubicBezTo>
                  <a:cubicBezTo>
                    <a:pt x="1368" y="39"/>
                    <a:pt x="1240" y="194"/>
                    <a:pt x="1140" y="345"/>
                  </a:cubicBezTo>
                  <a:cubicBezTo>
                    <a:pt x="951" y="627"/>
                    <a:pt x="798" y="936"/>
                    <a:pt x="689" y="1257"/>
                  </a:cubicBezTo>
                  <a:cubicBezTo>
                    <a:pt x="633" y="931"/>
                    <a:pt x="578" y="606"/>
                    <a:pt x="524" y="280"/>
                  </a:cubicBezTo>
                  <a:cubicBezTo>
                    <a:pt x="512" y="215"/>
                    <a:pt x="497" y="146"/>
                    <a:pt x="448" y="104"/>
                  </a:cubicBezTo>
                  <a:cubicBezTo>
                    <a:pt x="421" y="81"/>
                    <a:pt x="388" y="71"/>
                    <a:pt x="354" y="71"/>
                  </a:cubicBezTo>
                  <a:cubicBezTo>
                    <a:pt x="299" y="71"/>
                    <a:pt x="243" y="96"/>
                    <a:pt x="204" y="135"/>
                  </a:cubicBezTo>
                  <a:cubicBezTo>
                    <a:pt x="140" y="198"/>
                    <a:pt x="115" y="288"/>
                    <a:pt x="95" y="377"/>
                  </a:cubicBezTo>
                  <a:cubicBezTo>
                    <a:pt x="12" y="742"/>
                    <a:pt x="1" y="1125"/>
                    <a:pt x="65" y="1495"/>
                  </a:cubicBezTo>
                  <a:cubicBezTo>
                    <a:pt x="84" y="1605"/>
                    <a:pt x="123" y="1730"/>
                    <a:pt x="229" y="1765"/>
                  </a:cubicBezTo>
                  <a:lnTo>
                    <a:pt x="1289" y="2219"/>
                  </a:lnTo>
                  <a:cubicBezTo>
                    <a:pt x="1621" y="1882"/>
                    <a:pt x="1869" y="1467"/>
                    <a:pt x="2012" y="1017"/>
                  </a:cubicBezTo>
                  <a:cubicBezTo>
                    <a:pt x="2080" y="805"/>
                    <a:pt x="2123" y="572"/>
                    <a:pt x="2053" y="359"/>
                  </a:cubicBezTo>
                  <a:cubicBezTo>
                    <a:pt x="1989" y="165"/>
                    <a:pt x="1807" y="1"/>
                    <a:pt x="16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3"/>
            <p:cNvSpPr/>
            <p:nvPr/>
          </p:nvSpPr>
          <p:spPr>
            <a:xfrm>
              <a:off x="4176278" y="3853858"/>
              <a:ext cx="111617" cy="123176"/>
            </a:xfrm>
            <a:custGeom>
              <a:avLst/>
              <a:gdLst/>
              <a:ahLst/>
              <a:cxnLst/>
              <a:rect l="l" t="t" r="r" b="b"/>
              <a:pathLst>
                <a:path w="2026" h="2236" extrusionOk="0">
                  <a:moveTo>
                    <a:pt x="1454" y="1"/>
                  </a:moveTo>
                  <a:cubicBezTo>
                    <a:pt x="1398" y="1"/>
                    <a:pt x="1343" y="12"/>
                    <a:pt x="1292" y="38"/>
                  </a:cubicBezTo>
                  <a:cubicBezTo>
                    <a:pt x="1129" y="117"/>
                    <a:pt x="1050" y="302"/>
                    <a:pt x="995" y="477"/>
                  </a:cubicBezTo>
                  <a:cubicBezTo>
                    <a:pt x="895" y="801"/>
                    <a:pt x="836" y="1139"/>
                    <a:pt x="820" y="1479"/>
                  </a:cubicBezTo>
                  <a:cubicBezTo>
                    <a:pt x="678" y="1181"/>
                    <a:pt x="532" y="885"/>
                    <a:pt x="388" y="587"/>
                  </a:cubicBezTo>
                  <a:cubicBezTo>
                    <a:pt x="360" y="529"/>
                    <a:pt x="326" y="465"/>
                    <a:pt x="267" y="439"/>
                  </a:cubicBezTo>
                  <a:cubicBezTo>
                    <a:pt x="250" y="431"/>
                    <a:pt x="231" y="428"/>
                    <a:pt x="213" y="428"/>
                  </a:cubicBezTo>
                  <a:cubicBezTo>
                    <a:pt x="145" y="428"/>
                    <a:pt x="76" y="475"/>
                    <a:pt x="42" y="537"/>
                  </a:cubicBezTo>
                  <a:cubicBezTo>
                    <a:pt x="0" y="616"/>
                    <a:pt x="0" y="710"/>
                    <a:pt x="6" y="800"/>
                  </a:cubicBezTo>
                  <a:cubicBezTo>
                    <a:pt x="30" y="1175"/>
                    <a:pt x="127" y="1547"/>
                    <a:pt x="291" y="1884"/>
                  </a:cubicBezTo>
                  <a:cubicBezTo>
                    <a:pt x="339" y="1983"/>
                    <a:pt x="412" y="2092"/>
                    <a:pt x="524" y="2097"/>
                  </a:cubicBezTo>
                  <a:lnTo>
                    <a:pt x="1664" y="2235"/>
                  </a:lnTo>
                  <a:cubicBezTo>
                    <a:pt x="1886" y="1819"/>
                    <a:pt x="2010" y="1350"/>
                    <a:pt x="2020" y="879"/>
                  </a:cubicBezTo>
                  <a:cubicBezTo>
                    <a:pt x="2026" y="655"/>
                    <a:pt x="2003" y="420"/>
                    <a:pt x="1876" y="235"/>
                  </a:cubicBezTo>
                  <a:cubicBezTo>
                    <a:pt x="1781" y="98"/>
                    <a:pt x="1615" y="1"/>
                    <a:pt x="14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3"/>
            <p:cNvSpPr/>
            <p:nvPr/>
          </p:nvSpPr>
          <p:spPr>
            <a:xfrm>
              <a:off x="3928252" y="3836505"/>
              <a:ext cx="74430" cy="97835"/>
            </a:xfrm>
            <a:custGeom>
              <a:avLst/>
              <a:gdLst/>
              <a:ahLst/>
              <a:cxnLst/>
              <a:rect l="l" t="t" r="r" b="b"/>
              <a:pathLst>
                <a:path w="1351" h="1776" extrusionOk="0">
                  <a:moveTo>
                    <a:pt x="181" y="0"/>
                  </a:moveTo>
                  <a:cubicBezTo>
                    <a:pt x="122" y="0"/>
                    <a:pt x="68" y="42"/>
                    <a:pt x="40" y="96"/>
                  </a:cubicBezTo>
                  <a:cubicBezTo>
                    <a:pt x="9" y="152"/>
                    <a:pt x="5" y="219"/>
                    <a:pt x="5" y="284"/>
                  </a:cubicBezTo>
                  <a:cubicBezTo>
                    <a:pt x="1" y="711"/>
                    <a:pt x="125" y="1136"/>
                    <a:pt x="355" y="1495"/>
                  </a:cubicBezTo>
                  <a:lnTo>
                    <a:pt x="997" y="1776"/>
                  </a:lnTo>
                  <a:cubicBezTo>
                    <a:pt x="1052" y="1625"/>
                    <a:pt x="1107" y="1476"/>
                    <a:pt x="1163" y="1327"/>
                  </a:cubicBezTo>
                  <a:cubicBezTo>
                    <a:pt x="1230" y="1136"/>
                    <a:pt x="1301" y="946"/>
                    <a:pt x="1326" y="747"/>
                  </a:cubicBezTo>
                  <a:cubicBezTo>
                    <a:pt x="1350" y="548"/>
                    <a:pt x="1329" y="333"/>
                    <a:pt x="1223" y="162"/>
                  </a:cubicBezTo>
                  <a:cubicBezTo>
                    <a:pt x="1209" y="138"/>
                    <a:pt x="1194" y="114"/>
                    <a:pt x="1171" y="99"/>
                  </a:cubicBezTo>
                  <a:cubicBezTo>
                    <a:pt x="1148" y="82"/>
                    <a:pt x="1122" y="75"/>
                    <a:pt x="1096" y="75"/>
                  </a:cubicBezTo>
                  <a:cubicBezTo>
                    <a:pt x="1029" y="75"/>
                    <a:pt x="957" y="120"/>
                    <a:pt x="908" y="171"/>
                  </a:cubicBezTo>
                  <a:cubicBezTo>
                    <a:pt x="743" y="340"/>
                    <a:pt x="659" y="570"/>
                    <a:pt x="608" y="799"/>
                  </a:cubicBezTo>
                  <a:cubicBezTo>
                    <a:pt x="532" y="586"/>
                    <a:pt x="447" y="375"/>
                    <a:pt x="355" y="169"/>
                  </a:cubicBezTo>
                  <a:cubicBezTo>
                    <a:pt x="323" y="96"/>
                    <a:pt x="276" y="13"/>
                    <a:pt x="197" y="1"/>
                  </a:cubicBezTo>
                  <a:cubicBezTo>
                    <a:pt x="192" y="1"/>
                    <a:pt x="186" y="0"/>
                    <a:pt x="18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3"/>
            <p:cNvSpPr/>
            <p:nvPr/>
          </p:nvSpPr>
          <p:spPr>
            <a:xfrm>
              <a:off x="2362749" y="3657856"/>
              <a:ext cx="111672" cy="123176"/>
            </a:xfrm>
            <a:custGeom>
              <a:avLst/>
              <a:gdLst/>
              <a:ahLst/>
              <a:cxnLst/>
              <a:rect l="l" t="t" r="r" b="b"/>
              <a:pathLst>
                <a:path w="2027" h="2236" extrusionOk="0">
                  <a:moveTo>
                    <a:pt x="1455" y="0"/>
                  </a:moveTo>
                  <a:cubicBezTo>
                    <a:pt x="1399" y="0"/>
                    <a:pt x="1344" y="12"/>
                    <a:pt x="1292" y="37"/>
                  </a:cubicBezTo>
                  <a:cubicBezTo>
                    <a:pt x="1130" y="116"/>
                    <a:pt x="1049" y="301"/>
                    <a:pt x="996" y="476"/>
                  </a:cubicBezTo>
                  <a:cubicBezTo>
                    <a:pt x="894" y="801"/>
                    <a:pt x="836" y="1138"/>
                    <a:pt x="821" y="1479"/>
                  </a:cubicBezTo>
                  <a:cubicBezTo>
                    <a:pt x="678" y="1181"/>
                    <a:pt x="533" y="884"/>
                    <a:pt x="389" y="586"/>
                  </a:cubicBezTo>
                  <a:cubicBezTo>
                    <a:pt x="361" y="527"/>
                    <a:pt x="327" y="464"/>
                    <a:pt x="266" y="438"/>
                  </a:cubicBezTo>
                  <a:cubicBezTo>
                    <a:pt x="249" y="431"/>
                    <a:pt x="231" y="427"/>
                    <a:pt x="212" y="427"/>
                  </a:cubicBezTo>
                  <a:cubicBezTo>
                    <a:pt x="145" y="427"/>
                    <a:pt x="76" y="474"/>
                    <a:pt x="43" y="537"/>
                  </a:cubicBezTo>
                  <a:cubicBezTo>
                    <a:pt x="1" y="616"/>
                    <a:pt x="1" y="709"/>
                    <a:pt x="5" y="800"/>
                  </a:cubicBezTo>
                  <a:cubicBezTo>
                    <a:pt x="30" y="1175"/>
                    <a:pt x="128" y="1546"/>
                    <a:pt x="291" y="1882"/>
                  </a:cubicBezTo>
                  <a:cubicBezTo>
                    <a:pt x="339" y="1981"/>
                    <a:pt x="413" y="2091"/>
                    <a:pt x="524" y="2097"/>
                  </a:cubicBezTo>
                  <a:lnTo>
                    <a:pt x="1663" y="2235"/>
                  </a:lnTo>
                  <a:cubicBezTo>
                    <a:pt x="1886" y="1819"/>
                    <a:pt x="2009" y="1350"/>
                    <a:pt x="2020" y="879"/>
                  </a:cubicBezTo>
                  <a:cubicBezTo>
                    <a:pt x="2026" y="654"/>
                    <a:pt x="2002" y="420"/>
                    <a:pt x="1875" y="235"/>
                  </a:cubicBezTo>
                  <a:cubicBezTo>
                    <a:pt x="1781" y="97"/>
                    <a:pt x="1616" y="0"/>
                    <a:pt x="14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3"/>
            <p:cNvSpPr/>
            <p:nvPr/>
          </p:nvSpPr>
          <p:spPr>
            <a:xfrm>
              <a:off x="701827" y="3816618"/>
              <a:ext cx="120653" cy="128299"/>
            </a:xfrm>
            <a:custGeom>
              <a:avLst/>
              <a:gdLst/>
              <a:ahLst/>
              <a:cxnLst/>
              <a:rect l="l" t="t" r="r" b="b"/>
              <a:pathLst>
                <a:path w="2190" h="2329" extrusionOk="0">
                  <a:moveTo>
                    <a:pt x="1307" y="0"/>
                  </a:moveTo>
                  <a:cubicBezTo>
                    <a:pt x="1193" y="0"/>
                    <a:pt x="1083" y="37"/>
                    <a:pt x="1006" y="120"/>
                  </a:cubicBezTo>
                  <a:cubicBezTo>
                    <a:pt x="881" y="252"/>
                    <a:pt x="871" y="454"/>
                    <a:pt x="883" y="636"/>
                  </a:cubicBezTo>
                  <a:cubicBezTo>
                    <a:pt x="902" y="976"/>
                    <a:pt x="966" y="1314"/>
                    <a:pt x="1072" y="1637"/>
                  </a:cubicBezTo>
                  <a:cubicBezTo>
                    <a:pt x="833" y="1410"/>
                    <a:pt x="593" y="1181"/>
                    <a:pt x="353" y="954"/>
                  </a:cubicBezTo>
                  <a:cubicBezTo>
                    <a:pt x="305" y="910"/>
                    <a:pt x="253" y="862"/>
                    <a:pt x="187" y="859"/>
                  </a:cubicBezTo>
                  <a:cubicBezTo>
                    <a:pt x="184" y="859"/>
                    <a:pt x="181" y="859"/>
                    <a:pt x="179" y="859"/>
                  </a:cubicBezTo>
                  <a:cubicBezTo>
                    <a:pt x="95" y="859"/>
                    <a:pt x="24" y="944"/>
                    <a:pt x="13" y="1030"/>
                  </a:cubicBezTo>
                  <a:cubicBezTo>
                    <a:pt x="1" y="1117"/>
                    <a:pt x="34" y="1208"/>
                    <a:pt x="71" y="1290"/>
                  </a:cubicBezTo>
                  <a:cubicBezTo>
                    <a:pt x="225" y="1631"/>
                    <a:pt x="447" y="1943"/>
                    <a:pt x="719" y="2201"/>
                  </a:cubicBezTo>
                  <a:cubicBezTo>
                    <a:pt x="784" y="2265"/>
                    <a:pt x="869" y="2329"/>
                    <a:pt x="957" y="2329"/>
                  </a:cubicBezTo>
                  <a:cubicBezTo>
                    <a:pt x="975" y="2329"/>
                    <a:pt x="993" y="2326"/>
                    <a:pt x="1011" y="2320"/>
                  </a:cubicBezTo>
                  <a:lnTo>
                    <a:pt x="2128" y="2046"/>
                  </a:lnTo>
                  <a:cubicBezTo>
                    <a:pt x="2190" y="1579"/>
                    <a:pt x="2140" y="1095"/>
                    <a:pt x="1985" y="650"/>
                  </a:cubicBezTo>
                  <a:cubicBezTo>
                    <a:pt x="1912" y="439"/>
                    <a:pt x="1806" y="227"/>
                    <a:pt x="1622" y="98"/>
                  </a:cubicBezTo>
                  <a:cubicBezTo>
                    <a:pt x="1532" y="36"/>
                    <a:pt x="1418" y="0"/>
                    <a:pt x="1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3"/>
            <p:cNvSpPr/>
            <p:nvPr/>
          </p:nvSpPr>
          <p:spPr>
            <a:xfrm>
              <a:off x="2509350" y="3689477"/>
              <a:ext cx="75256" cy="102132"/>
            </a:xfrm>
            <a:custGeom>
              <a:avLst/>
              <a:gdLst/>
              <a:ahLst/>
              <a:cxnLst/>
              <a:rect l="l" t="t" r="r" b="b"/>
              <a:pathLst>
                <a:path w="1366" h="1854" extrusionOk="0">
                  <a:moveTo>
                    <a:pt x="246" y="0"/>
                  </a:moveTo>
                  <a:cubicBezTo>
                    <a:pt x="192" y="0"/>
                    <a:pt x="139" y="34"/>
                    <a:pt x="109" y="80"/>
                  </a:cubicBezTo>
                  <a:cubicBezTo>
                    <a:pt x="72" y="135"/>
                    <a:pt x="60" y="202"/>
                    <a:pt x="53" y="265"/>
                  </a:cubicBezTo>
                  <a:cubicBezTo>
                    <a:pt x="0" y="689"/>
                    <a:pt x="75" y="1128"/>
                    <a:pt x="266" y="1507"/>
                  </a:cubicBezTo>
                  <a:lnTo>
                    <a:pt x="878" y="1853"/>
                  </a:lnTo>
                  <a:cubicBezTo>
                    <a:pt x="949" y="1711"/>
                    <a:pt x="1019" y="1569"/>
                    <a:pt x="1090" y="1427"/>
                  </a:cubicBezTo>
                  <a:cubicBezTo>
                    <a:pt x="1180" y="1246"/>
                    <a:pt x="1271" y="1065"/>
                    <a:pt x="1317" y="869"/>
                  </a:cubicBezTo>
                  <a:cubicBezTo>
                    <a:pt x="1365" y="673"/>
                    <a:pt x="1365" y="460"/>
                    <a:pt x="1281" y="278"/>
                  </a:cubicBezTo>
                  <a:cubicBezTo>
                    <a:pt x="1268" y="251"/>
                    <a:pt x="1257" y="227"/>
                    <a:pt x="1235" y="209"/>
                  </a:cubicBezTo>
                  <a:cubicBezTo>
                    <a:pt x="1210" y="187"/>
                    <a:pt x="1179" y="177"/>
                    <a:pt x="1147" y="177"/>
                  </a:cubicBezTo>
                  <a:cubicBezTo>
                    <a:pt x="1085" y="177"/>
                    <a:pt x="1016" y="212"/>
                    <a:pt x="964" y="254"/>
                  </a:cubicBezTo>
                  <a:cubicBezTo>
                    <a:pt x="784" y="402"/>
                    <a:pt x="672" y="621"/>
                    <a:pt x="596" y="842"/>
                  </a:cubicBezTo>
                  <a:cubicBezTo>
                    <a:pt x="544" y="622"/>
                    <a:pt x="483" y="403"/>
                    <a:pt x="414" y="187"/>
                  </a:cubicBezTo>
                  <a:cubicBezTo>
                    <a:pt x="390" y="113"/>
                    <a:pt x="353" y="24"/>
                    <a:pt x="276" y="4"/>
                  </a:cubicBezTo>
                  <a:cubicBezTo>
                    <a:pt x="266" y="2"/>
                    <a:pt x="256" y="0"/>
                    <a:pt x="2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3"/>
            <p:cNvSpPr/>
            <p:nvPr/>
          </p:nvSpPr>
          <p:spPr>
            <a:xfrm>
              <a:off x="4419345" y="4416686"/>
              <a:ext cx="454678" cy="211977"/>
            </a:xfrm>
            <a:custGeom>
              <a:avLst/>
              <a:gdLst/>
              <a:ahLst/>
              <a:cxnLst/>
              <a:rect l="l" t="t" r="r" b="b"/>
              <a:pathLst>
                <a:path w="8253" h="3848" extrusionOk="0">
                  <a:moveTo>
                    <a:pt x="3742" y="1"/>
                  </a:moveTo>
                  <a:cubicBezTo>
                    <a:pt x="2718" y="1"/>
                    <a:pt x="1694" y="206"/>
                    <a:pt x="753" y="610"/>
                  </a:cubicBezTo>
                  <a:cubicBezTo>
                    <a:pt x="595" y="677"/>
                    <a:pt x="435" y="754"/>
                    <a:pt x="325" y="885"/>
                  </a:cubicBezTo>
                  <a:cubicBezTo>
                    <a:pt x="0" y="1275"/>
                    <a:pt x="288" y="1869"/>
                    <a:pt x="650" y="2226"/>
                  </a:cubicBezTo>
                  <a:cubicBezTo>
                    <a:pt x="1656" y="3217"/>
                    <a:pt x="3732" y="3847"/>
                    <a:pt x="5317" y="3847"/>
                  </a:cubicBezTo>
                  <a:cubicBezTo>
                    <a:pt x="5542" y="3847"/>
                    <a:pt x="5757" y="3835"/>
                    <a:pt x="5957" y="3809"/>
                  </a:cubicBezTo>
                  <a:cubicBezTo>
                    <a:pt x="8252" y="3511"/>
                    <a:pt x="7720" y="835"/>
                    <a:pt x="5802" y="287"/>
                  </a:cubicBezTo>
                  <a:cubicBezTo>
                    <a:pt x="5133" y="96"/>
                    <a:pt x="4437" y="1"/>
                    <a:pt x="37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3"/>
            <p:cNvSpPr/>
            <p:nvPr/>
          </p:nvSpPr>
          <p:spPr>
            <a:xfrm>
              <a:off x="5014562" y="4239415"/>
              <a:ext cx="332814" cy="161131"/>
            </a:xfrm>
            <a:custGeom>
              <a:avLst/>
              <a:gdLst/>
              <a:ahLst/>
              <a:cxnLst/>
              <a:rect l="l" t="t" r="r" b="b"/>
              <a:pathLst>
                <a:path w="6041" h="2925" extrusionOk="0">
                  <a:moveTo>
                    <a:pt x="2580" y="1"/>
                  </a:moveTo>
                  <a:cubicBezTo>
                    <a:pt x="2461" y="1"/>
                    <a:pt x="2343" y="5"/>
                    <a:pt x="2225" y="13"/>
                  </a:cubicBezTo>
                  <a:cubicBezTo>
                    <a:pt x="1565" y="60"/>
                    <a:pt x="878" y="252"/>
                    <a:pt x="425" y="736"/>
                  </a:cubicBezTo>
                  <a:cubicBezTo>
                    <a:pt x="169" y="1008"/>
                    <a:pt x="0" y="1408"/>
                    <a:pt x="128" y="1759"/>
                  </a:cubicBezTo>
                  <a:cubicBezTo>
                    <a:pt x="417" y="2547"/>
                    <a:pt x="1617" y="2925"/>
                    <a:pt x="2825" y="2925"/>
                  </a:cubicBezTo>
                  <a:cubicBezTo>
                    <a:pt x="4426" y="2925"/>
                    <a:pt x="6040" y="2260"/>
                    <a:pt x="5561" y="1005"/>
                  </a:cubicBezTo>
                  <a:cubicBezTo>
                    <a:pt x="5525" y="908"/>
                    <a:pt x="5430" y="843"/>
                    <a:pt x="5343" y="788"/>
                  </a:cubicBezTo>
                  <a:cubicBezTo>
                    <a:pt x="4519" y="276"/>
                    <a:pt x="3549" y="1"/>
                    <a:pt x="258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3"/>
            <p:cNvSpPr/>
            <p:nvPr/>
          </p:nvSpPr>
          <p:spPr>
            <a:xfrm>
              <a:off x="2653967" y="3850828"/>
              <a:ext cx="457929" cy="183331"/>
            </a:xfrm>
            <a:custGeom>
              <a:avLst/>
              <a:gdLst/>
              <a:ahLst/>
              <a:cxnLst/>
              <a:rect l="l" t="t" r="r" b="b"/>
              <a:pathLst>
                <a:path w="8312" h="3328" extrusionOk="0">
                  <a:moveTo>
                    <a:pt x="4338" y="0"/>
                  </a:moveTo>
                  <a:cubicBezTo>
                    <a:pt x="3798" y="0"/>
                    <a:pt x="3258" y="20"/>
                    <a:pt x="2719" y="62"/>
                  </a:cubicBezTo>
                  <a:cubicBezTo>
                    <a:pt x="2097" y="107"/>
                    <a:pt x="1450" y="189"/>
                    <a:pt x="918" y="518"/>
                  </a:cubicBezTo>
                  <a:cubicBezTo>
                    <a:pt x="386" y="848"/>
                    <a:pt x="1" y="1494"/>
                    <a:pt x="157" y="2099"/>
                  </a:cubicBezTo>
                  <a:cubicBezTo>
                    <a:pt x="286" y="2593"/>
                    <a:pt x="743" y="2950"/>
                    <a:pt x="1232" y="3099"/>
                  </a:cubicBezTo>
                  <a:cubicBezTo>
                    <a:pt x="1712" y="3247"/>
                    <a:pt x="2364" y="3327"/>
                    <a:pt x="3057" y="3327"/>
                  </a:cubicBezTo>
                  <a:cubicBezTo>
                    <a:pt x="4348" y="3327"/>
                    <a:pt x="5782" y="3048"/>
                    <a:pt x="6519" y="2402"/>
                  </a:cubicBezTo>
                  <a:cubicBezTo>
                    <a:pt x="8312" y="834"/>
                    <a:pt x="5940" y="14"/>
                    <a:pt x="4540" y="1"/>
                  </a:cubicBezTo>
                  <a:cubicBezTo>
                    <a:pt x="4473" y="0"/>
                    <a:pt x="4406" y="0"/>
                    <a:pt x="4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 name="Google Shape;104;p3"/>
            <p:cNvSpPr/>
            <p:nvPr/>
          </p:nvSpPr>
          <p:spPr>
            <a:xfrm>
              <a:off x="1309715" y="3884817"/>
              <a:ext cx="461455" cy="141134"/>
            </a:xfrm>
            <a:custGeom>
              <a:avLst/>
              <a:gdLst/>
              <a:ahLst/>
              <a:cxnLst/>
              <a:rect l="l" t="t" r="r" b="b"/>
              <a:pathLst>
                <a:path w="8376" h="2562" extrusionOk="0">
                  <a:moveTo>
                    <a:pt x="4769" y="1"/>
                  </a:moveTo>
                  <a:cubicBezTo>
                    <a:pt x="3754" y="1"/>
                    <a:pt x="2712" y="173"/>
                    <a:pt x="1876" y="381"/>
                  </a:cubicBezTo>
                  <a:cubicBezTo>
                    <a:pt x="1729" y="416"/>
                    <a:pt x="1578" y="458"/>
                    <a:pt x="1458" y="553"/>
                  </a:cubicBezTo>
                  <a:cubicBezTo>
                    <a:pt x="0" y="1683"/>
                    <a:pt x="3278" y="2540"/>
                    <a:pt x="3873" y="2554"/>
                  </a:cubicBezTo>
                  <a:cubicBezTo>
                    <a:pt x="4071" y="2558"/>
                    <a:pt x="4282" y="2562"/>
                    <a:pt x="4500" y="2562"/>
                  </a:cubicBezTo>
                  <a:cubicBezTo>
                    <a:pt x="5453" y="2562"/>
                    <a:pt x="6547" y="2496"/>
                    <a:pt x="7346" y="2117"/>
                  </a:cubicBezTo>
                  <a:cubicBezTo>
                    <a:pt x="8376" y="1627"/>
                    <a:pt x="8137" y="917"/>
                    <a:pt x="7138" y="444"/>
                  </a:cubicBezTo>
                  <a:cubicBezTo>
                    <a:pt x="6457" y="122"/>
                    <a:pt x="5622" y="1"/>
                    <a:pt x="47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 name="Google Shape;105;p3"/>
            <p:cNvSpPr/>
            <p:nvPr/>
          </p:nvSpPr>
          <p:spPr>
            <a:xfrm>
              <a:off x="2511113" y="4235944"/>
              <a:ext cx="534507" cy="226189"/>
            </a:xfrm>
            <a:custGeom>
              <a:avLst/>
              <a:gdLst/>
              <a:ahLst/>
              <a:cxnLst/>
              <a:rect l="l" t="t" r="r" b="b"/>
              <a:pathLst>
                <a:path w="9702" h="4106" extrusionOk="0">
                  <a:moveTo>
                    <a:pt x="4396" y="1"/>
                  </a:moveTo>
                  <a:cubicBezTo>
                    <a:pt x="4376" y="1"/>
                    <a:pt x="4356" y="1"/>
                    <a:pt x="4335" y="1"/>
                  </a:cubicBezTo>
                  <a:cubicBezTo>
                    <a:pt x="3002" y="15"/>
                    <a:pt x="1679" y="502"/>
                    <a:pt x="654" y="1353"/>
                  </a:cubicBezTo>
                  <a:cubicBezTo>
                    <a:pt x="323" y="1629"/>
                    <a:pt x="1" y="1994"/>
                    <a:pt x="15" y="2425"/>
                  </a:cubicBezTo>
                  <a:cubicBezTo>
                    <a:pt x="32" y="2841"/>
                    <a:pt x="359" y="3178"/>
                    <a:pt x="709" y="3406"/>
                  </a:cubicBezTo>
                  <a:cubicBezTo>
                    <a:pt x="1596" y="3982"/>
                    <a:pt x="2609" y="4098"/>
                    <a:pt x="3645" y="4098"/>
                  </a:cubicBezTo>
                  <a:cubicBezTo>
                    <a:pt x="4341" y="4098"/>
                    <a:pt x="5047" y="4046"/>
                    <a:pt x="5733" y="4046"/>
                  </a:cubicBezTo>
                  <a:cubicBezTo>
                    <a:pt x="6053" y="4046"/>
                    <a:pt x="6368" y="4057"/>
                    <a:pt x="6676" y="4090"/>
                  </a:cubicBezTo>
                  <a:cubicBezTo>
                    <a:pt x="6774" y="4101"/>
                    <a:pt x="6871" y="4106"/>
                    <a:pt x="6966" y="4106"/>
                  </a:cubicBezTo>
                  <a:cubicBezTo>
                    <a:pt x="8606" y="4106"/>
                    <a:pt x="9702" y="2592"/>
                    <a:pt x="8046" y="1274"/>
                  </a:cubicBezTo>
                  <a:cubicBezTo>
                    <a:pt x="7019" y="455"/>
                    <a:pt x="5709" y="1"/>
                    <a:pt x="43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3"/>
            <p:cNvSpPr/>
            <p:nvPr/>
          </p:nvSpPr>
          <p:spPr>
            <a:xfrm>
              <a:off x="3405922" y="3936268"/>
              <a:ext cx="71620" cy="111993"/>
            </a:xfrm>
            <a:custGeom>
              <a:avLst/>
              <a:gdLst/>
              <a:ahLst/>
              <a:cxnLst/>
              <a:rect l="l" t="t" r="r" b="b"/>
              <a:pathLst>
                <a:path w="1300" h="2033" extrusionOk="0">
                  <a:moveTo>
                    <a:pt x="338" y="1"/>
                  </a:moveTo>
                  <a:cubicBezTo>
                    <a:pt x="299" y="1"/>
                    <a:pt x="259" y="9"/>
                    <a:pt x="221" y="25"/>
                  </a:cubicBezTo>
                  <a:cubicBezTo>
                    <a:pt x="69" y="92"/>
                    <a:pt x="1" y="265"/>
                    <a:pt x="66" y="416"/>
                  </a:cubicBezTo>
                  <a:lnTo>
                    <a:pt x="688" y="1853"/>
                  </a:lnTo>
                  <a:cubicBezTo>
                    <a:pt x="736" y="1965"/>
                    <a:pt x="845" y="2032"/>
                    <a:pt x="961" y="2032"/>
                  </a:cubicBezTo>
                  <a:cubicBezTo>
                    <a:pt x="999" y="2032"/>
                    <a:pt x="1040" y="2023"/>
                    <a:pt x="1078" y="2008"/>
                  </a:cubicBezTo>
                  <a:cubicBezTo>
                    <a:pt x="1230" y="1943"/>
                    <a:pt x="1299" y="1768"/>
                    <a:pt x="1233" y="1619"/>
                  </a:cubicBezTo>
                  <a:lnTo>
                    <a:pt x="611" y="181"/>
                  </a:lnTo>
                  <a:cubicBezTo>
                    <a:pt x="562" y="68"/>
                    <a:pt x="453"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3"/>
            <p:cNvSpPr/>
            <p:nvPr/>
          </p:nvSpPr>
          <p:spPr>
            <a:xfrm>
              <a:off x="3493960" y="3887847"/>
              <a:ext cx="38785" cy="142897"/>
            </a:xfrm>
            <a:custGeom>
              <a:avLst/>
              <a:gdLst/>
              <a:ahLst/>
              <a:cxnLst/>
              <a:rect l="l" t="t" r="r" b="b"/>
              <a:pathLst>
                <a:path w="704" h="2594" extrusionOk="0">
                  <a:moveTo>
                    <a:pt x="406" y="1"/>
                  </a:moveTo>
                  <a:cubicBezTo>
                    <a:pt x="238" y="1"/>
                    <a:pt x="111" y="122"/>
                    <a:pt x="104" y="283"/>
                  </a:cubicBezTo>
                  <a:lnTo>
                    <a:pt x="8" y="2283"/>
                  </a:lnTo>
                  <a:cubicBezTo>
                    <a:pt x="1" y="2447"/>
                    <a:pt x="126" y="2587"/>
                    <a:pt x="290" y="2594"/>
                  </a:cubicBezTo>
                  <a:lnTo>
                    <a:pt x="304" y="2594"/>
                  </a:lnTo>
                  <a:cubicBezTo>
                    <a:pt x="464" y="2594"/>
                    <a:pt x="593" y="2468"/>
                    <a:pt x="601" y="2312"/>
                  </a:cubicBezTo>
                  <a:lnTo>
                    <a:pt x="697" y="311"/>
                  </a:lnTo>
                  <a:cubicBezTo>
                    <a:pt x="704" y="148"/>
                    <a:pt x="578" y="8"/>
                    <a:pt x="414" y="1"/>
                  </a:cubicBezTo>
                  <a:cubicBezTo>
                    <a:pt x="411" y="1"/>
                    <a:pt x="408" y="1"/>
                    <a:pt x="4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3"/>
            <p:cNvSpPr/>
            <p:nvPr/>
          </p:nvSpPr>
          <p:spPr>
            <a:xfrm>
              <a:off x="1125652" y="3840747"/>
              <a:ext cx="71565" cy="111938"/>
            </a:xfrm>
            <a:custGeom>
              <a:avLst/>
              <a:gdLst/>
              <a:ahLst/>
              <a:cxnLst/>
              <a:rect l="l" t="t" r="r" b="b"/>
              <a:pathLst>
                <a:path w="1299" h="2032" extrusionOk="0">
                  <a:moveTo>
                    <a:pt x="339" y="1"/>
                  </a:moveTo>
                  <a:cubicBezTo>
                    <a:pt x="299" y="1"/>
                    <a:pt x="259" y="9"/>
                    <a:pt x="220" y="26"/>
                  </a:cubicBezTo>
                  <a:cubicBezTo>
                    <a:pt x="69" y="91"/>
                    <a:pt x="0" y="266"/>
                    <a:pt x="65" y="416"/>
                  </a:cubicBezTo>
                  <a:lnTo>
                    <a:pt x="688" y="1854"/>
                  </a:lnTo>
                  <a:cubicBezTo>
                    <a:pt x="736" y="1964"/>
                    <a:pt x="846" y="2032"/>
                    <a:pt x="960" y="2032"/>
                  </a:cubicBezTo>
                  <a:cubicBezTo>
                    <a:pt x="998" y="2032"/>
                    <a:pt x="1039" y="2023"/>
                    <a:pt x="1077" y="2009"/>
                  </a:cubicBezTo>
                  <a:cubicBezTo>
                    <a:pt x="1230" y="1943"/>
                    <a:pt x="1299" y="1769"/>
                    <a:pt x="1232" y="1618"/>
                  </a:cubicBezTo>
                  <a:lnTo>
                    <a:pt x="610" y="181"/>
                  </a:lnTo>
                  <a:cubicBezTo>
                    <a:pt x="562" y="68"/>
                    <a:pt x="453" y="1"/>
                    <a:pt x="3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3"/>
            <p:cNvSpPr/>
            <p:nvPr/>
          </p:nvSpPr>
          <p:spPr>
            <a:xfrm>
              <a:off x="1213634" y="3792380"/>
              <a:ext cx="38785" cy="142842"/>
            </a:xfrm>
            <a:custGeom>
              <a:avLst/>
              <a:gdLst/>
              <a:ahLst/>
              <a:cxnLst/>
              <a:rect l="l" t="t" r="r" b="b"/>
              <a:pathLst>
                <a:path w="704" h="2593" extrusionOk="0">
                  <a:moveTo>
                    <a:pt x="403" y="0"/>
                  </a:moveTo>
                  <a:cubicBezTo>
                    <a:pt x="238" y="0"/>
                    <a:pt x="111" y="121"/>
                    <a:pt x="104" y="283"/>
                  </a:cubicBezTo>
                  <a:lnTo>
                    <a:pt x="8" y="2282"/>
                  </a:lnTo>
                  <a:cubicBezTo>
                    <a:pt x="1" y="2445"/>
                    <a:pt x="127" y="2585"/>
                    <a:pt x="290" y="2592"/>
                  </a:cubicBezTo>
                  <a:lnTo>
                    <a:pt x="304" y="2592"/>
                  </a:lnTo>
                  <a:cubicBezTo>
                    <a:pt x="463" y="2592"/>
                    <a:pt x="594" y="2466"/>
                    <a:pt x="601" y="2310"/>
                  </a:cubicBezTo>
                  <a:lnTo>
                    <a:pt x="697" y="311"/>
                  </a:lnTo>
                  <a:cubicBezTo>
                    <a:pt x="704" y="146"/>
                    <a:pt x="578" y="8"/>
                    <a:pt x="415" y="1"/>
                  </a:cubicBezTo>
                  <a:cubicBezTo>
                    <a:pt x="411" y="0"/>
                    <a:pt x="407" y="0"/>
                    <a:pt x="4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3"/>
            <p:cNvSpPr/>
            <p:nvPr/>
          </p:nvSpPr>
          <p:spPr>
            <a:xfrm>
              <a:off x="2055665" y="4331025"/>
              <a:ext cx="71620" cy="111938"/>
            </a:xfrm>
            <a:custGeom>
              <a:avLst/>
              <a:gdLst/>
              <a:ahLst/>
              <a:cxnLst/>
              <a:rect l="l" t="t" r="r" b="b"/>
              <a:pathLst>
                <a:path w="1300" h="2032" extrusionOk="0">
                  <a:moveTo>
                    <a:pt x="339" y="0"/>
                  </a:moveTo>
                  <a:cubicBezTo>
                    <a:pt x="300" y="0"/>
                    <a:pt x="259" y="8"/>
                    <a:pt x="221" y="25"/>
                  </a:cubicBezTo>
                  <a:cubicBezTo>
                    <a:pt x="68" y="90"/>
                    <a:pt x="1" y="265"/>
                    <a:pt x="66" y="415"/>
                  </a:cubicBezTo>
                  <a:lnTo>
                    <a:pt x="688" y="1853"/>
                  </a:lnTo>
                  <a:cubicBezTo>
                    <a:pt x="736" y="1963"/>
                    <a:pt x="846" y="2031"/>
                    <a:pt x="960" y="2031"/>
                  </a:cubicBezTo>
                  <a:cubicBezTo>
                    <a:pt x="999" y="2031"/>
                    <a:pt x="1040" y="2023"/>
                    <a:pt x="1079" y="2009"/>
                  </a:cubicBezTo>
                  <a:cubicBezTo>
                    <a:pt x="1230" y="1942"/>
                    <a:pt x="1299" y="1769"/>
                    <a:pt x="1234" y="1618"/>
                  </a:cubicBezTo>
                  <a:lnTo>
                    <a:pt x="610" y="181"/>
                  </a:lnTo>
                  <a:cubicBezTo>
                    <a:pt x="562" y="68"/>
                    <a:pt x="453" y="0"/>
                    <a:pt x="3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3"/>
            <p:cNvSpPr/>
            <p:nvPr/>
          </p:nvSpPr>
          <p:spPr>
            <a:xfrm>
              <a:off x="2143702" y="4282493"/>
              <a:ext cx="38785" cy="142897"/>
            </a:xfrm>
            <a:custGeom>
              <a:avLst/>
              <a:gdLst/>
              <a:ahLst/>
              <a:cxnLst/>
              <a:rect l="l" t="t" r="r" b="b"/>
              <a:pathLst>
                <a:path w="704" h="2594" extrusionOk="0">
                  <a:moveTo>
                    <a:pt x="405" y="0"/>
                  </a:moveTo>
                  <a:cubicBezTo>
                    <a:pt x="239" y="0"/>
                    <a:pt x="110" y="122"/>
                    <a:pt x="103" y="283"/>
                  </a:cubicBezTo>
                  <a:lnTo>
                    <a:pt x="8" y="2283"/>
                  </a:lnTo>
                  <a:cubicBezTo>
                    <a:pt x="0" y="2446"/>
                    <a:pt x="126" y="2586"/>
                    <a:pt x="290" y="2593"/>
                  </a:cubicBezTo>
                  <a:lnTo>
                    <a:pt x="304" y="2593"/>
                  </a:lnTo>
                  <a:cubicBezTo>
                    <a:pt x="463" y="2593"/>
                    <a:pt x="593" y="2469"/>
                    <a:pt x="600" y="2311"/>
                  </a:cubicBezTo>
                  <a:lnTo>
                    <a:pt x="696" y="311"/>
                  </a:lnTo>
                  <a:cubicBezTo>
                    <a:pt x="703" y="147"/>
                    <a:pt x="578" y="7"/>
                    <a:pt x="414" y="0"/>
                  </a:cubicBezTo>
                  <a:cubicBezTo>
                    <a:pt x="411" y="0"/>
                    <a:pt x="408" y="0"/>
                    <a:pt x="4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3"/>
            <p:cNvSpPr/>
            <p:nvPr/>
          </p:nvSpPr>
          <p:spPr>
            <a:xfrm>
              <a:off x="1391362" y="4175128"/>
              <a:ext cx="71565" cy="111938"/>
            </a:xfrm>
            <a:custGeom>
              <a:avLst/>
              <a:gdLst/>
              <a:ahLst/>
              <a:cxnLst/>
              <a:rect l="l" t="t" r="r" b="b"/>
              <a:pathLst>
                <a:path w="1299" h="2032" extrusionOk="0">
                  <a:moveTo>
                    <a:pt x="340" y="0"/>
                  </a:moveTo>
                  <a:cubicBezTo>
                    <a:pt x="301" y="0"/>
                    <a:pt x="260" y="8"/>
                    <a:pt x="222" y="25"/>
                  </a:cubicBezTo>
                  <a:cubicBezTo>
                    <a:pt x="69" y="90"/>
                    <a:pt x="0" y="265"/>
                    <a:pt x="67" y="415"/>
                  </a:cubicBezTo>
                  <a:lnTo>
                    <a:pt x="689" y="1853"/>
                  </a:lnTo>
                  <a:cubicBezTo>
                    <a:pt x="737" y="1963"/>
                    <a:pt x="846" y="2031"/>
                    <a:pt x="960" y="2031"/>
                  </a:cubicBezTo>
                  <a:cubicBezTo>
                    <a:pt x="1000" y="2031"/>
                    <a:pt x="1041" y="2023"/>
                    <a:pt x="1079" y="2009"/>
                  </a:cubicBezTo>
                  <a:cubicBezTo>
                    <a:pt x="1230" y="1942"/>
                    <a:pt x="1299" y="1769"/>
                    <a:pt x="1234" y="1618"/>
                  </a:cubicBezTo>
                  <a:lnTo>
                    <a:pt x="611" y="181"/>
                  </a:lnTo>
                  <a:cubicBezTo>
                    <a:pt x="563" y="67"/>
                    <a:pt x="454" y="0"/>
                    <a:pt x="3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3"/>
            <p:cNvSpPr/>
            <p:nvPr/>
          </p:nvSpPr>
          <p:spPr>
            <a:xfrm>
              <a:off x="1479455" y="4126596"/>
              <a:ext cx="38675" cy="142897"/>
            </a:xfrm>
            <a:custGeom>
              <a:avLst/>
              <a:gdLst/>
              <a:ahLst/>
              <a:cxnLst/>
              <a:rect l="l" t="t" r="r" b="b"/>
              <a:pathLst>
                <a:path w="702" h="2594" extrusionOk="0">
                  <a:moveTo>
                    <a:pt x="404" y="0"/>
                  </a:moveTo>
                  <a:cubicBezTo>
                    <a:pt x="237" y="0"/>
                    <a:pt x="109" y="122"/>
                    <a:pt x="102" y="282"/>
                  </a:cubicBezTo>
                  <a:lnTo>
                    <a:pt x="8" y="2283"/>
                  </a:lnTo>
                  <a:cubicBezTo>
                    <a:pt x="0" y="2446"/>
                    <a:pt x="126" y="2586"/>
                    <a:pt x="290" y="2593"/>
                  </a:cubicBezTo>
                  <a:lnTo>
                    <a:pt x="304" y="2593"/>
                  </a:lnTo>
                  <a:cubicBezTo>
                    <a:pt x="461" y="2593"/>
                    <a:pt x="592" y="2469"/>
                    <a:pt x="600" y="2311"/>
                  </a:cubicBezTo>
                  <a:lnTo>
                    <a:pt x="695" y="311"/>
                  </a:lnTo>
                  <a:cubicBezTo>
                    <a:pt x="702" y="147"/>
                    <a:pt x="578" y="7"/>
                    <a:pt x="413" y="0"/>
                  </a:cubicBezTo>
                  <a:cubicBezTo>
                    <a:pt x="410" y="0"/>
                    <a:pt x="407" y="0"/>
                    <a:pt x="4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3"/>
            <p:cNvSpPr/>
            <p:nvPr/>
          </p:nvSpPr>
          <p:spPr>
            <a:xfrm>
              <a:off x="5520089" y="4284256"/>
              <a:ext cx="71565" cy="111938"/>
            </a:xfrm>
            <a:custGeom>
              <a:avLst/>
              <a:gdLst/>
              <a:ahLst/>
              <a:cxnLst/>
              <a:rect l="l" t="t" r="r" b="b"/>
              <a:pathLst>
                <a:path w="1299" h="2032" extrusionOk="0">
                  <a:moveTo>
                    <a:pt x="961" y="0"/>
                  </a:moveTo>
                  <a:cubicBezTo>
                    <a:pt x="847" y="0"/>
                    <a:pt x="737" y="67"/>
                    <a:pt x="689" y="180"/>
                  </a:cubicBezTo>
                  <a:lnTo>
                    <a:pt x="65" y="1618"/>
                  </a:lnTo>
                  <a:cubicBezTo>
                    <a:pt x="0" y="1768"/>
                    <a:pt x="69" y="1943"/>
                    <a:pt x="220" y="2008"/>
                  </a:cubicBezTo>
                  <a:cubicBezTo>
                    <a:pt x="260" y="2022"/>
                    <a:pt x="301" y="2032"/>
                    <a:pt x="339" y="2032"/>
                  </a:cubicBezTo>
                  <a:cubicBezTo>
                    <a:pt x="453" y="2032"/>
                    <a:pt x="563" y="1964"/>
                    <a:pt x="611" y="1853"/>
                  </a:cubicBezTo>
                  <a:lnTo>
                    <a:pt x="1234" y="416"/>
                  </a:lnTo>
                  <a:cubicBezTo>
                    <a:pt x="1299" y="265"/>
                    <a:pt x="1230" y="91"/>
                    <a:pt x="1079" y="25"/>
                  </a:cubicBezTo>
                  <a:cubicBezTo>
                    <a:pt x="1040" y="8"/>
                    <a:pt x="1001"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3"/>
            <p:cNvSpPr/>
            <p:nvPr/>
          </p:nvSpPr>
          <p:spPr>
            <a:xfrm>
              <a:off x="5464831" y="4235834"/>
              <a:ext cx="38785" cy="142897"/>
            </a:xfrm>
            <a:custGeom>
              <a:avLst/>
              <a:gdLst/>
              <a:ahLst/>
              <a:cxnLst/>
              <a:rect l="l" t="t" r="r" b="b"/>
              <a:pathLst>
                <a:path w="704" h="2594" extrusionOk="0">
                  <a:moveTo>
                    <a:pt x="299" y="0"/>
                  </a:moveTo>
                  <a:cubicBezTo>
                    <a:pt x="296" y="0"/>
                    <a:pt x="293" y="0"/>
                    <a:pt x="290" y="0"/>
                  </a:cubicBezTo>
                  <a:cubicBezTo>
                    <a:pt x="127" y="7"/>
                    <a:pt x="1" y="147"/>
                    <a:pt x="8" y="311"/>
                  </a:cubicBezTo>
                  <a:lnTo>
                    <a:pt x="104" y="2311"/>
                  </a:lnTo>
                  <a:cubicBezTo>
                    <a:pt x="111" y="2468"/>
                    <a:pt x="242" y="2593"/>
                    <a:pt x="400" y="2593"/>
                  </a:cubicBezTo>
                  <a:lnTo>
                    <a:pt x="415" y="2593"/>
                  </a:lnTo>
                  <a:cubicBezTo>
                    <a:pt x="578" y="2586"/>
                    <a:pt x="704" y="2446"/>
                    <a:pt x="697" y="2283"/>
                  </a:cubicBezTo>
                  <a:lnTo>
                    <a:pt x="601" y="283"/>
                  </a:lnTo>
                  <a:cubicBezTo>
                    <a:pt x="594" y="122"/>
                    <a:pt x="466" y="0"/>
                    <a:pt x="2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 name="Google Shape;116;p3"/>
            <p:cNvSpPr/>
            <p:nvPr/>
          </p:nvSpPr>
          <p:spPr>
            <a:xfrm>
              <a:off x="3147484" y="4256877"/>
              <a:ext cx="71565" cy="111883"/>
            </a:xfrm>
            <a:custGeom>
              <a:avLst/>
              <a:gdLst/>
              <a:ahLst/>
              <a:cxnLst/>
              <a:rect l="l" t="t" r="r" b="b"/>
              <a:pathLst>
                <a:path w="1299" h="2031" extrusionOk="0">
                  <a:moveTo>
                    <a:pt x="960" y="0"/>
                  </a:moveTo>
                  <a:cubicBezTo>
                    <a:pt x="845" y="0"/>
                    <a:pt x="737" y="67"/>
                    <a:pt x="687" y="180"/>
                  </a:cubicBezTo>
                  <a:lnTo>
                    <a:pt x="65" y="1618"/>
                  </a:lnTo>
                  <a:cubicBezTo>
                    <a:pt x="0" y="1768"/>
                    <a:pt x="69" y="1943"/>
                    <a:pt x="220" y="2008"/>
                  </a:cubicBezTo>
                  <a:cubicBezTo>
                    <a:pt x="260" y="2022"/>
                    <a:pt x="299" y="2031"/>
                    <a:pt x="339" y="2031"/>
                  </a:cubicBezTo>
                  <a:cubicBezTo>
                    <a:pt x="453" y="2031"/>
                    <a:pt x="563" y="1964"/>
                    <a:pt x="610" y="1853"/>
                  </a:cubicBezTo>
                  <a:lnTo>
                    <a:pt x="1234" y="414"/>
                  </a:lnTo>
                  <a:cubicBezTo>
                    <a:pt x="1299" y="265"/>
                    <a:pt x="1229" y="90"/>
                    <a:pt x="1078" y="25"/>
                  </a:cubicBezTo>
                  <a:cubicBezTo>
                    <a:pt x="1040" y="8"/>
                    <a:pt x="999" y="0"/>
                    <a:pt x="9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 name="Google Shape;117;p3"/>
            <p:cNvSpPr/>
            <p:nvPr/>
          </p:nvSpPr>
          <p:spPr>
            <a:xfrm>
              <a:off x="3092227" y="4208456"/>
              <a:ext cx="38730" cy="142787"/>
            </a:xfrm>
            <a:custGeom>
              <a:avLst/>
              <a:gdLst/>
              <a:ahLst/>
              <a:cxnLst/>
              <a:rect l="l" t="t" r="r" b="b"/>
              <a:pathLst>
                <a:path w="703" h="2592" extrusionOk="0">
                  <a:moveTo>
                    <a:pt x="302" y="0"/>
                  </a:moveTo>
                  <a:cubicBezTo>
                    <a:pt x="298" y="0"/>
                    <a:pt x="294" y="0"/>
                    <a:pt x="290" y="0"/>
                  </a:cubicBezTo>
                  <a:cubicBezTo>
                    <a:pt x="126" y="8"/>
                    <a:pt x="1" y="147"/>
                    <a:pt x="8" y="311"/>
                  </a:cubicBezTo>
                  <a:lnTo>
                    <a:pt x="102" y="2310"/>
                  </a:lnTo>
                  <a:cubicBezTo>
                    <a:pt x="110" y="2469"/>
                    <a:pt x="241" y="2592"/>
                    <a:pt x="399" y="2592"/>
                  </a:cubicBezTo>
                  <a:lnTo>
                    <a:pt x="413" y="2592"/>
                  </a:lnTo>
                  <a:cubicBezTo>
                    <a:pt x="578" y="2585"/>
                    <a:pt x="702" y="2445"/>
                    <a:pt x="695" y="2281"/>
                  </a:cubicBezTo>
                  <a:lnTo>
                    <a:pt x="601" y="283"/>
                  </a:lnTo>
                  <a:cubicBezTo>
                    <a:pt x="594" y="121"/>
                    <a:pt x="467" y="0"/>
                    <a:pt x="3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 name="Google Shape;118;p3"/>
            <p:cNvSpPr/>
            <p:nvPr/>
          </p:nvSpPr>
          <p:spPr>
            <a:xfrm>
              <a:off x="4559334" y="4068864"/>
              <a:ext cx="71565" cy="111938"/>
            </a:xfrm>
            <a:custGeom>
              <a:avLst/>
              <a:gdLst/>
              <a:ahLst/>
              <a:cxnLst/>
              <a:rect l="l" t="t" r="r" b="b"/>
              <a:pathLst>
                <a:path w="1299" h="2032" extrusionOk="0">
                  <a:moveTo>
                    <a:pt x="961" y="0"/>
                  </a:moveTo>
                  <a:cubicBezTo>
                    <a:pt x="846" y="0"/>
                    <a:pt x="737" y="68"/>
                    <a:pt x="688" y="180"/>
                  </a:cubicBezTo>
                  <a:lnTo>
                    <a:pt x="65" y="1618"/>
                  </a:lnTo>
                  <a:cubicBezTo>
                    <a:pt x="0" y="1768"/>
                    <a:pt x="69" y="1943"/>
                    <a:pt x="220" y="2008"/>
                  </a:cubicBezTo>
                  <a:cubicBezTo>
                    <a:pt x="260" y="2025"/>
                    <a:pt x="301" y="2032"/>
                    <a:pt x="339" y="2032"/>
                  </a:cubicBezTo>
                  <a:cubicBezTo>
                    <a:pt x="453" y="2032"/>
                    <a:pt x="563" y="1964"/>
                    <a:pt x="610" y="1853"/>
                  </a:cubicBezTo>
                  <a:lnTo>
                    <a:pt x="1234" y="416"/>
                  </a:lnTo>
                  <a:cubicBezTo>
                    <a:pt x="1299" y="265"/>
                    <a:pt x="1230" y="91"/>
                    <a:pt x="1079" y="25"/>
                  </a:cubicBezTo>
                  <a:cubicBezTo>
                    <a:pt x="1040" y="8"/>
                    <a:pt x="1000"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3"/>
            <p:cNvSpPr/>
            <p:nvPr/>
          </p:nvSpPr>
          <p:spPr>
            <a:xfrm>
              <a:off x="4504077" y="4020442"/>
              <a:ext cx="38785" cy="142897"/>
            </a:xfrm>
            <a:custGeom>
              <a:avLst/>
              <a:gdLst/>
              <a:ahLst/>
              <a:cxnLst/>
              <a:rect l="l" t="t" r="r" b="b"/>
              <a:pathLst>
                <a:path w="704" h="2594" extrusionOk="0">
                  <a:moveTo>
                    <a:pt x="301" y="0"/>
                  </a:moveTo>
                  <a:cubicBezTo>
                    <a:pt x="298" y="0"/>
                    <a:pt x="294" y="0"/>
                    <a:pt x="290" y="1"/>
                  </a:cubicBezTo>
                  <a:cubicBezTo>
                    <a:pt x="127" y="8"/>
                    <a:pt x="1" y="147"/>
                    <a:pt x="8" y="311"/>
                  </a:cubicBezTo>
                  <a:lnTo>
                    <a:pt x="104" y="2311"/>
                  </a:lnTo>
                  <a:cubicBezTo>
                    <a:pt x="111" y="2469"/>
                    <a:pt x="242" y="2593"/>
                    <a:pt x="400" y="2593"/>
                  </a:cubicBezTo>
                  <a:lnTo>
                    <a:pt x="415" y="2593"/>
                  </a:lnTo>
                  <a:cubicBezTo>
                    <a:pt x="578" y="2586"/>
                    <a:pt x="704" y="2447"/>
                    <a:pt x="697" y="2283"/>
                  </a:cubicBezTo>
                  <a:lnTo>
                    <a:pt x="601" y="283"/>
                  </a:lnTo>
                  <a:cubicBezTo>
                    <a:pt x="594" y="123"/>
                    <a:pt x="467"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0" name="Google Shape;120;p3"/>
          <p:cNvSpPr txBox="1">
            <a:spLocks noGrp="1"/>
          </p:cNvSpPr>
          <p:nvPr>
            <p:ph type="title" hasCustomPrompt="1"/>
          </p:nvPr>
        </p:nvSpPr>
        <p:spPr>
          <a:xfrm>
            <a:off x="1822751" y="720000"/>
            <a:ext cx="2951200" cy="26420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6000"/>
              <a:buNone/>
              <a:defRPr sz="16000">
                <a:solidFill>
                  <a:schemeClr val="l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121" name="Google Shape;121;p3"/>
          <p:cNvSpPr txBox="1">
            <a:spLocks noGrp="1"/>
          </p:cNvSpPr>
          <p:nvPr>
            <p:ph type="subTitle" idx="1"/>
          </p:nvPr>
        </p:nvSpPr>
        <p:spPr>
          <a:xfrm rot="252">
            <a:off x="4908459" y="3451531"/>
            <a:ext cx="5460400" cy="610800"/>
          </a:xfrm>
          <a:prstGeom prst="rect">
            <a:avLst/>
          </a:prstGeom>
          <a:solidFill>
            <a:schemeClr val="lt2"/>
          </a:solid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13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22" name="Google Shape;122;p3"/>
          <p:cNvGrpSpPr/>
          <p:nvPr/>
        </p:nvGrpSpPr>
        <p:grpSpPr>
          <a:xfrm>
            <a:off x="302744" y="2076556"/>
            <a:ext cx="328619" cy="308425"/>
            <a:chOff x="5946283" y="1650903"/>
            <a:chExt cx="246464" cy="231319"/>
          </a:xfrm>
        </p:grpSpPr>
        <p:sp>
          <p:nvSpPr>
            <p:cNvPr id="123" name="Google Shape;123;p3"/>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3"/>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5" name="Google Shape;125;p3"/>
          <p:cNvGrpSpPr/>
          <p:nvPr/>
        </p:nvGrpSpPr>
        <p:grpSpPr>
          <a:xfrm>
            <a:off x="631377" y="2993805"/>
            <a:ext cx="328619" cy="308425"/>
            <a:chOff x="5946283" y="1650903"/>
            <a:chExt cx="246464" cy="231319"/>
          </a:xfrm>
        </p:grpSpPr>
        <p:sp>
          <p:nvSpPr>
            <p:cNvPr id="126" name="Google Shape;126;p3"/>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3"/>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8" name="Google Shape;128;p3"/>
          <p:cNvGrpSpPr/>
          <p:nvPr/>
        </p:nvGrpSpPr>
        <p:grpSpPr>
          <a:xfrm>
            <a:off x="9276744" y="322238"/>
            <a:ext cx="328619" cy="308425"/>
            <a:chOff x="5946283" y="1650903"/>
            <a:chExt cx="246464" cy="231319"/>
          </a:xfrm>
        </p:grpSpPr>
        <p:sp>
          <p:nvSpPr>
            <p:cNvPr id="129" name="Google Shape;129;p3"/>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3"/>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1" name="Google Shape;131;p3"/>
          <p:cNvSpPr txBox="1">
            <a:spLocks noGrp="1"/>
          </p:cNvSpPr>
          <p:nvPr>
            <p:ph type="title" idx="2"/>
          </p:nvPr>
        </p:nvSpPr>
        <p:spPr>
          <a:xfrm>
            <a:off x="4908084" y="720000"/>
            <a:ext cx="5460400" cy="2642000"/>
          </a:xfrm>
          <a:prstGeom prst="rect">
            <a:avLst/>
          </a:prstGeom>
          <a:noFill/>
        </p:spPr>
        <p:txBody>
          <a:bodyPr spcFirstLastPara="1" wrap="square" lIns="91425" tIns="91425" rIns="91425" bIns="91425" anchor="b" anchorCtr="0">
            <a:noAutofit/>
          </a:bodyPr>
          <a:lstStyle>
            <a:lvl1pPr lvl="0" algn="l">
              <a:spcBef>
                <a:spcPts val="0"/>
              </a:spcBef>
              <a:spcAft>
                <a:spcPts val="0"/>
              </a:spcAft>
              <a:buSzPts val="3600"/>
              <a:buNone/>
              <a:defRPr sz="80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1381"/>
        <p:cNvGrpSpPr/>
        <p:nvPr/>
      </p:nvGrpSpPr>
      <p:grpSpPr>
        <a:xfrm>
          <a:off x="0" y="0"/>
          <a:ext cx="0" cy="0"/>
          <a:chOff x="0" y="0"/>
          <a:chExt cx="0" cy="0"/>
        </a:xfrm>
      </p:grpSpPr>
      <p:sp>
        <p:nvSpPr>
          <p:cNvPr id="1382" name="Google Shape;1382;p23"/>
          <p:cNvSpPr txBox="1">
            <a:spLocks noGrp="1"/>
          </p:cNvSpPr>
          <p:nvPr>
            <p:ph type="subTitle" idx="1"/>
          </p:nvPr>
        </p:nvSpPr>
        <p:spPr>
          <a:xfrm>
            <a:off x="960000" y="3580167"/>
            <a:ext cx="4624800" cy="10948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383" name="Google Shape;1383;p23"/>
          <p:cNvSpPr txBox="1">
            <a:spLocks noGrp="1"/>
          </p:cNvSpPr>
          <p:nvPr>
            <p:ph type="title"/>
          </p:nvPr>
        </p:nvSpPr>
        <p:spPr>
          <a:xfrm>
            <a:off x="960016" y="2183000"/>
            <a:ext cx="4624800" cy="14988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SzPts val="3000"/>
              <a:buNone/>
              <a:defRPr/>
            </a:lvl1pPr>
            <a:lvl2pPr lvl="1" algn="r" rtl="0">
              <a:spcBef>
                <a:spcPts val="0"/>
              </a:spcBef>
              <a:spcAft>
                <a:spcPts val="0"/>
              </a:spcAft>
              <a:buSzPts val="3000"/>
              <a:buNone/>
              <a:defRPr/>
            </a:lvl2pPr>
            <a:lvl3pPr lvl="2" algn="r" rtl="0">
              <a:spcBef>
                <a:spcPts val="0"/>
              </a:spcBef>
              <a:spcAft>
                <a:spcPts val="0"/>
              </a:spcAft>
              <a:buSzPts val="3000"/>
              <a:buNone/>
              <a:defRPr/>
            </a:lvl3pPr>
            <a:lvl4pPr lvl="3" algn="r" rtl="0">
              <a:spcBef>
                <a:spcPts val="0"/>
              </a:spcBef>
              <a:spcAft>
                <a:spcPts val="0"/>
              </a:spcAft>
              <a:buSzPts val="3000"/>
              <a:buNone/>
              <a:defRPr/>
            </a:lvl4pPr>
            <a:lvl5pPr lvl="4" algn="r" rtl="0">
              <a:spcBef>
                <a:spcPts val="0"/>
              </a:spcBef>
              <a:spcAft>
                <a:spcPts val="0"/>
              </a:spcAft>
              <a:buSzPts val="3000"/>
              <a:buNone/>
              <a:defRPr/>
            </a:lvl5pPr>
            <a:lvl6pPr lvl="5" algn="r" rtl="0">
              <a:spcBef>
                <a:spcPts val="0"/>
              </a:spcBef>
              <a:spcAft>
                <a:spcPts val="0"/>
              </a:spcAft>
              <a:buSzPts val="3000"/>
              <a:buNone/>
              <a:defRPr/>
            </a:lvl6pPr>
            <a:lvl7pPr lvl="6" algn="r" rtl="0">
              <a:spcBef>
                <a:spcPts val="0"/>
              </a:spcBef>
              <a:spcAft>
                <a:spcPts val="0"/>
              </a:spcAft>
              <a:buSzPts val="3000"/>
              <a:buNone/>
              <a:defRPr/>
            </a:lvl7pPr>
            <a:lvl8pPr lvl="7" algn="r" rtl="0">
              <a:spcBef>
                <a:spcPts val="0"/>
              </a:spcBef>
              <a:spcAft>
                <a:spcPts val="0"/>
              </a:spcAft>
              <a:buSzPts val="3000"/>
              <a:buNone/>
              <a:defRPr/>
            </a:lvl8pPr>
            <a:lvl9pPr lvl="8" algn="r" rtl="0">
              <a:spcBef>
                <a:spcPts val="0"/>
              </a:spcBef>
              <a:spcAft>
                <a:spcPts val="0"/>
              </a:spcAft>
              <a:buSzPts val="3000"/>
              <a:buNone/>
              <a:defRPr/>
            </a:lvl9pPr>
          </a:lstStyle>
          <a:p>
            <a:endParaRPr/>
          </a:p>
        </p:txBody>
      </p:sp>
      <p:sp>
        <p:nvSpPr>
          <p:cNvPr id="1384" name="Google Shape;1384;p23"/>
          <p:cNvSpPr>
            <a:spLocks noGrp="1"/>
          </p:cNvSpPr>
          <p:nvPr>
            <p:ph type="pic" idx="2"/>
          </p:nvPr>
        </p:nvSpPr>
        <p:spPr>
          <a:xfrm>
            <a:off x="5872032" y="1305433"/>
            <a:ext cx="5359968" cy="4247136"/>
          </a:xfrm>
          <a:prstGeom prst="cloud">
            <a:avLst/>
          </a:prstGeom>
          <a:noFill/>
          <a:ln w="114300" cap="rnd" cmpd="sng">
            <a:solidFill>
              <a:schemeClr val="lt2"/>
            </a:solidFill>
            <a:prstDash val="solid"/>
            <a:round/>
            <a:headEnd type="none" w="sm" len="sm"/>
            <a:tailEnd type="none" w="sm" len="sm"/>
          </a:ln>
          <a:effectLst>
            <a:outerShdw blurRad="57150" dist="19050" dir="5400000" algn="bl" rotWithShape="0">
              <a:srgbClr val="000000">
                <a:alpha val="10000"/>
              </a:srgbClr>
            </a:outerShdw>
          </a:effectLst>
        </p:spPr>
      </p:sp>
      <p:grpSp>
        <p:nvGrpSpPr>
          <p:cNvPr id="1385" name="Google Shape;1385;p23"/>
          <p:cNvGrpSpPr/>
          <p:nvPr/>
        </p:nvGrpSpPr>
        <p:grpSpPr>
          <a:xfrm>
            <a:off x="-368952" y="411571"/>
            <a:ext cx="12965331" cy="7817019"/>
            <a:chOff x="-276714" y="308678"/>
            <a:chExt cx="9723998" cy="5862764"/>
          </a:xfrm>
        </p:grpSpPr>
        <p:grpSp>
          <p:nvGrpSpPr>
            <p:cNvPr id="1386" name="Google Shape;1386;p23"/>
            <p:cNvGrpSpPr/>
            <p:nvPr/>
          </p:nvGrpSpPr>
          <p:grpSpPr>
            <a:xfrm>
              <a:off x="314433" y="3158378"/>
              <a:ext cx="246464" cy="231319"/>
              <a:chOff x="5946283" y="1650903"/>
              <a:chExt cx="246464" cy="231319"/>
            </a:xfrm>
          </p:grpSpPr>
          <p:sp>
            <p:nvSpPr>
              <p:cNvPr id="1387" name="Google Shape;1387;p23"/>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8" name="Google Shape;1388;p23"/>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89" name="Google Shape;1389;p23"/>
            <p:cNvSpPr/>
            <p:nvPr/>
          </p:nvSpPr>
          <p:spPr>
            <a:xfrm>
              <a:off x="7974903" y="3752259"/>
              <a:ext cx="1472381" cy="1896859"/>
            </a:xfrm>
            <a:custGeom>
              <a:avLst/>
              <a:gdLst/>
              <a:ahLst/>
              <a:cxnLst/>
              <a:rect l="l" t="t" r="r" b="b"/>
              <a:pathLst>
                <a:path w="31977" h="41198" extrusionOk="0">
                  <a:moveTo>
                    <a:pt x="15957" y="19009"/>
                  </a:moveTo>
                  <a:lnTo>
                    <a:pt x="15957" y="19009"/>
                  </a:lnTo>
                  <a:cubicBezTo>
                    <a:pt x="16337" y="19095"/>
                    <a:pt x="16702" y="19216"/>
                    <a:pt x="17050" y="19370"/>
                  </a:cubicBezTo>
                  <a:lnTo>
                    <a:pt x="17050" y="19370"/>
                  </a:lnTo>
                  <a:cubicBezTo>
                    <a:pt x="16669" y="19299"/>
                    <a:pt x="16303" y="19175"/>
                    <a:pt x="15957" y="19009"/>
                  </a:cubicBezTo>
                  <a:close/>
                  <a:moveTo>
                    <a:pt x="17053" y="19370"/>
                  </a:moveTo>
                  <a:lnTo>
                    <a:pt x="17053" y="19370"/>
                  </a:lnTo>
                  <a:cubicBezTo>
                    <a:pt x="17312" y="19418"/>
                    <a:pt x="17577" y="19443"/>
                    <a:pt x="17846" y="19443"/>
                  </a:cubicBezTo>
                  <a:lnTo>
                    <a:pt x="17861" y="19443"/>
                  </a:lnTo>
                  <a:lnTo>
                    <a:pt x="17850" y="19793"/>
                  </a:lnTo>
                  <a:cubicBezTo>
                    <a:pt x="17599" y="19633"/>
                    <a:pt x="17333" y="19492"/>
                    <a:pt x="17053" y="19370"/>
                  </a:cubicBezTo>
                  <a:close/>
                  <a:moveTo>
                    <a:pt x="26931" y="0"/>
                  </a:moveTo>
                  <a:cubicBezTo>
                    <a:pt x="24148" y="0"/>
                    <a:pt x="21891" y="2614"/>
                    <a:pt x="21891" y="5835"/>
                  </a:cubicBezTo>
                  <a:cubicBezTo>
                    <a:pt x="21891" y="6816"/>
                    <a:pt x="22101" y="7741"/>
                    <a:pt x="22470" y="8552"/>
                  </a:cubicBezTo>
                  <a:cubicBezTo>
                    <a:pt x="21729" y="8737"/>
                    <a:pt x="21109" y="9017"/>
                    <a:pt x="20677" y="9355"/>
                  </a:cubicBezTo>
                  <a:cubicBezTo>
                    <a:pt x="19880" y="8698"/>
                    <a:pt x="18900" y="8310"/>
                    <a:pt x="17843" y="8310"/>
                  </a:cubicBezTo>
                  <a:cubicBezTo>
                    <a:pt x="15161" y="8310"/>
                    <a:pt x="12987" y="10802"/>
                    <a:pt x="12987" y="13878"/>
                  </a:cubicBezTo>
                  <a:cubicBezTo>
                    <a:pt x="12987" y="16182"/>
                    <a:pt x="14210" y="18162"/>
                    <a:pt x="15953" y="19008"/>
                  </a:cubicBezTo>
                  <a:lnTo>
                    <a:pt x="15953" y="19008"/>
                  </a:lnTo>
                  <a:cubicBezTo>
                    <a:pt x="15498" y="18904"/>
                    <a:pt x="15025" y="18848"/>
                    <a:pt x="14536" y="18848"/>
                  </a:cubicBezTo>
                  <a:cubicBezTo>
                    <a:pt x="12983" y="18848"/>
                    <a:pt x="11569" y="19407"/>
                    <a:pt x="10507" y="20321"/>
                  </a:cubicBezTo>
                  <a:cubicBezTo>
                    <a:pt x="9600" y="19517"/>
                    <a:pt x="8415" y="19030"/>
                    <a:pt x="7114" y="19030"/>
                  </a:cubicBezTo>
                  <a:cubicBezTo>
                    <a:pt x="4261" y="19030"/>
                    <a:pt x="1948" y="21383"/>
                    <a:pt x="1948" y="24283"/>
                  </a:cubicBezTo>
                  <a:cubicBezTo>
                    <a:pt x="1948" y="24664"/>
                    <a:pt x="1988" y="25036"/>
                    <a:pt x="2064" y="25393"/>
                  </a:cubicBezTo>
                  <a:cubicBezTo>
                    <a:pt x="878" y="25708"/>
                    <a:pt x="0" y="26837"/>
                    <a:pt x="0" y="28183"/>
                  </a:cubicBezTo>
                  <a:cubicBezTo>
                    <a:pt x="0" y="29335"/>
                    <a:pt x="645" y="30330"/>
                    <a:pt x="1573" y="30789"/>
                  </a:cubicBezTo>
                  <a:lnTo>
                    <a:pt x="1573" y="41197"/>
                  </a:lnTo>
                  <a:lnTo>
                    <a:pt x="29541" y="41197"/>
                  </a:lnTo>
                  <a:lnTo>
                    <a:pt x="27905" y="11960"/>
                  </a:lnTo>
                  <a:lnTo>
                    <a:pt x="27884" y="11570"/>
                  </a:lnTo>
                  <a:cubicBezTo>
                    <a:pt x="28207" y="11499"/>
                    <a:pt x="28519" y="11391"/>
                    <a:pt x="28819" y="11252"/>
                  </a:cubicBezTo>
                  <a:cubicBezTo>
                    <a:pt x="30669" y="10387"/>
                    <a:pt x="31976" y="8290"/>
                    <a:pt x="31973" y="5835"/>
                  </a:cubicBezTo>
                  <a:cubicBezTo>
                    <a:pt x="31973" y="2611"/>
                    <a:pt x="29716" y="0"/>
                    <a:pt x="26931"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0" name="Google Shape;1390;p23"/>
            <p:cNvSpPr/>
            <p:nvPr/>
          </p:nvSpPr>
          <p:spPr>
            <a:xfrm>
              <a:off x="1961912" y="3862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391" name="Google Shape;1391;p23"/>
            <p:cNvGrpSpPr/>
            <p:nvPr/>
          </p:nvGrpSpPr>
          <p:grpSpPr>
            <a:xfrm>
              <a:off x="-276714" y="3966299"/>
              <a:ext cx="7006583" cy="2205143"/>
              <a:chOff x="-1192669" y="1924020"/>
              <a:chExt cx="4543534" cy="1429961"/>
            </a:xfrm>
          </p:grpSpPr>
          <p:sp>
            <p:nvSpPr>
              <p:cNvPr id="1392" name="Google Shape;1392;p23"/>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3" name="Google Shape;1393;p23"/>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4" name="Google Shape;1394;p23"/>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5" name="Google Shape;1395;p23"/>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6" name="Google Shape;1396;p23"/>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7" name="Google Shape;1397;p23"/>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8" name="Google Shape;1398;p23"/>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9" name="Google Shape;1399;p23"/>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0" name="Google Shape;1400;p23"/>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1" name="Google Shape;1401;p23"/>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2" name="Google Shape;1402;p23"/>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3" name="Google Shape;1403;p23"/>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4" name="Google Shape;1404;p23"/>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5" name="Google Shape;1405;p23"/>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6" name="Google Shape;1406;p23"/>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7" name="Google Shape;1407;p23"/>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8" name="Google Shape;1408;p23"/>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9" name="Google Shape;1409;p23"/>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0" name="Google Shape;1410;p23"/>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1" name="Google Shape;1411;p23"/>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2" name="Google Shape;1412;p23"/>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3" name="Google Shape;1413;p23"/>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4" name="Google Shape;1414;p23"/>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5" name="Google Shape;1415;p23"/>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6" name="Google Shape;1416;p23"/>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7" name="Google Shape;1417;p23"/>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8" name="Google Shape;1418;p23"/>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9" name="Google Shape;1419;p23"/>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0" name="Google Shape;1420;p23"/>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1" name="Google Shape;1421;p23"/>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2" name="Google Shape;1422;p23"/>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23" name="Google Shape;1423;p23"/>
            <p:cNvGrpSpPr/>
            <p:nvPr/>
          </p:nvGrpSpPr>
          <p:grpSpPr>
            <a:xfrm>
              <a:off x="6577933" y="308678"/>
              <a:ext cx="246464" cy="231319"/>
              <a:chOff x="5946283" y="1650903"/>
              <a:chExt cx="246464" cy="231319"/>
            </a:xfrm>
          </p:grpSpPr>
          <p:sp>
            <p:nvSpPr>
              <p:cNvPr id="1424" name="Google Shape;1424;p23"/>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5" name="Google Shape;1425;p23"/>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26" name="Google Shape;1426;p23"/>
            <p:cNvGrpSpPr/>
            <p:nvPr/>
          </p:nvGrpSpPr>
          <p:grpSpPr>
            <a:xfrm>
              <a:off x="8639433" y="1650903"/>
              <a:ext cx="246464" cy="231319"/>
              <a:chOff x="5946283" y="1650903"/>
              <a:chExt cx="246464" cy="231319"/>
            </a:xfrm>
          </p:grpSpPr>
          <p:sp>
            <p:nvSpPr>
              <p:cNvPr id="1427" name="Google Shape;1427;p23"/>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8" name="Google Shape;1428;p23"/>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29" name="Google Shape;1429;p23"/>
            <p:cNvSpPr/>
            <p:nvPr/>
          </p:nvSpPr>
          <p:spPr>
            <a:xfrm>
              <a:off x="8342187" y="8113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430"/>
        <p:cNvGrpSpPr/>
        <p:nvPr/>
      </p:nvGrpSpPr>
      <p:grpSpPr>
        <a:xfrm>
          <a:off x="0" y="0"/>
          <a:ext cx="0" cy="0"/>
          <a:chOff x="0" y="0"/>
          <a:chExt cx="0" cy="0"/>
        </a:xfrm>
      </p:grpSpPr>
      <p:sp>
        <p:nvSpPr>
          <p:cNvPr id="1431" name="Google Shape;1431;p24"/>
          <p:cNvSpPr txBox="1">
            <a:spLocks noGrp="1"/>
          </p:cNvSpPr>
          <p:nvPr>
            <p:ph type="subTitle" idx="1"/>
          </p:nvPr>
        </p:nvSpPr>
        <p:spPr>
          <a:xfrm>
            <a:off x="1505533" y="2930000"/>
            <a:ext cx="4084000" cy="316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32" name="Google Shape;1432;p24"/>
          <p:cNvSpPr txBox="1">
            <a:spLocks noGrp="1"/>
          </p:cNvSpPr>
          <p:nvPr>
            <p:ph type="subTitle" idx="2"/>
          </p:nvPr>
        </p:nvSpPr>
        <p:spPr>
          <a:xfrm>
            <a:off x="6602433" y="2930000"/>
            <a:ext cx="4084000" cy="316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33" name="Google Shape;1433;p24"/>
          <p:cNvSpPr txBox="1">
            <a:spLocks noGrp="1"/>
          </p:cNvSpPr>
          <p:nvPr>
            <p:ph type="subTitle" idx="3"/>
          </p:nvPr>
        </p:nvSpPr>
        <p:spPr>
          <a:xfrm>
            <a:off x="6602333" y="2307200"/>
            <a:ext cx="40840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434" name="Google Shape;1434;p24"/>
          <p:cNvSpPr txBox="1">
            <a:spLocks noGrp="1"/>
          </p:cNvSpPr>
          <p:nvPr>
            <p:ph type="subTitle" idx="4"/>
          </p:nvPr>
        </p:nvSpPr>
        <p:spPr>
          <a:xfrm>
            <a:off x="1505533" y="2307200"/>
            <a:ext cx="40840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435" name="Google Shape;1435;p24"/>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1436" name="Google Shape;1436;p24"/>
          <p:cNvGrpSpPr/>
          <p:nvPr/>
        </p:nvGrpSpPr>
        <p:grpSpPr>
          <a:xfrm>
            <a:off x="-314503" y="33994"/>
            <a:ext cx="13251161" cy="8019969"/>
            <a:chOff x="-235878" y="25495"/>
            <a:chExt cx="9938371" cy="6014977"/>
          </a:xfrm>
        </p:grpSpPr>
        <p:sp>
          <p:nvSpPr>
            <p:cNvPr id="1437" name="Google Shape;1437;p24"/>
            <p:cNvSpPr/>
            <p:nvPr/>
          </p:nvSpPr>
          <p:spPr>
            <a:xfrm>
              <a:off x="8491422" y="3648652"/>
              <a:ext cx="955872" cy="1231408"/>
            </a:xfrm>
            <a:custGeom>
              <a:avLst/>
              <a:gdLst/>
              <a:ahLst/>
              <a:cxnLst/>
              <a:rect l="l" t="t" r="r" b="b"/>
              <a:pathLst>
                <a:path w="31977" h="41198" extrusionOk="0">
                  <a:moveTo>
                    <a:pt x="15957" y="19009"/>
                  </a:moveTo>
                  <a:lnTo>
                    <a:pt x="15957" y="19009"/>
                  </a:lnTo>
                  <a:cubicBezTo>
                    <a:pt x="16337" y="19095"/>
                    <a:pt x="16702" y="19216"/>
                    <a:pt x="17050" y="19370"/>
                  </a:cubicBezTo>
                  <a:lnTo>
                    <a:pt x="17050" y="19370"/>
                  </a:lnTo>
                  <a:cubicBezTo>
                    <a:pt x="16669" y="19299"/>
                    <a:pt x="16303" y="19175"/>
                    <a:pt x="15957" y="19009"/>
                  </a:cubicBezTo>
                  <a:close/>
                  <a:moveTo>
                    <a:pt x="17053" y="19370"/>
                  </a:moveTo>
                  <a:lnTo>
                    <a:pt x="17053" y="19370"/>
                  </a:lnTo>
                  <a:cubicBezTo>
                    <a:pt x="17312" y="19418"/>
                    <a:pt x="17577" y="19443"/>
                    <a:pt x="17846" y="19443"/>
                  </a:cubicBezTo>
                  <a:lnTo>
                    <a:pt x="17861" y="19443"/>
                  </a:lnTo>
                  <a:lnTo>
                    <a:pt x="17850" y="19793"/>
                  </a:lnTo>
                  <a:cubicBezTo>
                    <a:pt x="17599" y="19633"/>
                    <a:pt x="17333" y="19492"/>
                    <a:pt x="17053" y="19370"/>
                  </a:cubicBezTo>
                  <a:close/>
                  <a:moveTo>
                    <a:pt x="26931" y="0"/>
                  </a:moveTo>
                  <a:cubicBezTo>
                    <a:pt x="24148" y="0"/>
                    <a:pt x="21891" y="2614"/>
                    <a:pt x="21891" y="5835"/>
                  </a:cubicBezTo>
                  <a:cubicBezTo>
                    <a:pt x="21891" y="6816"/>
                    <a:pt x="22101" y="7741"/>
                    <a:pt x="22470" y="8552"/>
                  </a:cubicBezTo>
                  <a:cubicBezTo>
                    <a:pt x="21729" y="8737"/>
                    <a:pt x="21109" y="9017"/>
                    <a:pt x="20677" y="9355"/>
                  </a:cubicBezTo>
                  <a:cubicBezTo>
                    <a:pt x="19880" y="8698"/>
                    <a:pt x="18900" y="8310"/>
                    <a:pt x="17843" y="8310"/>
                  </a:cubicBezTo>
                  <a:cubicBezTo>
                    <a:pt x="15161" y="8310"/>
                    <a:pt x="12987" y="10802"/>
                    <a:pt x="12987" y="13878"/>
                  </a:cubicBezTo>
                  <a:cubicBezTo>
                    <a:pt x="12987" y="16182"/>
                    <a:pt x="14210" y="18162"/>
                    <a:pt x="15953" y="19008"/>
                  </a:cubicBezTo>
                  <a:lnTo>
                    <a:pt x="15953" y="19008"/>
                  </a:lnTo>
                  <a:cubicBezTo>
                    <a:pt x="15498" y="18904"/>
                    <a:pt x="15025" y="18848"/>
                    <a:pt x="14536" y="18848"/>
                  </a:cubicBezTo>
                  <a:cubicBezTo>
                    <a:pt x="12983" y="18848"/>
                    <a:pt x="11569" y="19407"/>
                    <a:pt x="10507" y="20321"/>
                  </a:cubicBezTo>
                  <a:cubicBezTo>
                    <a:pt x="9600" y="19517"/>
                    <a:pt x="8415" y="19030"/>
                    <a:pt x="7114" y="19030"/>
                  </a:cubicBezTo>
                  <a:cubicBezTo>
                    <a:pt x="4261" y="19030"/>
                    <a:pt x="1948" y="21383"/>
                    <a:pt x="1948" y="24283"/>
                  </a:cubicBezTo>
                  <a:cubicBezTo>
                    <a:pt x="1948" y="24664"/>
                    <a:pt x="1988" y="25036"/>
                    <a:pt x="2064" y="25393"/>
                  </a:cubicBezTo>
                  <a:cubicBezTo>
                    <a:pt x="878" y="25708"/>
                    <a:pt x="0" y="26837"/>
                    <a:pt x="0" y="28183"/>
                  </a:cubicBezTo>
                  <a:cubicBezTo>
                    <a:pt x="0" y="29335"/>
                    <a:pt x="645" y="30330"/>
                    <a:pt x="1573" y="30789"/>
                  </a:cubicBezTo>
                  <a:lnTo>
                    <a:pt x="1573" y="41197"/>
                  </a:lnTo>
                  <a:lnTo>
                    <a:pt x="29541" y="41197"/>
                  </a:lnTo>
                  <a:lnTo>
                    <a:pt x="27905" y="11960"/>
                  </a:lnTo>
                  <a:lnTo>
                    <a:pt x="27884" y="11570"/>
                  </a:lnTo>
                  <a:cubicBezTo>
                    <a:pt x="28207" y="11499"/>
                    <a:pt x="28519" y="11391"/>
                    <a:pt x="28819" y="11252"/>
                  </a:cubicBezTo>
                  <a:cubicBezTo>
                    <a:pt x="30669" y="10387"/>
                    <a:pt x="31976" y="8290"/>
                    <a:pt x="31973" y="5835"/>
                  </a:cubicBezTo>
                  <a:cubicBezTo>
                    <a:pt x="31973" y="2611"/>
                    <a:pt x="29716" y="0"/>
                    <a:pt x="26931"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8" name="Google Shape;1438;p24"/>
            <p:cNvSpPr/>
            <p:nvPr/>
          </p:nvSpPr>
          <p:spPr>
            <a:xfrm flipH="1">
              <a:off x="-235878" y="3648652"/>
              <a:ext cx="955872" cy="1231408"/>
            </a:xfrm>
            <a:custGeom>
              <a:avLst/>
              <a:gdLst/>
              <a:ahLst/>
              <a:cxnLst/>
              <a:rect l="l" t="t" r="r" b="b"/>
              <a:pathLst>
                <a:path w="31977" h="41198" extrusionOk="0">
                  <a:moveTo>
                    <a:pt x="15957" y="19009"/>
                  </a:moveTo>
                  <a:lnTo>
                    <a:pt x="15957" y="19009"/>
                  </a:lnTo>
                  <a:cubicBezTo>
                    <a:pt x="16337" y="19095"/>
                    <a:pt x="16702" y="19216"/>
                    <a:pt x="17050" y="19370"/>
                  </a:cubicBezTo>
                  <a:lnTo>
                    <a:pt x="17050" y="19370"/>
                  </a:lnTo>
                  <a:cubicBezTo>
                    <a:pt x="16669" y="19299"/>
                    <a:pt x="16303" y="19175"/>
                    <a:pt x="15957" y="19009"/>
                  </a:cubicBezTo>
                  <a:close/>
                  <a:moveTo>
                    <a:pt x="17053" y="19370"/>
                  </a:moveTo>
                  <a:lnTo>
                    <a:pt x="17053" y="19370"/>
                  </a:lnTo>
                  <a:cubicBezTo>
                    <a:pt x="17312" y="19418"/>
                    <a:pt x="17577" y="19443"/>
                    <a:pt x="17846" y="19443"/>
                  </a:cubicBezTo>
                  <a:lnTo>
                    <a:pt x="17861" y="19443"/>
                  </a:lnTo>
                  <a:lnTo>
                    <a:pt x="17850" y="19793"/>
                  </a:lnTo>
                  <a:cubicBezTo>
                    <a:pt x="17599" y="19633"/>
                    <a:pt x="17333" y="19492"/>
                    <a:pt x="17053" y="19370"/>
                  </a:cubicBezTo>
                  <a:close/>
                  <a:moveTo>
                    <a:pt x="26931" y="0"/>
                  </a:moveTo>
                  <a:cubicBezTo>
                    <a:pt x="24148" y="0"/>
                    <a:pt x="21891" y="2614"/>
                    <a:pt x="21891" y="5835"/>
                  </a:cubicBezTo>
                  <a:cubicBezTo>
                    <a:pt x="21891" y="6816"/>
                    <a:pt x="22101" y="7741"/>
                    <a:pt x="22470" y="8552"/>
                  </a:cubicBezTo>
                  <a:cubicBezTo>
                    <a:pt x="21729" y="8737"/>
                    <a:pt x="21109" y="9017"/>
                    <a:pt x="20677" y="9355"/>
                  </a:cubicBezTo>
                  <a:cubicBezTo>
                    <a:pt x="19880" y="8698"/>
                    <a:pt x="18900" y="8310"/>
                    <a:pt x="17843" y="8310"/>
                  </a:cubicBezTo>
                  <a:cubicBezTo>
                    <a:pt x="15161" y="8310"/>
                    <a:pt x="12987" y="10802"/>
                    <a:pt x="12987" y="13878"/>
                  </a:cubicBezTo>
                  <a:cubicBezTo>
                    <a:pt x="12987" y="16182"/>
                    <a:pt x="14210" y="18162"/>
                    <a:pt x="15953" y="19008"/>
                  </a:cubicBezTo>
                  <a:lnTo>
                    <a:pt x="15953" y="19008"/>
                  </a:lnTo>
                  <a:cubicBezTo>
                    <a:pt x="15498" y="18904"/>
                    <a:pt x="15025" y="18848"/>
                    <a:pt x="14536" y="18848"/>
                  </a:cubicBezTo>
                  <a:cubicBezTo>
                    <a:pt x="12983" y="18848"/>
                    <a:pt x="11569" y="19407"/>
                    <a:pt x="10507" y="20321"/>
                  </a:cubicBezTo>
                  <a:cubicBezTo>
                    <a:pt x="9600" y="19517"/>
                    <a:pt x="8415" y="19030"/>
                    <a:pt x="7114" y="19030"/>
                  </a:cubicBezTo>
                  <a:cubicBezTo>
                    <a:pt x="4261" y="19030"/>
                    <a:pt x="1948" y="21383"/>
                    <a:pt x="1948" y="24283"/>
                  </a:cubicBezTo>
                  <a:cubicBezTo>
                    <a:pt x="1948" y="24664"/>
                    <a:pt x="1988" y="25036"/>
                    <a:pt x="2064" y="25393"/>
                  </a:cubicBezTo>
                  <a:cubicBezTo>
                    <a:pt x="878" y="25708"/>
                    <a:pt x="0" y="26837"/>
                    <a:pt x="0" y="28183"/>
                  </a:cubicBezTo>
                  <a:cubicBezTo>
                    <a:pt x="0" y="29335"/>
                    <a:pt x="645" y="30330"/>
                    <a:pt x="1573" y="30789"/>
                  </a:cubicBezTo>
                  <a:lnTo>
                    <a:pt x="1573" y="41197"/>
                  </a:lnTo>
                  <a:lnTo>
                    <a:pt x="29541" y="41197"/>
                  </a:lnTo>
                  <a:lnTo>
                    <a:pt x="27905" y="11960"/>
                  </a:lnTo>
                  <a:lnTo>
                    <a:pt x="27884" y="11570"/>
                  </a:lnTo>
                  <a:cubicBezTo>
                    <a:pt x="28207" y="11499"/>
                    <a:pt x="28519" y="11391"/>
                    <a:pt x="28819" y="11252"/>
                  </a:cubicBezTo>
                  <a:cubicBezTo>
                    <a:pt x="30669" y="10387"/>
                    <a:pt x="31976" y="8290"/>
                    <a:pt x="31973" y="5835"/>
                  </a:cubicBezTo>
                  <a:cubicBezTo>
                    <a:pt x="31973" y="2611"/>
                    <a:pt x="29716" y="0"/>
                    <a:pt x="26931"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439" name="Google Shape;1439;p24"/>
            <p:cNvGrpSpPr/>
            <p:nvPr/>
          </p:nvGrpSpPr>
          <p:grpSpPr>
            <a:xfrm flipH="1">
              <a:off x="-194744" y="4684108"/>
              <a:ext cx="3985391" cy="1356364"/>
              <a:chOff x="715728" y="1849983"/>
              <a:chExt cx="3985391" cy="1356364"/>
            </a:xfrm>
          </p:grpSpPr>
          <p:sp>
            <p:nvSpPr>
              <p:cNvPr id="1440" name="Google Shape;1440;p24"/>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1" name="Google Shape;1441;p24"/>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2" name="Google Shape;1442;p24"/>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3" name="Google Shape;1443;p24"/>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4" name="Google Shape;1444;p24"/>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5" name="Google Shape;1445;p24"/>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6" name="Google Shape;1446;p24"/>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7" name="Google Shape;1447;p24"/>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8" name="Google Shape;1448;p24"/>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9" name="Google Shape;1449;p24"/>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0" name="Google Shape;1450;p24"/>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1" name="Google Shape;1451;p24"/>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2" name="Google Shape;1452;p24"/>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3" name="Google Shape;1453;p24"/>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4" name="Google Shape;1454;p24"/>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5" name="Google Shape;1455;p24"/>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6" name="Google Shape;1456;p24"/>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7" name="Google Shape;1457;p24"/>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8" name="Google Shape;1458;p24"/>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9" name="Google Shape;1459;p24"/>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0" name="Google Shape;1460;p24"/>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1" name="Google Shape;1461;p24"/>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2" name="Google Shape;1462;p24"/>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63" name="Google Shape;1463;p24"/>
            <p:cNvGrpSpPr/>
            <p:nvPr/>
          </p:nvGrpSpPr>
          <p:grpSpPr>
            <a:xfrm flipH="1">
              <a:off x="4844586" y="4610508"/>
              <a:ext cx="4543534" cy="1429961"/>
              <a:chOff x="-1192669" y="1924020"/>
              <a:chExt cx="4543534" cy="1429961"/>
            </a:xfrm>
          </p:grpSpPr>
          <p:sp>
            <p:nvSpPr>
              <p:cNvPr id="1464" name="Google Shape;1464;p24"/>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5" name="Google Shape;1465;p24"/>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6" name="Google Shape;1466;p24"/>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7" name="Google Shape;1467;p24"/>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8" name="Google Shape;1468;p24"/>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9" name="Google Shape;1469;p24"/>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0" name="Google Shape;1470;p24"/>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1" name="Google Shape;1471;p24"/>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2" name="Google Shape;1472;p24"/>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3" name="Google Shape;1473;p24"/>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4" name="Google Shape;1474;p24"/>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5" name="Google Shape;1475;p24"/>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6" name="Google Shape;1476;p24"/>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7" name="Google Shape;1477;p24"/>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8" name="Google Shape;1478;p24"/>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9" name="Google Shape;1479;p24"/>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0" name="Google Shape;1480;p24"/>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1" name="Google Shape;1481;p24"/>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2" name="Google Shape;1482;p24"/>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3" name="Google Shape;1483;p24"/>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4" name="Google Shape;1484;p24"/>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5" name="Google Shape;1485;p24"/>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6" name="Google Shape;1486;p24"/>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7" name="Google Shape;1487;p24"/>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8" name="Google Shape;1488;p24"/>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9" name="Google Shape;1489;p24"/>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0" name="Google Shape;1490;p24"/>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1" name="Google Shape;1491;p24"/>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2" name="Google Shape;1492;p24"/>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3" name="Google Shape;1493;p24"/>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4" name="Google Shape;1494;p24"/>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95" name="Google Shape;1495;p24"/>
            <p:cNvGrpSpPr/>
            <p:nvPr/>
          </p:nvGrpSpPr>
          <p:grpSpPr>
            <a:xfrm>
              <a:off x="8307485" y="4369389"/>
              <a:ext cx="697686" cy="574234"/>
              <a:chOff x="6522431" y="1681510"/>
              <a:chExt cx="420647" cy="346216"/>
            </a:xfrm>
          </p:grpSpPr>
          <p:sp>
            <p:nvSpPr>
              <p:cNvPr id="1496" name="Google Shape;1496;p24"/>
              <p:cNvSpPr/>
              <p:nvPr/>
            </p:nvSpPr>
            <p:spPr>
              <a:xfrm>
                <a:off x="6522431" y="1681510"/>
                <a:ext cx="420647" cy="346216"/>
              </a:xfrm>
              <a:custGeom>
                <a:avLst/>
                <a:gdLst/>
                <a:ahLst/>
                <a:cxnLst/>
                <a:rect l="l" t="t" r="r" b="b"/>
                <a:pathLst>
                  <a:path w="14072" h="11583" extrusionOk="0">
                    <a:moveTo>
                      <a:pt x="6987" y="0"/>
                    </a:moveTo>
                    <a:cubicBezTo>
                      <a:pt x="6834" y="0"/>
                      <a:pt x="6683" y="13"/>
                      <a:pt x="6531" y="35"/>
                    </a:cubicBezTo>
                    <a:cubicBezTo>
                      <a:pt x="4887" y="296"/>
                      <a:pt x="2027" y="1588"/>
                      <a:pt x="1286" y="3014"/>
                    </a:cubicBezTo>
                    <a:cubicBezTo>
                      <a:pt x="889" y="3777"/>
                      <a:pt x="984" y="4681"/>
                      <a:pt x="1215" y="5454"/>
                    </a:cubicBezTo>
                    <a:cubicBezTo>
                      <a:pt x="754" y="5851"/>
                      <a:pt x="359" y="6386"/>
                      <a:pt x="277" y="7079"/>
                    </a:cubicBezTo>
                    <a:cubicBezTo>
                      <a:pt x="261" y="7217"/>
                      <a:pt x="257" y="7362"/>
                      <a:pt x="264" y="7518"/>
                    </a:cubicBezTo>
                    <a:cubicBezTo>
                      <a:pt x="93" y="7797"/>
                      <a:pt x="0" y="8129"/>
                      <a:pt x="1" y="8477"/>
                    </a:cubicBezTo>
                    <a:cubicBezTo>
                      <a:pt x="7" y="9310"/>
                      <a:pt x="594" y="10260"/>
                      <a:pt x="1311" y="10593"/>
                    </a:cubicBezTo>
                    <a:cubicBezTo>
                      <a:pt x="1390" y="10630"/>
                      <a:pt x="1469" y="10661"/>
                      <a:pt x="1553" y="10685"/>
                    </a:cubicBezTo>
                    <a:cubicBezTo>
                      <a:pt x="1852" y="10962"/>
                      <a:pt x="2254" y="11178"/>
                      <a:pt x="2783" y="11178"/>
                    </a:cubicBezTo>
                    <a:cubicBezTo>
                      <a:pt x="2867" y="11178"/>
                      <a:pt x="2949" y="11172"/>
                      <a:pt x="3030" y="11159"/>
                    </a:cubicBezTo>
                    <a:cubicBezTo>
                      <a:pt x="3255" y="11306"/>
                      <a:pt x="3499" y="11416"/>
                      <a:pt x="3755" y="11481"/>
                    </a:cubicBezTo>
                    <a:cubicBezTo>
                      <a:pt x="4017" y="11547"/>
                      <a:pt x="4287" y="11583"/>
                      <a:pt x="4561" y="11583"/>
                    </a:cubicBezTo>
                    <a:cubicBezTo>
                      <a:pt x="5505" y="11583"/>
                      <a:pt x="6408" y="11172"/>
                      <a:pt x="6978" y="10485"/>
                    </a:cubicBezTo>
                    <a:cubicBezTo>
                      <a:pt x="7155" y="10270"/>
                      <a:pt x="7293" y="10034"/>
                      <a:pt x="7395" y="9785"/>
                    </a:cubicBezTo>
                    <a:cubicBezTo>
                      <a:pt x="7705" y="9663"/>
                      <a:pt x="8006" y="9545"/>
                      <a:pt x="8298" y="9429"/>
                    </a:cubicBezTo>
                    <a:cubicBezTo>
                      <a:pt x="8363" y="9451"/>
                      <a:pt x="8429" y="9473"/>
                      <a:pt x="8497" y="9491"/>
                    </a:cubicBezTo>
                    <a:cubicBezTo>
                      <a:pt x="8760" y="9557"/>
                      <a:pt x="9029" y="9593"/>
                      <a:pt x="9303" y="9593"/>
                    </a:cubicBezTo>
                    <a:cubicBezTo>
                      <a:pt x="10239" y="9593"/>
                      <a:pt x="11137" y="9189"/>
                      <a:pt x="11707" y="8510"/>
                    </a:cubicBezTo>
                    <a:cubicBezTo>
                      <a:pt x="11900" y="8278"/>
                      <a:pt x="12050" y="8024"/>
                      <a:pt x="12154" y="7756"/>
                    </a:cubicBezTo>
                    <a:cubicBezTo>
                      <a:pt x="13030" y="7305"/>
                      <a:pt x="13723" y="6775"/>
                      <a:pt x="13730" y="5824"/>
                    </a:cubicBezTo>
                    <a:cubicBezTo>
                      <a:pt x="13730" y="5773"/>
                      <a:pt x="13732" y="5676"/>
                      <a:pt x="13714" y="5516"/>
                    </a:cubicBezTo>
                    <a:cubicBezTo>
                      <a:pt x="13735" y="5470"/>
                      <a:pt x="13754" y="5424"/>
                      <a:pt x="13769" y="5379"/>
                    </a:cubicBezTo>
                    <a:cubicBezTo>
                      <a:pt x="14071" y="4535"/>
                      <a:pt x="13693" y="3541"/>
                      <a:pt x="13368" y="3078"/>
                    </a:cubicBezTo>
                    <a:cubicBezTo>
                      <a:pt x="13192" y="2829"/>
                      <a:pt x="12972" y="2630"/>
                      <a:pt x="12725" y="2490"/>
                    </a:cubicBezTo>
                    <a:cubicBezTo>
                      <a:pt x="12547" y="2237"/>
                      <a:pt x="12324" y="2018"/>
                      <a:pt x="12025" y="1870"/>
                    </a:cubicBezTo>
                    <a:cubicBezTo>
                      <a:pt x="11770" y="1743"/>
                      <a:pt x="11483" y="1678"/>
                      <a:pt x="11171" y="1678"/>
                    </a:cubicBezTo>
                    <a:cubicBezTo>
                      <a:pt x="10847" y="1678"/>
                      <a:pt x="10420" y="1762"/>
                      <a:pt x="9972" y="1879"/>
                    </a:cubicBezTo>
                    <a:cubicBezTo>
                      <a:pt x="9378" y="980"/>
                      <a:pt x="8404" y="0"/>
                      <a:pt x="6987"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7" name="Google Shape;1497;p24"/>
              <p:cNvSpPr/>
              <p:nvPr/>
            </p:nvSpPr>
            <p:spPr>
              <a:xfrm>
                <a:off x="6576476" y="1729544"/>
                <a:ext cx="308461" cy="237924"/>
              </a:xfrm>
              <a:custGeom>
                <a:avLst/>
                <a:gdLst/>
                <a:ahLst/>
                <a:cxnLst/>
                <a:rect l="l" t="t" r="r" b="b"/>
                <a:pathLst>
                  <a:path w="10319" h="7960" extrusionOk="0">
                    <a:moveTo>
                      <a:pt x="5180" y="0"/>
                    </a:moveTo>
                    <a:cubicBezTo>
                      <a:pt x="5115" y="0"/>
                      <a:pt x="5048" y="5"/>
                      <a:pt x="4980" y="16"/>
                    </a:cubicBezTo>
                    <a:cubicBezTo>
                      <a:pt x="3501" y="251"/>
                      <a:pt x="1292" y="1408"/>
                      <a:pt x="909" y="2146"/>
                    </a:cubicBezTo>
                    <a:cubicBezTo>
                      <a:pt x="527" y="2883"/>
                      <a:pt x="1437" y="4503"/>
                      <a:pt x="1437" y="4503"/>
                    </a:cubicBezTo>
                    <a:cubicBezTo>
                      <a:pt x="1437" y="4503"/>
                      <a:pt x="147" y="5006"/>
                      <a:pt x="72" y="5654"/>
                    </a:cubicBezTo>
                    <a:cubicBezTo>
                      <a:pt x="0" y="6287"/>
                      <a:pt x="621" y="7959"/>
                      <a:pt x="979" y="7959"/>
                    </a:cubicBezTo>
                    <a:cubicBezTo>
                      <a:pt x="986" y="7959"/>
                      <a:pt x="994" y="7959"/>
                      <a:pt x="1001" y="7957"/>
                    </a:cubicBezTo>
                    <a:cubicBezTo>
                      <a:pt x="1355" y="7885"/>
                      <a:pt x="2616" y="7589"/>
                      <a:pt x="2616" y="7589"/>
                    </a:cubicBezTo>
                    <a:cubicBezTo>
                      <a:pt x="2616" y="7589"/>
                      <a:pt x="10311" y="4746"/>
                      <a:pt x="10315" y="4204"/>
                    </a:cubicBezTo>
                    <a:cubicBezTo>
                      <a:pt x="10318" y="3665"/>
                      <a:pt x="9787" y="1847"/>
                      <a:pt x="9497" y="1702"/>
                    </a:cubicBezTo>
                    <a:cubicBezTo>
                      <a:pt x="9467" y="1687"/>
                      <a:pt x="9422" y="1680"/>
                      <a:pt x="9364" y="1680"/>
                    </a:cubicBezTo>
                    <a:cubicBezTo>
                      <a:pt x="8850" y="1680"/>
                      <a:pt x="7361" y="2211"/>
                      <a:pt x="7361" y="2211"/>
                    </a:cubicBezTo>
                    <a:cubicBezTo>
                      <a:pt x="7361" y="2211"/>
                      <a:pt x="6539" y="0"/>
                      <a:pt x="51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8" name="Google Shape;1498;p24"/>
              <p:cNvSpPr/>
              <p:nvPr/>
            </p:nvSpPr>
            <p:spPr>
              <a:xfrm>
                <a:off x="6617997" y="1770882"/>
                <a:ext cx="80979" cy="89521"/>
              </a:xfrm>
              <a:custGeom>
                <a:avLst/>
                <a:gdLst/>
                <a:ahLst/>
                <a:cxnLst/>
                <a:rect l="l" t="t" r="r" b="b"/>
                <a:pathLst>
                  <a:path w="2709" h="2995" extrusionOk="0">
                    <a:moveTo>
                      <a:pt x="1663" y="1"/>
                    </a:moveTo>
                    <a:cubicBezTo>
                      <a:pt x="1663" y="1"/>
                      <a:pt x="1662" y="1"/>
                      <a:pt x="1661" y="1"/>
                    </a:cubicBezTo>
                    <a:cubicBezTo>
                      <a:pt x="1498" y="15"/>
                      <a:pt x="45" y="750"/>
                      <a:pt x="23" y="868"/>
                    </a:cubicBezTo>
                    <a:cubicBezTo>
                      <a:pt x="0" y="983"/>
                      <a:pt x="700" y="2907"/>
                      <a:pt x="824" y="2989"/>
                    </a:cubicBezTo>
                    <a:cubicBezTo>
                      <a:pt x="830" y="2993"/>
                      <a:pt x="839" y="2995"/>
                      <a:pt x="850" y="2995"/>
                    </a:cubicBezTo>
                    <a:cubicBezTo>
                      <a:pt x="1101" y="2995"/>
                      <a:pt x="2709" y="2178"/>
                      <a:pt x="2680" y="2131"/>
                    </a:cubicBezTo>
                    <a:cubicBezTo>
                      <a:pt x="2680" y="2131"/>
                      <a:pt x="1830" y="1"/>
                      <a:pt x="1663" y="1"/>
                    </a:cubicBez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9" name="Google Shape;1499;p24"/>
              <p:cNvSpPr/>
              <p:nvPr/>
            </p:nvSpPr>
            <p:spPr>
              <a:xfrm>
                <a:off x="6680233" y="1741828"/>
                <a:ext cx="93833" cy="89341"/>
              </a:xfrm>
              <a:custGeom>
                <a:avLst/>
                <a:gdLst/>
                <a:ahLst/>
                <a:cxnLst/>
                <a:rect l="l" t="t" r="r" b="b"/>
                <a:pathLst>
                  <a:path w="3139" h="2989" extrusionOk="0">
                    <a:moveTo>
                      <a:pt x="1941" y="0"/>
                    </a:moveTo>
                    <a:cubicBezTo>
                      <a:pt x="1794" y="0"/>
                      <a:pt x="35" y="694"/>
                      <a:pt x="17" y="799"/>
                    </a:cubicBezTo>
                    <a:cubicBezTo>
                      <a:pt x="0" y="905"/>
                      <a:pt x="730" y="2924"/>
                      <a:pt x="879" y="2986"/>
                    </a:cubicBezTo>
                    <a:cubicBezTo>
                      <a:pt x="884" y="2988"/>
                      <a:pt x="891" y="2989"/>
                      <a:pt x="899" y="2989"/>
                    </a:cubicBezTo>
                    <a:cubicBezTo>
                      <a:pt x="1160" y="2989"/>
                      <a:pt x="3139" y="2106"/>
                      <a:pt x="3083" y="2053"/>
                    </a:cubicBezTo>
                    <a:cubicBezTo>
                      <a:pt x="3083" y="2053"/>
                      <a:pt x="2072" y="8"/>
                      <a:pt x="1944" y="0"/>
                    </a:cubicBezTo>
                    <a:cubicBezTo>
                      <a:pt x="1943" y="0"/>
                      <a:pt x="1942" y="0"/>
                      <a:pt x="1941" y="0"/>
                    </a:cubicBez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0" name="Google Shape;1500;p24"/>
              <p:cNvSpPr/>
              <p:nvPr/>
            </p:nvSpPr>
            <p:spPr>
              <a:xfrm>
                <a:off x="6850082" y="1797065"/>
                <a:ext cx="40983" cy="32939"/>
              </a:xfrm>
              <a:custGeom>
                <a:avLst/>
                <a:gdLst/>
                <a:ahLst/>
                <a:cxnLst/>
                <a:rect l="l" t="t" r="r" b="b"/>
                <a:pathLst>
                  <a:path w="1371" h="1102" extrusionOk="0">
                    <a:moveTo>
                      <a:pt x="888" y="1"/>
                    </a:moveTo>
                    <a:cubicBezTo>
                      <a:pt x="870" y="1"/>
                      <a:pt x="853" y="4"/>
                      <a:pt x="835" y="10"/>
                    </a:cubicBezTo>
                    <a:cubicBezTo>
                      <a:pt x="537" y="119"/>
                      <a:pt x="1" y="776"/>
                      <a:pt x="334" y="926"/>
                    </a:cubicBezTo>
                    <a:cubicBezTo>
                      <a:pt x="537" y="1017"/>
                      <a:pt x="818" y="1102"/>
                      <a:pt x="1025" y="1102"/>
                    </a:cubicBezTo>
                    <a:cubicBezTo>
                      <a:pt x="1159" y="1102"/>
                      <a:pt x="1262" y="1067"/>
                      <a:pt x="1294" y="975"/>
                    </a:cubicBezTo>
                    <a:cubicBezTo>
                      <a:pt x="1371" y="755"/>
                      <a:pt x="1162" y="1"/>
                      <a:pt x="8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1" name="Google Shape;1501;p24"/>
              <p:cNvSpPr/>
              <p:nvPr/>
            </p:nvSpPr>
            <p:spPr>
              <a:xfrm>
                <a:off x="6870051" y="1798978"/>
                <a:ext cx="21433" cy="27319"/>
              </a:xfrm>
              <a:custGeom>
                <a:avLst/>
                <a:gdLst/>
                <a:ahLst/>
                <a:cxnLst/>
                <a:rect l="l" t="t" r="r" b="b"/>
                <a:pathLst>
                  <a:path w="717" h="914" extrusionOk="0">
                    <a:moveTo>
                      <a:pt x="230" y="0"/>
                    </a:moveTo>
                    <a:cubicBezTo>
                      <a:pt x="224" y="0"/>
                      <a:pt x="218" y="1"/>
                      <a:pt x="212" y="2"/>
                    </a:cubicBezTo>
                    <a:cubicBezTo>
                      <a:pt x="1" y="55"/>
                      <a:pt x="162" y="913"/>
                      <a:pt x="434" y="913"/>
                    </a:cubicBezTo>
                    <a:cubicBezTo>
                      <a:pt x="438" y="913"/>
                      <a:pt x="442" y="913"/>
                      <a:pt x="446" y="913"/>
                    </a:cubicBezTo>
                    <a:cubicBezTo>
                      <a:pt x="717" y="888"/>
                      <a:pt x="441" y="0"/>
                      <a:pt x="2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2" name="Google Shape;1502;p24"/>
              <p:cNvSpPr/>
              <p:nvPr/>
            </p:nvSpPr>
            <p:spPr>
              <a:xfrm>
                <a:off x="6565954" y="1928432"/>
                <a:ext cx="33808" cy="26453"/>
              </a:xfrm>
              <a:custGeom>
                <a:avLst/>
                <a:gdLst/>
                <a:ahLst/>
                <a:cxnLst/>
                <a:rect l="l" t="t" r="r" b="b"/>
                <a:pathLst>
                  <a:path w="1131" h="885" extrusionOk="0">
                    <a:moveTo>
                      <a:pt x="545" y="0"/>
                    </a:moveTo>
                    <a:cubicBezTo>
                      <a:pt x="423" y="0"/>
                      <a:pt x="308" y="18"/>
                      <a:pt x="236" y="53"/>
                    </a:cubicBezTo>
                    <a:cubicBezTo>
                      <a:pt x="1" y="166"/>
                      <a:pt x="352" y="787"/>
                      <a:pt x="536" y="873"/>
                    </a:cubicBezTo>
                    <a:cubicBezTo>
                      <a:pt x="553" y="881"/>
                      <a:pt x="571" y="885"/>
                      <a:pt x="589" y="885"/>
                    </a:cubicBezTo>
                    <a:cubicBezTo>
                      <a:pt x="762" y="885"/>
                      <a:pt x="963" y="539"/>
                      <a:pt x="1058" y="284"/>
                    </a:cubicBezTo>
                    <a:cubicBezTo>
                      <a:pt x="1130" y="91"/>
                      <a:pt x="820" y="0"/>
                      <a:pt x="54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3" name="Google Shape;1503;p24"/>
              <p:cNvSpPr/>
              <p:nvPr/>
            </p:nvSpPr>
            <p:spPr>
              <a:xfrm>
                <a:off x="6569093" y="1931421"/>
                <a:ext cx="20865" cy="20624"/>
              </a:xfrm>
              <a:custGeom>
                <a:avLst/>
                <a:gdLst/>
                <a:ahLst/>
                <a:cxnLst/>
                <a:rect l="l" t="t" r="r" b="b"/>
                <a:pathLst>
                  <a:path w="698" h="690" extrusionOk="0">
                    <a:moveTo>
                      <a:pt x="175" y="1"/>
                    </a:moveTo>
                    <a:cubicBezTo>
                      <a:pt x="161" y="1"/>
                      <a:pt x="149" y="4"/>
                      <a:pt x="138" y="11"/>
                    </a:cubicBezTo>
                    <a:cubicBezTo>
                      <a:pt x="0" y="96"/>
                      <a:pt x="295" y="690"/>
                      <a:pt x="481" y="690"/>
                    </a:cubicBezTo>
                    <a:cubicBezTo>
                      <a:pt x="501" y="690"/>
                      <a:pt x="519" y="684"/>
                      <a:pt x="535" y="670"/>
                    </a:cubicBezTo>
                    <a:cubicBezTo>
                      <a:pt x="698" y="533"/>
                      <a:pt x="347" y="1"/>
                      <a:pt x="1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4" name="Google Shape;1504;p24"/>
              <p:cNvSpPr/>
              <p:nvPr/>
            </p:nvSpPr>
            <p:spPr>
              <a:xfrm>
                <a:off x="6746535" y="1842887"/>
                <a:ext cx="99961" cy="77266"/>
              </a:xfrm>
              <a:custGeom>
                <a:avLst/>
                <a:gdLst/>
                <a:ahLst/>
                <a:cxnLst/>
                <a:rect l="l" t="t" r="r" b="b"/>
                <a:pathLst>
                  <a:path w="3344" h="2585" extrusionOk="0">
                    <a:moveTo>
                      <a:pt x="1843" y="0"/>
                    </a:moveTo>
                    <a:cubicBezTo>
                      <a:pt x="1760" y="0"/>
                      <a:pt x="1672" y="6"/>
                      <a:pt x="1579" y="18"/>
                    </a:cubicBezTo>
                    <a:cubicBezTo>
                      <a:pt x="1" y="227"/>
                      <a:pt x="471" y="2292"/>
                      <a:pt x="1404" y="2534"/>
                    </a:cubicBezTo>
                    <a:cubicBezTo>
                      <a:pt x="1538" y="2568"/>
                      <a:pt x="1673" y="2584"/>
                      <a:pt x="1807" y="2584"/>
                    </a:cubicBezTo>
                    <a:cubicBezTo>
                      <a:pt x="2607" y="2584"/>
                      <a:pt x="3344" y="2001"/>
                      <a:pt x="3202" y="1255"/>
                    </a:cubicBezTo>
                    <a:cubicBezTo>
                      <a:pt x="3202" y="1255"/>
                      <a:pt x="3060" y="0"/>
                      <a:pt x="18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5" name="Google Shape;1505;p24"/>
              <p:cNvSpPr/>
              <p:nvPr/>
            </p:nvSpPr>
            <p:spPr>
              <a:xfrm>
                <a:off x="6766114" y="1857921"/>
                <a:ext cx="62386" cy="41697"/>
              </a:xfrm>
              <a:custGeom>
                <a:avLst/>
                <a:gdLst/>
                <a:ahLst/>
                <a:cxnLst/>
                <a:rect l="l" t="t" r="r" b="b"/>
                <a:pathLst>
                  <a:path w="2087" h="1395" extrusionOk="0">
                    <a:moveTo>
                      <a:pt x="1133" y="1"/>
                    </a:moveTo>
                    <a:cubicBezTo>
                      <a:pt x="1054" y="1"/>
                      <a:pt x="968" y="12"/>
                      <a:pt x="876" y="35"/>
                    </a:cubicBezTo>
                    <a:cubicBezTo>
                      <a:pt x="0" y="256"/>
                      <a:pt x="353" y="1395"/>
                      <a:pt x="1097" y="1395"/>
                    </a:cubicBezTo>
                    <a:cubicBezTo>
                      <a:pt x="1168" y="1395"/>
                      <a:pt x="1243" y="1384"/>
                      <a:pt x="1321" y="1362"/>
                    </a:cubicBezTo>
                    <a:cubicBezTo>
                      <a:pt x="2086" y="1136"/>
                      <a:pt x="1953" y="1"/>
                      <a:pt x="11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6" name="Google Shape;1506;p24"/>
              <p:cNvSpPr/>
              <p:nvPr/>
            </p:nvSpPr>
            <p:spPr>
              <a:xfrm>
                <a:off x="6787727" y="1872866"/>
                <a:ext cx="19101" cy="12733"/>
              </a:xfrm>
              <a:custGeom>
                <a:avLst/>
                <a:gdLst/>
                <a:ahLst/>
                <a:cxnLst/>
                <a:rect l="l" t="t" r="r" b="b"/>
                <a:pathLst>
                  <a:path w="639" h="426" extrusionOk="0">
                    <a:moveTo>
                      <a:pt x="347" y="0"/>
                    </a:moveTo>
                    <a:cubicBezTo>
                      <a:pt x="322" y="0"/>
                      <a:pt x="296" y="3"/>
                      <a:pt x="267" y="10"/>
                    </a:cubicBezTo>
                    <a:cubicBezTo>
                      <a:pt x="1" y="77"/>
                      <a:pt x="108" y="426"/>
                      <a:pt x="336" y="426"/>
                    </a:cubicBezTo>
                    <a:cubicBezTo>
                      <a:pt x="358" y="426"/>
                      <a:pt x="380" y="422"/>
                      <a:pt x="404" y="416"/>
                    </a:cubicBezTo>
                    <a:cubicBezTo>
                      <a:pt x="638" y="346"/>
                      <a:pt x="598" y="0"/>
                      <a:pt x="34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7" name="Google Shape;1507;p24"/>
              <p:cNvSpPr/>
              <p:nvPr/>
            </p:nvSpPr>
            <p:spPr>
              <a:xfrm>
                <a:off x="6604725" y="1902368"/>
                <a:ext cx="99961" cy="77266"/>
              </a:xfrm>
              <a:custGeom>
                <a:avLst/>
                <a:gdLst/>
                <a:ahLst/>
                <a:cxnLst/>
                <a:rect l="l" t="t" r="r" b="b"/>
                <a:pathLst>
                  <a:path w="3344" h="2585" extrusionOk="0">
                    <a:moveTo>
                      <a:pt x="1843" y="0"/>
                    </a:moveTo>
                    <a:cubicBezTo>
                      <a:pt x="1760" y="0"/>
                      <a:pt x="1672" y="6"/>
                      <a:pt x="1579" y="19"/>
                    </a:cubicBezTo>
                    <a:cubicBezTo>
                      <a:pt x="1" y="226"/>
                      <a:pt x="471" y="2292"/>
                      <a:pt x="1404" y="2534"/>
                    </a:cubicBezTo>
                    <a:cubicBezTo>
                      <a:pt x="1537" y="2568"/>
                      <a:pt x="1673" y="2585"/>
                      <a:pt x="1807" y="2585"/>
                    </a:cubicBezTo>
                    <a:cubicBezTo>
                      <a:pt x="2607" y="2585"/>
                      <a:pt x="3344" y="2001"/>
                      <a:pt x="3202" y="1255"/>
                    </a:cubicBezTo>
                    <a:cubicBezTo>
                      <a:pt x="3202" y="1255"/>
                      <a:pt x="3060" y="0"/>
                      <a:pt x="18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8" name="Google Shape;1508;p24"/>
              <p:cNvSpPr/>
              <p:nvPr/>
            </p:nvSpPr>
            <p:spPr>
              <a:xfrm>
                <a:off x="6628818" y="1923261"/>
                <a:ext cx="57752" cy="38588"/>
              </a:xfrm>
              <a:custGeom>
                <a:avLst/>
                <a:gdLst/>
                <a:ahLst/>
                <a:cxnLst/>
                <a:rect l="l" t="t" r="r" b="b"/>
                <a:pathLst>
                  <a:path w="1932" h="1291" extrusionOk="0">
                    <a:moveTo>
                      <a:pt x="1051" y="1"/>
                    </a:moveTo>
                    <a:cubicBezTo>
                      <a:pt x="978" y="1"/>
                      <a:pt x="898" y="11"/>
                      <a:pt x="812" y="32"/>
                    </a:cubicBezTo>
                    <a:cubicBezTo>
                      <a:pt x="1" y="236"/>
                      <a:pt x="329" y="1291"/>
                      <a:pt x="1018" y="1291"/>
                    </a:cubicBezTo>
                    <a:cubicBezTo>
                      <a:pt x="1084" y="1291"/>
                      <a:pt x="1153" y="1281"/>
                      <a:pt x="1225" y="1260"/>
                    </a:cubicBezTo>
                    <a:cubicBezTo>
                      <a:pt x="1932" y="1051"/>
                      <a:pt x="1808" y="1"/>
                      <a:pt x="10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9" name="Google Shape;1509;p24"/>
              <p:cNvSpPr/>
              <p:nvPr/>
            </p:nvSpPr>
            <p:spPr>
              <a:xfrm>
                <a:off x="6649384" y="1935546"/>
                <a:ext cx="19101" cy="12763"/>
              </a:xfrm>
              <a:custGeom>
                <a:avLst/>
                <a:gdLst/>
                <a:ahLst/>
                <a:cxnLst/>
                <a:rect l="l" t="t" r="r" b="b"/>
                <a:pathLst>
                  <a:path w="639" h="427" extrusionOk="0">
                    <a:moveTo>
                      <a:pt x="346" y="1"/>
                    </a:moveTo>
                    <a:cubicBezTo>
                      <a:pt x="322" y="1"/>
                      <a:pt x="296" y="4"/>
                      <a:pt x="268" y="11"/>
                    </a:cubicBezTo>
                    <a:cubicBezTo>
                      <a:pt x="1" y="78"/>
                      <a:pt x="107" y="426"/>
                      <a:pt x="335" y="426"/>
                    </a:cubicBezTo>
                    <a:cubicBezTo>
                      <a:pt x="357" y="426"/>
                      <a:pt x="380" y="423"/>
                      <a:pt x="404" y="416"/>
                    </a:cubicBezTo>
                    <a:cubicBezTo>
                      <a:pt x="638" y="348"/>
                      <a:pt x="598" y="1"/>
                      <a:pt x="34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0" name="Google Shape;1510;p24"/>
              <p:cNvSpPr/>
              <p:nvPr/>
            </p:nvSpPr>
            <p:spPr>
              <a:xfrm>
                <a:off x="6718645" y="1837148"/>
                <a:ext cx="21044" cy="14556"/>
              </a:xfrm>
              <a:custGeom>
                <a:avLst/>
                <a:gdLst/>
                <a:ahLst/>
                <a:cxnLst/>
                <a:rect l="l" t="t" r="r" b="b"/>
                <a:pathLst>
                  <a:path w="704" h="487" extrusionOk="0">
                    <a:moveTo>
                      <a:pt x="592" y="0"/>
                    </a:moveTo>
                    <a:cubicBezTo>
                      <a:pt x="592" y="0"/>
                      <a:pt x="1" y="157"/>
                      <a:pt x="2" y="247"/>
                    </a:cubicBezTo>
                    <a:cubicBezTo>
                      <a:pt x="5" y="337"/>
                      <a:pt x="86" y="487"/>
                      <a:pt x="86" y="487"/>
                    </a:cubicBezTo>
                    <a:cubicBezTo>
                      <a:pt x="86" y="487"/>
                      <a:pt x="633" y="312"/>
                      <a:pt x="670" y="224"/>
                    </a:cubicBezTo>
                    <a:cubicBezTo>
                      <a:pt x="704" y="136"/>
                      <a:pt x="592" y="0"/>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1" name="Google Shape;1511;p24"/>
              <p:cNvSpPr/>
              <p:nvPr/>
            </p:nvSpPr>
            <p:spPr>
              <a:xfrm>
                <a:off x="6653898" y="1863242"/>
                <a:ext cx="21074" cy="14586"/>
              </a:xfrm>
              <a:custGeom>
                <a:avLst/>
                <a:gdLst/>
                <a:ahLst/>
                <a:cxnLst/>
                <a:rect l="l" t="t" r="r" b="b"/>
                <a:pathLst>
                  <a:path w="705" h="488" extrusionOk="0">
                    <a:moveTo>
                      <a:pt x="592" y="1"/>
                    </a:moveTo>
                    <a:cubicBezTo>
                      <a:pt x="592" y="1"/>
                      <a:pt x="0" y="157"/>
                      <a:pt x="2" y="248"/>
                    </a:cubicBezTo>
                    <a:cubicBezTo>
                      <a:pt x="4" y="337"/>
                      <a:pt x="85" y="488"/>
                      <a:pt x="85" y="488"/>
                    </a:cubicBezTo>
                    <a:cubicBezTo>
                      <a:pt x="85" y="488"/>
                      <a:pt x="633" y="313"/>
                      <a:pt x="669" y="224"/>
                    </a:cubicBezTo>
                    <a:cubicBezTo>
                      <a:pt x="705" y="136"/>
                      <a:pt x="592" y="1"/>
                      <a:pt x="5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2" name="Google Shape;1512;p24"/>
              <p:cNvSpPr/>
              <p:nvPr/>
            </p:nvSpPr>
            <p:spPr>
              <a:xfrm>
                <a:off x="6683850" y="1744578"/>
                <a:ext cx="85522" cy="84469"/>
              </a:xfrm>
              <a:custGeom>
                <a:avLst/>
                <a:gdLst/>
                <a:ahLst/>
                <a:cxnLst/>
                <a:rect l="l" t="t" r="r" b="b"/>
                <a:pathLst>
                  <a:path w="2861" h="2826" extrusionOk="0">
                    <a:moveTo>
                      <a:pt x="1772" y="1"/>
                    </a:moveTo>
                    <a:cubicBezTo>
                      <a:pt x="1546" y="1"/>
                      <a:pt x="30" y="607"/>
                      <a:pt x="16" y="727"/>
                    </a:cubicBezTo>
                    <a:cubicBezTo>
                      <a:pt x="1" y="851"/>
                      <a:pt x="683" y="2826"/>
                      <a:pt x="839" y="2826"/>
                    </a:cubicBezTo>
                    <a:cubicBezTo>
                      <a:pt x="842" y="2826"/>
                      <a:pt x="844" y="2826"/>
                      <a:pt x="846" y="2825"/>
                    </a:cubicBezTo>
                    <a:cubicBezTo>
                      <a:pt x="988" y="2765"/>
                      <a:pt x="2860" y="1962"/>
                      <a:pt x="2860" y="1962"/>
                    </a:cubicBezTo>
                    <a:cubicBezTo>
                      <a:pt x="2860" y="1962"/>
                      <a:pt x="1950" y="34"/>
                      <a:pt x="1786" y="2"/>
                    </a:cubicBezTo>
                    <a:cubicBezTo>
                      <a:pt x="1782" y="1"/>
                      <a:pt x="1777" y="1"/>
                      <a:pt x="17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3" name="Google Shape;1513;p24"/>
              <p:cNvSpPr/>
              <p:nvPr/>
            </p:nvSpPr>
            <p:spPr>
              <a:xfrm>
                <a:off x="6621584" y="1774259"/>
                <a:ext cx="72160" cy="82168"/>
              </a:xfrm>
              <a:custGeom>
                <a:avLst/>
                <a:gdLst/>
                <a:ahLst/>
                <a:cxnLst/>
                <a:rect l="l" t="t" r="r" b="b"/>
                <a:pathLst>
                  <a:path w="2414" h="2749" extrusionOk="0">
                    <a:moveTo>
                      <a:pt x="1504" y="1"/>
                    </a:moveTo>
                    <a:cubicBezTo>
                      <a:pt x="1503" y="1"/>
                      <a:pt x="1503" y="1"/>
                      <a:pt x="1502" y="1"/>
                    </a:cubicBezTo>
                    <a:cubicBezTo>
                      <a:pt x="1396" y="29"/>
                      <a:pt x="127" y="544"/>
                      <a:pt x="64" y="756"/>
                    </a:cubicBezTo>
                    <a:cubicBezTo>
                      <a:pt x="1" y="965"/>
                      <a:pt x="599" y="2749"/>
                      <a:pt x="775" y="2749"/>
                    </a:cubicBezTo>
                    <a:cubicBezTo>
                      <a:pt x="777" y="2749"/>
                      <a:pt x="780" y="2748"/>
                      <a:pt x="782" y="2748"/>
                    </a:cubicBezTo>
                    <a:cubicBezTo>
                      <a:pt x="946" y="2695"/>
                      <a:pt x="2414" y="2014"/>
                      <a:pt x="2414" y="2014"/>
                    </a:cubicBezTo>
                    <a:cubicBezTo>
                      <a:pt x="2414" y="2014"/>
                      <a:pt x="1620" y="1"/>
                      <a:pt x="15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4" name="Google Shape;1514;p24"/>
              <p:cNvSpPr/>
              <p:nvPr/>
            </p:nvSpPr>
            <p:spPr>
              <a:xfrm>
                <a:off x="6691443" y="1754651"/>
                <a:ext cx="65853" cy="23912"/>
              </a:xfrm>
              <a:custGeom>
                <a:avLst/>
                <a:gdLst/>
                <a:ahLst/>
                <a:cxnLst/>
                <a:rect l="l" t="t" r="r" b="b"/>
                <a:pathLst>
                  <a:path w="2203" h="800" extrusionOk="0">
                    <a:moveTo>
                      <a:pt x="514" y="1"/>
                    </a:moveTo>
                    <a:cubicBezTo>
                      <a:pt x="322" y="80"/>
                      <a:pt x="139" y="161"/>
                      <a:pt x="0" y="229"/>
                    </a:cubicBezTo>
                    <a:lnTo>
                      <a:pt x="2202" y="799"/>
                    </a:lnTo>
                    <a:cubicBezTo>
                      <a:pt x="2130" y="655"/>
                      <a:pt x="2054" y="507"/>
                      <a:pt x="1981" y="366"/>
                    </a:cubicBezTo>
                    <a:lnTo>
                      <a:pt x="514" y="1"/>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5" name="Google Shape;1515;p24"/>
              <p:cNvSpPr/>
              <p:nvPr/>
            </p:nvSpPr>
            <p:spPr>
              <a:xfrm>
                <a:off x="6685016" y="1770045"/>
                <a:ext cx="84147" cy="32730"/>
              </a:xfrm>
              <a:custGeom>
                <a:avLst/>
                <a:gdLst/>
                <a:ahLst/>
                <a:cxnLst/>
                <a:rect l="l" t="t" r="r" b="b"/>
                <a:pathLst>
                  <a:path w="2815" h="1095" extrusionOk="0">
                    <a:moveTo>
                      <a:pt x="1" y="1"/>
                    </a:moveTo>
                    <a:cubicBezTo>
                      <a:pt x="29" y="108"/>
                      <a:pt x="81" y="276"/>
                      <a:pt x="146" y="468"/>
                    </a:cubicBezTo>
                    <a:lnTo>
                      <a:pt x="2814" y="1095"/>
                    </a:lnTo>
                    <a:cubicBezTo>
                      <a:pt x="2793" y="1048"/>
                      <a:pt x="2725" y="904"/>
                      <a:pt x="2631" y="714"/>
                    </a:cubicBezTo>
                    <a:lnTo>
                      <a:pt x="1" y="1"/>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6" name="Google Shape;1516;p24"/>
              <p:cNvSpPr/>
              <p:nvPr/>
            </p:nvSpPr>
            <p:spPr>
              <a:xfrm>
                <a:off x="6623258" y="1791237"/>
                <a:ext cx="63522" cy="25915"/>
              </a:xfrm>
              <a:custGeom>
                <a:avLst/>
                <a:gdLst/>
                <a:ahLst/>
                <a:cxnLst/>
                <a:rect l="l" t="t" r="r" b="b"/>
                <a:pathLst>
                  <a:path w="2125" h="867" extrusionOk="0">
                    <a:moveTo>
                      <a:pt x="218" y="0"/>
                    </a:moveTo>
                    <a:cubicBezTo>
                      <a:pt x="102" y="74"/>
                      <a:pt x="23" y="139"/>
                      <a:pt x="9" y="188"/>
                    </a:cubicBezTo>
                    <a:cubicBezTo>
                      <a:pt x="0" y="219"/>
                      <a:pt x="6" y="285"/>
                      <a:pt x="22" y="373"/>
                    </a:cubicBezTo>
                    <a:lnTo>
                      <a:pt x="2125" y="867"/>
                    </a:lnTo>
                    <a:cubicBezTo>
                      <a:pt x="2073" y="744"/>
                      <a:pt x="2018" y="610"/>
                      <a:pt x="1961" y="473"/>
                    </a:cubicBezTo>
                    <a:lnTo>
                      <a:pt x="218" y="0"/>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7" name="Google Shape;1517;p24"/>
              <p:cNvSpPr/>
              <p:nvPr/>
            </p:nvSpPr>
            <p:spPr>
              <a:xfrm>
                <a:off x="6642748" y="1777308"/>
                <a:ext cx="33779" cy="15782"/>
              </a:xfrm>
              <a:custGeom>
                <a:avLst/>
                <a:gdLst/>
                <a:ahLst/>
                <a:cxnLst/>
                <a:rect l="l" t="t" r="r" b="b"/>
                <a:pathLst>
                  <a:path w="1130" h="528" extrusionOk="0">
                    <a:moveTo>
                      <a:pt x="527" y="1"/>
                    </a:moveTo>
                    <a:cubicBezTo>
                      <a:pt x="377" y="63"/>
                      <a:pt x="187" y="146"/>
                      <a:pt x="1" y="233"/>
                    </a:cubicBezTo>
                    <a:lnTo>
                      <a:pt x="1130" y="527"/>
                    </a:lnTo>
                    <a:cubicBezTo>
                      <a:pt x="1058" y="363"/>
                      <a:pt x="989" y="215"/>
                      <a:pt x="932" y="102"/>
                    </a:cubicBezTo>
                    <a:lnTo>
                      <a:pt x="527" y="1"/>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18" name="Google Shape;1518;p24"/>
            <p:cNvGrpSpPr/>
            <p:nvPr/>
          </p:nvGrpSpPr>
          <p:grpSpPr>
            <a:xfrm>
              <a:off x="8462308" y="1991278"/>
              <a:ext cx="246464" cy="231319"/>
              <a:chOff x="5946283" y="1650903"/>
              <a:chExt cx="246464" cy="231319"/>
            </a:xfrm>
          </p:grpSpPr>
          <p:sp>
            <p:nvSpPr>
              <p:cNvPr id="1519" name="Google Shape;1519;p2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0" name="Google Shape;1520;p2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21" name="Google Shape;1521;p24"/>
            <p:cNvSpPr/>
            <p:nvPr/>
          </p:nvSpPr>
          <p:spPr>
            <a:xfrm>
              <a:off x="8543300" y="1329370"/>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522" name="Google Shape;1522;p24"/>
            <p:cNvGrpSpPr/>
            <p:nvPr/>
          </p:nvGrpSpPr>
          <p:grpSpPr>
            <a:xfrm>
              <a:off x="-123129" y="1784113"/>
              <a:ext cx="1027610" cy="993820"/>
              <a:chOff x="-123129" y="1784113"/>
              <a:chExt cx="1027610" cy="993820"/>
            </a:xfrm>
          </p:grpSpPr>
          <p:sp>
            <p:nvSpPr>
              <p:cNvPr id="1523" name="Google Shape;1523;p24"/>
              <p:cNvSpPr/>
              <p:nvPr/>
            </p:nvSpPr>
            <p:spPr>
              <a:xfrm rot="-1883868" flipH="1">
                <a:off x="-2369" y="1938762"/>
                <a:ext cx="786090" cy="684523"/>
              </a:xfrm>
              <a:custGeom>
                <a:avLst/>
                <a:gdLst/>
                <a:ahLst/>
                <a:cxnLst/>
                <a:rect l="l" t="t" r="r" b="b"/>
                <a:pathLst>
                  <a:path w="15855" h="13808" extrusionOk="0">
                    <a:moveTo>
                      <a:pt x="3218" y="1"/>
                    </a:moveTo>
                    <a:cubicBezTo>
                      <a:pt x="2663" y="1"/>
                      <a:pt x="2103" y="48"/>
                      <a:pt x="1542" y="147"/>
                    </a:cubicBezTo>
                    <a:cubicBezTo>
                      <a:pt x="1279" y="193"/>
                      <a:pt x="1008" y="252"/>
                      <a:pt x="794" y="410"/>
                    </a:cubicBezTo>
                    <a:cubicBezTo>
                      <a:pt x="0" y="986"/>
                      <a:pt x="283" y="2570"/>
                      <a:pt x="438" y="3386"/>
                    </a:cubicBezTo>
                    <a:cubicBezTo>
                      <a:pt x="671" y="4610"/>
                      <a:pt x="1200" y="5771"/>
                      <a:pt x="1928" y="6778"/>
                    </a:cubicBezTo>
                    <a:cubicBezTo>
                      <a:pt x="2390" y="7416"/>
                      <a:pt x="2946" y="7999"/>
                      <a:pt x="3526" y="8532"/>
                    </a:cubicBezTo>
                    <a:cubicBezTo>
                      <a:pt x="3856" y="8836"/>
                      <a:pt x="4202" y="9124"/>
                      <a:pt x="4559" y="9397"/>
                    </a:cubicBezTo>
                    <a:cubicBezTo>
                      <a:pt x="4737" y="9533"/>
                      <a:pt x="5577" y="9962"/>
                      <a:pt x="5622" y="10148"/>
                    </a:cubicBezTo>
                    <a:cubicBezTo>
                      <a:pt x="5859" y="11125"/>
                      <a:pt x="6355" y="12716"/>
                      <a:pt x="7165" y="13331"/>
                    </a:cubicBezTo>
                    <a:cubicBezTo>
                      <a:pt x="7597" y="13660"/>
                      <a:pt x="8154" y="13807"/>
                      <a:pt x="8975" y="13807"/>
                    </a:cubicBezTo>
                    <a:cubicBezTo>
                      <a:pt x="8984" y="13807"/>
                      <a:pt x="8993" y="13807"/>
                      <a:pt x="9003" y="13807"/>
                    </a:cubicBezTo>
                    <a:cubicBezTo>
                      <a:pt x="9811" y="13807"/>
                      <a:pt x="12342" y="13683"/>
                      <a:pt x="13028" y="12270"/>
                    </a:cubicBezTo>
                    <a:cubicBezTo>
                      <a:pt x="13137" y="12044"/>
                      <a:pt x="13195" y="11805"/>
                      <a:pt x="13205" y="11566"/>
                    </a:cubicBezTo>
                    <a:cubicBezTo>
                      <a:pt x="13535" y="11430"/>
                      <a:pt x="13820" y="11208"/>
                      <a:pt x="14026" y="10915"/>
                    </a:cubicBezTo>
                    <a:cubicBezTo>
                      <a:pt x="14173" y="10707"/>
                      <a:pt x="14306" y="10435"/>
                      <a:pt x="14357" y="10098"/>
                    </a:cubicBezTo>
                    <a:cubicBezTo>
                      <a:pt x="14875" y="9913"/>
                      <a:pt x="15295" y="9482"/>
                      <a:pt x="15491" y="8899"/>
                    </a:cubicBezTo>
                    <a:cubicBezTo>
                      <a:pt x="15854" y="7817"/>
                      <a:pt x="15565" y="4718"/>
                      <a:pt x="14385" y="3823"/>
                    </a:cubicBezTo>
                    <a:cubicBezTo>
                      <a:pt x="14132" y="3633"/>
                      <a:pt x="13542" y="3187"/>
                      <a:pt x="11247" y="3187"/>
                    </a:cubicBezTo>
                    <a:lnTo>
                      <a:pt x="11082" y="3187"/>
                    </a:lnTo>
                    <a:cubicBezTo>
                      <a:pt x="8880" y="1283"/>
                      <a:pt x="6116" y="1"/>
                      <a:pt x="3218"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4" name="Google Shape;1524;p24"/>
              <p:cNvSpPr/>
              <p:nvPr/>
            </p:nvSpPr>
            <p:spPr>
              <a:xfrm rot="-1883868" flipH="1">
                <a:off x="213291" y="2369986"/>
                <a:ext cx="158705" cy="177625"/>
              </a:xfrm>
              <a:custGeom>
                <a:avLst/>
                <a:gdLst/>
                <a:ahLst/>
                <a:cxnLst/>
                <a:rect l="l" t="t" r="r" b="b"/>
                <a:pathLst>
                  <a:path w="3201" h="3583" extrusionOk="0">
                    <a:moveTo>
                      <a:pt x="2133" y="0"/>
                    </a:moveTo>
                    <a:cubicBezTo>
                      <a:pt x="2122" y="0"/>
                      <a:pt x="2112" y="3"/>
                      <a:pt x="2105" y="10"/>
                    </a:cubicBezTo>
                    <a:cubicBezTo>
                      <a:pt x="1975" y="130"/>
                      <a:pt x="1" y="2980"/>
                      <a:pt x="1" y="2980"/>
                    </a:cubicBezTo>
                    <a:cubicBezTo>
                      <a:pt x="1" y="2980"/>
                      <a:pt x="754" y="3583"/>
                      <a:pt x="1186" y="3583"/>
                    </a:cubicBezTo>
                    <a:cubicBezTo>
                      <a:pt x="1269" y="3583"/>
                      <a:pt x="1339" y="3561"/>
                      <a:pt x="1391" y="3509"/>
                    </a:cubicBezTo>
                    <a:cubicBezTo>
                      <a:pt x="1714" y="3183"/>
                      <a:pt x="3200" y="1368"/>
                      <a:pt x="3120" y="1132"/>
                    </a:cubicBezTo>
                    <a:cubicBezTo>
                      <a:pt x="3043" y="907"/>
                      <a:pt x="2322" y="0"/>
                      <a:pt x="21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5" name="Google Shape;1525;p24"/>
              <p:cNvSpPr/>
              <p:nvPr/>
            </p:nvSpPr>
            <p:spPr>
              <a:xfrm rot="-1883868" flipH="1">
                <a:off x="301508" y="2399104"/>
                <a:ext cx="243041" cy="156358"/>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rgbClr val="6DA2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6" name="Google Shape;1526;p24"/>
              <p:cNvSpPr/>
              <p:nvPr/>
            </p:nvSpPr>
            <p:spPr>
              <a:xfrm rot="-1883868" flipH="1">
                <a:off x="99656" y="2290319"/>
                <a:ext cx="203476" cy="188036"/>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rgbClr val="6DA2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7" name="Google Shape;1527;p24"/>
              <p:cNvSpPr/>
              <p:nvPr/>
            </p:nvSpPr>
            <p:spPr>
              <a:xfrm rot="-1883868" flipH="1">
                <a:off x="301508" y="2399104"/>
                <a:ext cx="243041" cy="156358"/>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8" name="Google Shape;1528;p24"/>
              <p:cNvSpPr/>
              <p:nvPr/>
            </p:nvSpPr>
            <p:spPr>
              <a:xfrm rot="-1883868" flipH="1">
                <a:off x="452125" y="2399699"/>
                <a:ext cx="69858" cy="94786"/>
              </a:xfrm>
              <a:custGeom>
                <a:avLst/>
                <a:gdLst/>
                <a:ahLst/>
                <a:cxnLst/>
                <a:rect l="l" t="t" r="r" b="b"/>
                <a:pathLst>
                  <a:path w="1409" h="1912" extrusionOk="0">
                    <a:moveTo>
                      <a:pt x="295" y="0"/>
                    </a:moveTo>
                    <a:cubicBezTo>
                      <a:pt x="288" y="0"/>
                      <a:pt x="281" y="1"/>
                      <a:pt x="275" y="2"/>
                    </a:cubicBezTo>
                    <a:cubicBezTo>
                      <a:pt x="1" y="68"/>
                      <a:pt x="669" y="1912"/>
                      <a:pt x="1021" y="1912"/>
                    </a:cubicBezTo>
                    <a:cubicBezTo>
                      <a:pt x="1047" y="1912"/>
                      <a:pt x="1072" y="1902"/>
                      <a:pt x="1094" y="1880"/>
                    </a:cubicBezTo>
                    <a:cubicBezTo>
                      <a:pt x="1409" y="1569"/>
                      <a:pt x="605" y="0"/>
                      <a:pt x="295"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9" name="Google Shape;1529;p24"/>
              <p:cNvSpPr/>
              <p:nvPr/>
            </p:nvSpPr>
            <p:spPr>
              <a:xfrm rot="-1883868" flipH="1">
                <a:off x="99656" y="2290319"/>
                <a:ext cx="203476" cy="188036"/>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0" name="Google Shape;1530;p24"/>
              <p:cNvSpPr/>
              <p:nvPr/>
            </p:nvSpPr>
            <p:spPr>
              <a:xfrm rot="-1883868" flipH="1">
                <a:off x="134227" y="2002765"/>
                <a:ext cx="539777" cy="444286"/>
              </a:xfrm>
              <a:custGeom>
                <a:avLst/>
                <a:gdLst/>
                <a:ahLst/>
                <a:cxnLst/>
                <a:rect l="l" t="t" r="r" b="b"/>
                <a:pathLst>
                  <a:path w="10887" h="8962" extrusionOk="0">
                    <a:moveTo>
                      <a:pt x="1567" y="0"/>
                    </a:moveTo>
                    <a:cubicBezTo>
                      <a:pt x="743" y="0"/>
                      <a:pt x="254" y="132"/>
                      <a:pt x="254" y="132"/>
                    </a:cubicBezTo>
                    <a:cubicBezTo>
                      <a:pt x="0" y="5949"/>
                      <a:pt x="8233" y="8961"/>
                      <a:pt x="8233" y="8961"/>
                    </a:cubicBezTo>
                    <a:lnTo>
                      <a:pt x="10887" y="5541"/>
                    </a:lnTo>
                    <a:cubicBezTo>
                      <a:pt x="7256" y="722"/>
                      <a:pt x="3495" y="0"/>
                      <a:pt x="156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1" name="Google Shape;1531;p24"/>
              <p:cNvSpPr/>
              <p:nvPr/>
            </p:nvSpPr>
            <p:spPr>
              <a:xfrm rot="-1883868" flipH="1">
                <a:off x="253553" y="2094208"/>
                <a:ext cx="258460" cy="208807"/>
              </a:xfrm>
              <a:custGeom>
                <a:avLst/>
                <a:gdLst/>
                <a:ahLst/>
                <a:cxnLst/>
                <a:rect l="l" t="t" r="r" b="b"/>
                <a:pathLst>
                  <a:path w="5213" h="4212" extrusionOk="0">
                    <a:moveTo>
                      <a:pt x="2019" y="0"/>
                    </a:moveTo>
                    <a:cubicBezTo>
                      <a:pt x="1475" y="0"/>
                      <a:pt x="877" y="205"/>
                      <a:pt x="410" y="852"/>
                    </a:cubicBezTo>
                    <a:cubicBezTo>
                      <a:pt x="63" y="1333"/>
                      <a:pt x="1" y="1825"/>
                      <a:pt x="56" y="2242"/>
                    </a:cubicBezTo>
                    <a:cubicBezTo>
                      <a:pt x="146" y="2937"/>
                      <a:pt x="581" y="3531"/>
                      <a:pt x="1181" y="3890"/>
                    </a:cubicBezTo>
                    <a:cubicBezTo>
                      <a:pt x="1484" y="4070"/>
                      <a:pt x="1883" y="4212"/>
                      <a:pt x="2312" y="4212"/>
                    </a:cubicBezTo>
                    <a:cubicBezTo>
                      <a:pt x="2797" y="4212"/>
                      <a:pt x="3320" y="4030"/>
                      <a:pt x="3782" y="3517"/>
                    </a:cubicBezTo>
                    <a:cubicBezTo>
                      <a:pt x="5212" y="1932"/>
                      <a:pt x="3774" y="659"/>
                      <a:pt x="3215" y="323"/>
                    </a:cubicBezTo>
                    <a:cubicBezTo>
                      <a:pt x="2950" y="165"/>
                      <a:pt x="2506" y="0"/>
                      <a:pt x="20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2" name="Google Shape;1532;p24"/>
              <p:cNvSpPr/>
              <p:nvPr/>
            </p:nvSpPr>
            <p:spPr>
              <a:xfrm rot="-1883868" flipH="1">
                <a:off x="294049" y="2099258"/>
                <a:ext cx="219837" cy="169247"/>
              </a:xfrm>
              <a:custGeom>
                <a:avLst/>
                <a:gdLst/>
                <a:ahLst/>
                <a:cxnLst/>
                <a:rect l="l" t="t" r="r" b="b"/>
                <a:pathLst>
                  <a:path w="4434" h="3414" extrusionOk="0">
                    <a:moveTo>
                      <a:pt x="2196" y="0"/>
                    </a:moveTo>
                    <a:cubicBezTo>
                      <a:pt x="1724" y="0"/>
                      <a:pt x="1244" y="241"/>
                      <a:pt x="878" y="834"/>
                    </a:cubicBezTo>
                    <a:cubicBezTo>
                      <a:pt x="0" y="2253"/>
                      <a:pt x="1243" y="3414"/>
                      <a:pt x="2409" y="3414"/>
                    </a:cubicBezTo>
                    <a:cubicBezTo>
                      <a:pt x="2914" y="3414"/>
                      <a:pt x="3404" y="3196"/>
                      <a:pt x="3701" y="2686"/>
                    </a:cubicBezTo>
                    <a:cubicBezTo>
                      <a:pt x="4434" y="1426"/>
                      <a:pt x="3342" y="0"/>
                      <a:pt x="21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3" name="Google Shape;1533;p24"/>
              <p:cNvSpPr/>
              <p:nvPr/>
            </p:nvSpPr>
            <p:spPr>
              <a:xfrm rot="-1883868" flipH="1">
                <a:off x="409572" y="2086043"/>
                <a:ext cx="50373" cy="161811"/>
              </a:xfrm>
              <a:custGeom>
                <a:avLst/>
                <a:gdLst/>
                <a:ahLst/>
                <a:cxnLst/>
                <a:rect l="l" t="t" r="r" b="b"/>
                <a:pathLst>
                  <a:path w="1016" h="3264" extrusionOk="0">
                    <a:moveTo>
                      <a:pt x="673" y="0"/>
                    </a:moveTo>
                    <a:cubicBezTo>
                      <a:pt x="433" y="100"/>
                      <a:pt x="203" y="277"/>
                      <a:pt x="1" y="547"/>
                    </a:cubicBezTo>
                    <a:lnTo>
                      <a:pt x="235" y="2905"/>
                    </a:lnTo>
                    <a:cubicBezTo>
                      <a:pt x="464" y="3079"/>
                      <a:pt x="733" y="3203"/>
                      <a:pt x="1016" y="3264"/>
                    </a:cubicBezTo>
                    <a:lnTo>
                      <a:pt x="673" y="0"/>
                    </a:ln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4" name="Google Shape;1534;p24"/>
              <p:cNvSpPr/>
              <p:nvPr/>
            </p:nvSpPr>
            <p:spPr>
              <a:xfrm rot="-1883868" flipH="1">
                <a:off x="374373" y="2103900"/>
                <a:ext cx="44324" cy="169098"/>
              </a:xfrm>
              <a:custGeom>
                <a:avLst/>
                <a:gdLst/>
                <a:ahLst/>
                <a:cxnLst/>
                <a:rect l="l" t="t" r="r" b="b"/>
                <a:pathLst>
                  <a:path w="894" h="3411" extrusionOk="0">
                    <a:moveTo>
                      <a:pt x="246" y="0"/>
                    </a:moveTo>
                    <a:cubicBezTo>
                      <a:pt x="164" y="0"/>
                      <a:pt x="82" y="8"/>
                      <a:pt x="0" y="23"/>
                    </a:cubicBezTo>
                    <a:lnTo>
                      <a:pt x="477" y="3411"/>
                    </a:lnTo>
                    <a:cubicBezTo>
                      <a:pt x="618" y="3410"/>
                      <a:pt x="759" y="3393"/>
                      <a:pt x="894" y="3355"/>
                    </a:cubicBezTo>
                    <a:lnTo>
                      <a:pt x="457" y="16"/>
                    </a:lnTo>
                    <a:cubicBezTo>
                      <a:pt x="388" y="6"/>
                      <a:pt x="317" y="0"/>
                      <a:pt x="246"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5" name="Google Shape;1535;p24"/>
              <p:cNvSpPr/>
              <p:nvPr/>
            </p:nvSpPr>
            <p:spPr>
              <a:xfrm rot="-1883868" flipH="1">
                <a:off x="374216" y="1936495"/>
                <a:ext cx="206253" cy="207766"/>
              </a:xfrm>
              <a:custGeom>
                <a:avLst/>
                <a:gdLst/>
                <a:ahLst/>
                <a:cxnLst/>
                <a:rect l="l" t="t" r="r" b="b"/>
                <a:pathLst>
                  <a:path w="4160" h="4191" extrusionOk="0">
                    <a:moveTo>
                      <a:pt x="1380" y="0"/>
                    </a:moveTo>
                    <a:cubicBezTo>
                      <a:pt x="556" y="0"/>
                      <a:pt x="68" y="132"/>
                      <a:pt x="68" y="132"/>
                    </a:cubicBezTo>
                    <a:cubicBezTo>
                      <a:pt x="0" y="1686"/>
                      <a:pt x="540" y="3041"/>
                      <a:pt x="1364" y="4190"/>
                    </a:cubicBezTo>
                    <a:cubicBezTo>
                      <a:pt x="2259" y="3212"/>
                      <a:pt x="3427" y="1812"/>
                      <a:pt x="4160" y="464"/>
                    </a:cubicBezTo>
                    <a:cubicBezTo>
                      <a:pt x="3049" y="99"/>
                      <a:pt x="2090" y="0"/>
                      <a:pt x="13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6" name="Google Shape;1536;p24"/>
              <p:cNvSpPr/>
              <p:nvPr/>
            </p:nvSpPr>
            <p:spPr>
              <a:xfrm rot="-1883868" flipH="1">
                <a:off x="188940" y="2326651"/>
                <a:ext cx="257122" cy="170932"/>
              </a:xfrm>
              <a:custGeom>
                <a:avLst/>
                <a:gdLst/>
                <a:ahLst/>
                <a:cxnLst/>
                <a:rect l="l" t="t" r="r" b="b"/>
                <a:pathLst>
                  <a:path w="5186" h="3448" extrusionOk="0">
                    <a:moveTo>
                      <a:pt x="1501" y="0"/>
                    </a:moveTo>
                    <a:cubicBezTo>
                      <a:pt x="1291" y="0"/>
                      <a:pt x="1107" y="68"/>
                      <a:pt x="964" y="223"/>
                    </a:cubicBezTo>
                    <a:cubicBezTo>
                      <a:pt x="0" y="1268"/>
                      <a:pt x="3268" y="3447"/>
                      <a:pt x="4410" y="3447"/>
                    </a:cubicBezTo>
                    <a:cubicBezTo>
                      <a:pt x="4564" y="3447"/>
                      <a:pt x="4679" y="3408"/>
                      <a:pt x="4740" y="3321"/>
                    </a:cubicBezTo>
                    <a:cubicBezTo>
                      <a:pt x="5186" y="2689"/>
                      <a:pt x="2824" y="0"/>
                      <a:pt x="15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7" name="Google Shape;1537;p24"/>
              <p:cNvSpPr/>
              <p:nvPr/>
            </p:nvSpPr>
            <p:spPr>
              <a:xfrm rot="-1883868" flipH="1">
                <a:off x="225644" y="2368715"/>
                <a:ext cx="178289" cy="126068"/>
              </a:xfrm>
              <a:custGeom>
                <a:avLst/>
                <a:gdLst/>
                <a:ahLst/>
                <a:cxnLst/>
                <a:rect l="l" t="t" r="r" b="b"/>
                <a:pathLst>
                  <a:path w="3596" h="2543" extrusionOk="0">
                    <a:moveTo>
                      <a:pt x="352" y="1"/>
                    </a:moveTo>
                    <a:cubicBezTo>
                      <a:pt x="279" y="1"/>
                      <a:pt x="229" y="28"/>
                      <a:pt x="207" y="87"/>
                    </a:cubicBezTo>
                    <a:cubicBezTo>
                      <a:pt x="0" y="659"/>
                      <a:pt x="2828" y="2542"/>
                      <a:pt x="3341" y="2542"/>
                    </a:cubicBezTo>
                    <a:cubicBezTo>
                      <a:pt x="3374" y="2542"/>
                      <a:pt x="3398" y="2534"/>
                      <a:pt x="3410" y="2518"/>
                    </a:cubicBezTo>
                    <a:cubicBezTo>
                      <a:pt x="3596" y="2274"/>
                      <a:pt x="1022" y="1"/>
                      <a:pt x="352"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8" name="Google Shape;1538;p24"/>
              <p:cNvSpPr/>
              <p:nvPr/>
            </p:nvSpPr>
            <p:spPr>
              <a:xfrm rot="-1883868" flipH="1">
                <a:off x="480228" y="1938845"/>
                <a:ext cx="88550" cy="152838"/>
              </a:xfrm>
              <a:custGeom>
                <a:avLst/>
                <a:gdLst/>
                <a:ahLst/>
                <a:cxnLst/>
                <a:rect l="l" t="t" r="r" b="b"/>
                <a:pathLst>
                  <a:path w="1786" h="3083" extrusionOk="0">
                    <a:moveTo>
                      <a:pt x="246" y="1"/>
                    </a:moveTo>
                    <a:cubicBezTo>
                      <a:pt x="224" y="1"/>
                      <a:pt x="207" y="13"/>
                      <a:pt x="194" y="38"/>
                    </a:cubicBezTo>
                    <a:cubicBezTo>
                      <a:pt x="1" y="417"/>
                      <a:pt x="1000" y="3082"/>
                      <a:pt x="1400" y="3082"/>
                    </a:cubicBezTo>
                    <a:cubicBezTo>
                      <a:pt x="1427" y="3082"/>
                      <a:pt x="1451" y="3070"/>
                      <a:pt x="1472" y="3045"/>
                    </a:cubicBezTo>
                    <a:cubicBezTo>
                      <a:pt x="1786" y="2663"/>
                      <a:pt x="569" y="1"/>
                      <a:pt x="246"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39" name="Google Shape;1539;p24"/>
            <p:cNvGrpSpPr/>
            <p:nvPr/>
          </p:nvGrpSpPr>
          <p:grpSpPr>
            <a:xfrm>
              <a:off x="340983" y="2906003"/>
              <a:ext cx="246464" cy="231319"/>
              <a:chOff x="5946283" y="1650903"/>
              <a:chExt cx="246464" cy="231319"/>
            </a:xfrm>
          </p:grpSpPr>
          <p:sp>
            <p:nvSpPr>
              <p:cNvPr id="1540" name="Google Shape;1540;p2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1" name="Google Shape;1541;p2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42" name="Google Shape;1542;p24"/>
            <p:cNvGrpSpPr/>
            <p:nvPr/>
          </p:nvGrpSpPr>
          <p:grpSpPr>
            <a:xfrm>
              <a:off x="165808" y="1424753"/>
              <a:ext cx="246464" cy="231319"/>
              <a:chOff x="5946283" y="1650903"/>
              <a:chExt cx="246464" cy="231319"/>
            </a:xfrm>
          </p:grpSpPr>
          <p:sp>
            <p:nvSpPr>
              <p:cNvPr id="1543" name="Google Shape;1543;p2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4" name="Google Shape;1544;p2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45" name="Google Shape;1545;p24"/>
            <p:cNvGrpSpPr/>
            <p:nvPr/>
          </p:nvGrpSpPr>
          <p:grpSpPr>
            <a:xfrm>
              <a:off x="8674608" y="610303"/>
              <a:ext cx="246464" cy="231319"/>
              <a:chOff x="5946283" y="1650903"/>
              <a:chExt cx="246464" cy="231319"/>
            </a:xfrm>
          </p:grpSpPr>
          <p:sp>
            <p:nvSpPr>
              <p:cNvPr id="1546" name="Google Shape;1546;p2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7" name="Google Shape;1547;p2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48" name="Google Shape;1548;p24"/>
            <p:cNvGrpSpPr/>
            <p:nvPr/>
          </p:nvGrpSpPr>
          <p:grpSpPr>
            <a:xfrm rot="-2905128">
              <a:off x="8332296" y="2467544"/>
              <a:ext cx="1345374" cy="671268"/>
              <a:chOff x="3928210" y="1337178"/>
              <a:chExt cx="913545" cy="455852"/>
            </a:xfrm>
          </p:grpSpPr>
          <p:sp>
            <p:nvSpPr>
              <p:cNvPr id="1549" name="Google Shape;1549;p24"/>
              <p:cNvSpPr/>
              <p:nvPr/>
            </p:nvSpPr>
            <p:spPr>
              <a:xfrm>
                <a:off x="3928210" y="1337178"/>
                <a:ext cx="913545" cy="455852"/>
              </a:xfrm>
              <a:custGeom>
                <a:avLst/>
                <a:gdLst/>
                <a:ahLst/>
                <a:cxnLst/>
                <a:rect l="l" t="t" r="r" b="b"/>
                <a:pathLst>
                  <a:path w="30561" h="15251" extrusionOk="0">
                    <a:moveTo>
                      <a:pt x="15519" y="1"/>
                    </a:moveTo>
                    <a:cubicBezTo>
                      <a:pt x="15210" y="1"/>
                      <a:pt x="14892" y="8"/>
                      <a:pt x="14574" y="22"/>
                    </a:cubicBezTo>
                    <a:cubicBezTo>
                      <a:pt x="8213" y="300"/>
                      <a:pt x="4413" y="3690"/>
                      <a:pt x="2345" y="6482"/>
                    </a:cubicBezTo>
                    <a:cubicBezTo>
                      <a:pt x="1567" y="7534"/>
                      <a:pt x="890" y="8689"/>
                      <a:pt x="337" y="9912"/>
                    </a:cubicBezTo>
                    <a:cubicBezTo>
                      <a:pt x="1" y="10653"/>
                      <a:pt x="270" y="11528"/>
                      <a:pt x="965" y="11952"/>
                    </a:cubicBezTo>
                    <a:cubicBezTo>
                      <a:pt x="965" y="11952"/>
                      <a:pt x="1277" y="12142"/>
                      <a:pt x="1385" y="12210"/>
                    </a:cubicBezTo>
                    <a:cubicBezTo>
                      <a:pt x="1566" y="12322"/>
                      <a:pt x="1744" y="12438"/>
                      <a:pt x="1926" y="12559"/>
                    </a:cubicBezTo>
                    <a:cubicBezTo>
                      <a:pt x="2293" y="12803"/>
                      <a:pt x="2681" y="13078"/>
                      <a:pt x="3119" y="13403"/>
                    </a:cubicBezTo>
                    <a:cubicBezTo>
                      <a:pt x="3449" y="13649"/>
                      <a:pt x="3778" y="13897"/>
                      <a:pt x="4105" y="14151"/>
                    </a:cubicBezTo>
                    <a:lnTo>
                      <a:pt x="4136" y="14175"/>
                    </a:lnTo>
                    <a:cubicBezTo>
                      <a:pt x="4448" y="14418"/>
                      <a:pt x="4759" y="14661"/>
                      <a:pt x="5069" y="14906"/>
                    </a:cubicBezTo>
                    <a:cubicBezTo>
                      <a:pt x="5368" y="15140"/>
                      <a:pt x="5717" y="15250"/>
                      <a:pt x="6060" y="15250"/>
                    </a:cubicBezTo>
                    <a:cubicBezTo>
                      <a:pt x="6694" y="15250"/>
                      <a:pt x="7310" y="14877"/>
                      <a:pt x="7565" y="14224"/>
                    </a:cubicBezTo>
                    <a:cubicBezTo>
                      <a:pt x="7820" y="13568"/>
                      <a:pt x="8122" y="12954"/>
                      <a:pt x="8460" y="12404"/>
                    </a:cubicBezTo>
                    <a:cubicBezTo>
                      <a:pt x="9936" y="9994"/>
                      <a:pt x="11981" y="8824"/>
                      <a:pt x="14710" y="8824"/>
                    </a:cubicBezTo>
                    <a:cubicBezTo>
                      <a:pt x="14793" y="8824"/>
                      <a:pt x="14875" y="8825"/>
                      <a:pt x="14960" y="8828"/>
                    </a:cubicBezTo>
                    <a:cubicBezTo>
                      <a:pt x="18484" y="8917"/>
                      <a:pt x="21046" y="10494"/>
                      <a:pt x="23264" y="13939"/>
                    </a:cubicBezTo>
                    <a:cubicBezTo>
                      <a:pt x="23570" y="14416"/>
                      <a:pt x="24087" y="14678"/>
                      <a:pt x="24617" y="14678"/>
                    </a:cubicBezTo>
                    <a:cubicBezTo>
                      <a:pt x="24890" y="14678"/>
                      <a:pt x="25166" y="14608"/>
                      <a:pt x="25419" y="14463"/>
                    </a:cubicBezTo>
                    <a:cubicBezTo>
                      <a:pt x="25710" y="14295"/>
                      <a:pt x="25981" y="14126"/>
                      <a:pt x="26233" y="13968"/>
                    </a:cubicBezTo>
                    <a:cubicBezTo>
                      <a:pt x="26233" y="13968"/>
                      <a:pt x="26537" y="13771"/>
                      <a:pt x="26630" y="13709"/>
                    </a:cubicBezTo>
                    <a:cubicBezTo>
                      <a:pt x="26856" y="13564"/>
                      <a:pt x="27080" y="13416"/>
                      <a:pt x="27305" y="13263"/>
                    </a:cubicBezTo>
                    <a:lnTo>
                      <a:pt x="27331" y="13246"/>
                    </a:lnTo>
                    <a:cubicBezTo>
                      <a:pt x="27727" y="12980"/>
                      <a:pt x="28122" y="12714"/>
                      <a:pt x="28519" y="12453"/>
                    </a:cubicBezTo>
                    <a:lnTo>
                      <a:pt x="28630" y="12381"/>
                    </a:lnTo>
                    <a:cubicBezTo>
                      <a:pt x="28719" y="12323"/>
                      <a:pt x="28809" y="12262"/>
                      <a:pt x="28900" y="12206"/>
                    </a:cubicBezTo>
                    <a:cubicBezTo>
                      <a:pt x="29077" y="12095"/>
                      <a:pt x="29268" y="11984"/>
                      <a:pt x="29485" y="11867"/>
                    </a:cubicBezTo>
                    <a:cubicBezTo>
                      <a:pt x="30269" y="11447"/>
                      <a:pt x="30561" y="10470"/>
                      <a:pt x="30140" y="9686"/>
                    </a:cubicBezTo>
                    <a:cubicBezTo>
                      <a:pt x="27566" y="4894"/>
                      <a:pt x="23813" y="1"/>
                      <a:pt x="15519"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0" name="Google Shape;1550;p24"/>
              <p:cNvSpPr/>
              <p:nvPr/>
            </p:nvSpPr>
            <p:spPr>
              <a:xfrm>
                <a:off x="3982017" y="1385301"/>
                <a:ext cx="804856" cy="294566"/>
              </a:xfrm>
              <a:custGeom>
                <a:avLst/>
                <a:gdLst/>
                <a:ahLst/>
                <a:cxnLst/>
                <a:rect l="l" t="t" r="r" b="b"/>
                <a:pathLst>
                  <a:path w="26925" h="9855" extrusionOk="0">
                    <a:moveTo>
                      <a:pt x="13720" y="0"/>
                    </a:moveTo>
                    <a:cubicBezTo>
                      <a:pt x="13434" y="0"/>
                      <a:pt x="13142" y="7"/>
                      <a:pt x="12844" y="20"/>
                    </a:cubicBezTo>
                    <a:cubicBezTo>
                      <a:pt x="7116" y="271"/>
                      <a:pt x="3697" y="3318"/>
                      <a:pt x="1840" y="5829"/>
                    </a:cubicBezTo>
                    <a:cubicBezTo>
                      <a:pt x="1014" y="6946"/>
                      <a:pt x="417" y="8048"/>
                      <a:pt x="0" y="8966"/>
                    </a:cubicBezTo>
                    <a:cubicBezTo>
                      <a:pt x="143" y="9055"/>
                      <a:pt x="288" y="9141"/>
                      <a:pt x="431" y="9230"/>
                    </a:cubicBezTo>
                    <a:cubicBezTo>
                      <a:pt x="754" y="9429"/>
                      <a:pt x="1067" y="9640"/>
                      <a:pt x="1381" y="9855"/>
                    </a:cubicBezTo>
                    <a:cubicBezTo>
                      <a:pt x="1765" y="8973"/>
                      <a:pt x="2342" y="7861"/>
                      <a:pt x="3175" y="6747"/>
                    </a:cubicBezTo>
                    <a:cubicBezTo>
                      <a:pt x="5573" y="3536"/>
                      <a:pt x="8849" y="1815"/>
                      <a:pt x="12914" y="1637"/>
                    </a:cubicBezTo>
                    <a:cubicBezTo>
                      <a:pt x="13182" y="1625"/>
                      <a:pt x="13444" y="1620"/>
                      <a:pt x="13701" y="1620"/>
                    </a:cubicBezTo>
                    <a:cubicBezTo>
                      <a:pt x="20608" y="1620"/>
                      <a:pt x="23463" y="5806"/>
                      <a:pt x="25543" y="9686"/>
                    </a:cubicBezTo>
                    <a:cubicBezTo>
                      <a:pt x="25774" y="9533"/>
                      <a:pt x="26009" y="9379"/>
                      <a:pt x="26244" y="9231"/>
                    </a:cubicBezTo>
                    <a:cubicBezTo>
                      <a:pt x="26466" y="9090"/>
                      <a:pt x="26693" y="8962"/>
                      <a:pt x="26925" y="8836"/>
                    </a:cubicBezTo>
                    <a:cubicBezTo>
                      <a:pt x="24718" y="4737"/>
                      <a:pt x="21470" y="0"/>
                      <a:pt x="1372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1" name="Google Shape;1551;p24"/>
              <p:cNvSpPr/>
              <p:nvPr/>
            </p:nvSpPr>
            <p:spPr>
              <a:xfrm>
                <a:off x="4012447" y="1420690"/>
                <a:ext cx="742739" cy="279561"/>
              </a:xfrm>
              <a:custGeom>
                <a:avLst/>
                <a:gdLst/>
                <a:ahLst/>
                <a:cxnLst/>
                <a:rect l="l" t="t" r="r" b="b"/>
                <a:pathLst>
                  <a:path w="24847" h="9353" extrusionOk="0">
                    <a:moveTo>
                      <a:pt x="12167" y="1"/>
                    </a:moveTo>
                    <a:cubicBezTo>
                      <a:pt x="12049" y="1"/>
                      <a:pt x="11930" y="2"/>
                      <a:pt x="11810" y="4"/>
                    </a:cubicBezTo>
                    <a:cubicBezTo>
                      <a:pt x="6428" y="113"/>
                      <a:pt x="3287" y="3043"/>
                      <a:pt x="1602" y="5481"/>
                    </a:cubicBezTo>
                    <a:cubicBezTo>
                      <a:pt x="885" y="6521"/>
                      <a:pt x="366" y="7552"/>
                      <a:pt x="0" y="8424"/>
                    </a:cubicBezTo>
                    <a:cubicBezTo>
                      <a:pt x="447" y="8720"/>
                      <a:pt x="882" y="9034"/>
                      <a:pt x="1311" y="9353"/>
                    </a:cubicBezTo>
                    <a:cubicBezTo>
                      <a:pt x="1650" y="8506"/>
                      <a:pt x="2157" y="7461"/>
                      <a:pt x="2882" y="6422"/>
                    </a:cubicBezTo>
                    <a:cubicBezTo>
                      <a:pt x="5057" y="3303"/>
                      <a:pt x="8098" y="1683"/>
                      <a:pt x="11917" y="1606"/>
                    </a:cubicBezTo>
                    <a:cubicBezTo>
                      <a:pt x="12026" y="1604"/>
                      <a:pt x="12133" y="1603"/>
                      <a:pt x="12240" y="1603"/>
                    </a:cubicBezTo>
                    <a:cubicBezTo>
                      <a:pt x="18607" y="1603"/>
                      <a:pt x="21523" y="5386"/>
                      <a:pt x="23588" y="9133"/>
                    </a:cubicBezTo>
                    <a:cubicBezTo>
                      <a:pt x="24007" y="8850"/>
                      <a:pt x="24425" y="8568"/>
                      <a:pt x="24847" y="8293"/>
                    </a:cubicBezTo>
                    <a:cubicBezTo>
                      <a:pt x="22630" y="4295"/>
                      <a:pt x="19317" y="1"/>
                      <a:pt x="121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2" name="Google Shape;1552;p24"/>
              <p:cNvSpPr/>
              <p:nvPr/>
            </p:nvSpPr>
            <p:spPr>
              <a:xfrm>
                <a:off x="4042818" y="1458292"/>
                <a:ext cx="680891" cy="263779"/>
              </a:xfrm>
              <a:custGeom>
                <a:avLst/>
                <a:gdLst/>
                <a:ahLst/>
                <a:cxnLst/>
                <a:rect l="l" t="t" r="r" b="b"/>
                <a:pathLst>
                  <a:path w="22778" h="8825" extrusionOk="0">
                    <a:moveTo>
                      <a:pt x="10698" y="1"/>
                    </a:moveTo>
                    <a:cubicBezTo>
                      <a:pt x="5717" y="1"/>
                      <a:pt x="2877" y="2795"/>
                      <a:pt x="1372" y="5150"/>
                    </a:cubicBezTo>
                    <a:cubicBezTo>
                      <a:pt x="761" y="6103"/>
                      <a:pt x="318" y="7056"/>
                      <a:pt x="0" y="7879"/>
                    </a:cubicBezTo>
                    <a:cubicBezTo>
                      <a:pt x="424" y="8188"/>
                      <a:pt x="840" y="8505"/>
                      <a:pt x="1255" y="8824"/>
                    </a:cubicBezTo>
                    <a:cubicBezTo>
                      <a:pt x="1550" y="8024"/>
                      <a:pt x="1982" y="7064"/>
                      <a:pt x="2596" y="6113"/>
                    </a:cubicBezTo>
                    <a:cubicBezTo>
                      <a:pt x="4536" y="3109"/>
                      <a:pt x="7315" y="1589"/>
                      <a:pt x="10852" y="1589"/>
                    </a:cubicBezTo>
                    <a:cubicBezTo>
                      <a:pt x="10880" y="1589"/>
                      <a:pt x="10907" y="1589"/>
                      <a:pt x="10935" y="1589"/>
                    </a:cubicBezTo>
                    <a:cubicBezTo>
                      <a:pt x="16662" y="1630"/>
                      <a:pt x="19564" y="4975"/>
                      <a:pt x="21607" y="8511"/>
                    </a:cubicBezTo>
                    <a:cubicBezTo>
                      <a:pt x="22003" y="8260"/>
                      <a:pt x="22389" y="8002"/>
                      <a:pt x="22778" y="7740"/>
                    </a:cubicBezTo>
                    <a:cubicBezTo>
                      <a:pt x="20559" y="3904"/>
                      <a:pt x="17266" y="48"/>
                      <a:pt x="10791" y="1"/>
                    </a:cubicBezTo>
                    <a:cubicBezTo>
                      <a:pt x="10760" y="1"/>
                      <a:pt x="10729" y="1"/>
                      <a:pt x="106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3" name="Google Shape;1553;p24"/>
              <p:cNvSpPr/>
              <p:nvPr/>
            </p:nvSpPr>
            <p:spPr>
              <a:xfrm>
                <a:off x="4073159" y="1505578"/>
                <a:ext cx="624843" cy="239269"/>
              </a:xfrm>
              <a:custGeom>
                <a:avLst/>
                <a:gdLst/>
                <a:ahLst/>
                <a:cxnLst/>
                <a:rect l="l" t="t" r="r" b="b"/>
                <a:pathLst>
                  <a:path w="20903" h="8005" extrusionOk="0">
                    <a:moveTo>
                      <a:pt x="9672" y="0"/>
                    </a:moveTo>
                    <a:cubicBezTo>
                      <a:pt x="5039" y="0"/>
                      <a:pt x="2429" y="2676"/>
                      <a:pt x="1049" y="4949"/>
                    </a:cubicBezTo>
                    <a:cubicBezTo>
                      <a:pt x="611" y="5671"/>
                      <a:pt x="267" y="6394"/>
                      <a:pt x="0" y="7059"/>
                    </a:cubicBezTo>
                    <a:cubicBezTo>
                      <a:pt x="91" y="7128"/>
                      <a:pt x="182" y="7199"/>
                      <a:pt x="273" y="7268"/>
                    </a:cubicBezTo>
                    <a:cubicBezTo>
                      <a:pt x="586" y="7511"/>
                      <a:pt x="901" y="7758"/>
                      <a:pt x="1214" y="8005"/>
                    </a:cubicBezTo>
                    <a:cubicBezTo>
                      <a:pt x="1468" y="7354"/>
                      <a:pt x="1801" y="6638"/>
                      <a:pt x="2237" y="5927"/>
                    </a:cubicBezTo>
                    <a:cubicBezTo>
                      <a:pt x="4008" y="3038"/>
                      <a:pt x="6573" y="1577"/>
                      <a:pt x="9864" y="1577"/>
                    </a:cubicBezTo>
                    <a:cubicBezTo>
                      <a:pt x="9959" y="1577"/>
                      <a:pt x="10053" y="1579"/>
                      <a:pt x="10149" y="1581"/>
                    </a:cubicBezTo>
                    <a:cubicBezTo>
                      <a:pt x="15007" y="1705"/>
                      <a:pt x="17791" y="4362"/>
                      <a:pt x="19767" y="7430"/>
                    </a:cubicBezTo>
                    <a:cubicBezTo>
                      <a:pt x="20028" y="7281"/>
                      <a:pt x="20282" y="7121"/>
                      <a:pt x="20528" y="6967"/>
                    </a:cubicBezTo>
                    <a:cubicBezTo>
                      <a:pt x="20655" y="6888"/>
                      <a:pt x="20777" y="6805"/>
                      <a:pt x="20903" y="6724"/>
                    </a:cubicBezTo>
                    <a:cubicBezTo>
                      <a:pt x="18731" y="3297"/>
                      <a:pt x="15562" y="145"/>
                      <a:pt x="9987" y="4"/>
                    </a:cubicBezTo>
                    <a:cubicBezTo>
                      <a:pt x="9881" y="2"/>
                      <a:pt x="9776" y="0"/>
                      <a:pt x="96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54" name="Google Shape;1554;p24"/>
            <p:cNvSpPr/>
            <p:nvPr/>
          </p:nvSpPr>
          <p:spPr>
            <a:xfrm>
              <a:off x="34487" y="761395"/>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5" name="Google Shape;1555;p24"/>
            <p:cNvSpPr/>
            <p:nvPr/>
          </p:nvSpPr>
          <p:spPr>
            <a:xfrm>
              <a:off x="3683062" y="142270"/>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6" name="Google Shape;1556;p24"/>
            <p:cNvSpPr/>
            <p:nvPr/>
          </p:nvSpPr>
          <p:spPr>
            <a:xfrm>
              <a:off x="5418787" y="25495"/>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557"/>
        <p:cNvGrpSpPr/>
        <p:nvPr/>
      </p:nvGrpSpPr>
      <p:grpSpPr>
        <a:xfrm>
          <a:off x="0" y="0"/>
          <a:ext cx="0" cy="0"/>
          <a:chOff x="0" y="0"/>
          <a:chExt cx="0" cy="0"/>
        </a:xfrm>
      </p:grpSpPr>
      <p:sp>
        <p:nvSpPr>
          <p:cNvPr id="1558" name="Google Shape;1558;p25"/>
          <p:cNvSpPr/>
          <p:nvPr/>
        </p:nvSpPr>
        <p:spPr>
          <a:xfrm>
            <a:off x="-1307344" y="4753654"/>
            <a:ext cx="2197816" cy="1347999"/>
          </a:xfrm>
          <a:custGeom>
            <a:avLst/>
            <a:gdLst/>
            <a:ahLst/>
            <a:cxnLst/>
            <a:rect l="l" t="t" r="r" b="b"/>
            <a:pathLst>
              <a:path w="55143" h="33824" extrusionOk="0">
                <a:moveTo>
                  <a:pt x="27167" y="1"/>
                </a:moveTo>
                <a:cubicBezTo>
                  <a:pt x="25932" y="1"/>
                  <a:pt x="24688" y="473"/>
                  <a:pt x="23706" y="1237"/>
                </a:cubicBezTo>
                <a:cubicBezTo>
                  <a:pt x="22860" y="1895"/>
                  <a:pt x="22154" y="2813"/>
                  <a:pt x="22013" y="3876"/>
                </a:cubicBezTo>
                <a:cubicBezTo>
                  <a:pt x="21750" y="3560"/>
                  <a:pt x="21345" y="3407"/>
                  <a:pt x="20938" y="3407"/>
                </a:cubicBezTo>
                <a:cubicBezTo>
                  <a:pt x="20442" y="3407"/>
                  <a:pt x="19942" y="3633"/>
                  <a:pt x="19690" y="4065"/>
                </a:cubicBezTo>
                <a:cubicBezTo>
                  <a:pt x="19409" y="3807"/>
                  <a:pt x="19038" y="3688"/>
                  <a:pt x="18663" y="3688"/>
                </a:cubicBezTo>
                <a:cubicBezTo>
                  <a:pt x="18126" y="3688"/>
                  <a:pt x="17579" y="3931"/>
                  <a:pt x="17270" y="4362"/>
                </a:cubicBezTo>
                <a:lnTo>
                  <a:pt x="17270" y="4362"/>
                </a:lnTo>
                <a:cubicBezTo>
                  <a:pt x="16648" y="3586"/>
                  <a:pt x="15645" y="3149"/>
                  <a:pt x="14651" y="3149"/>
                </a:cubicBezTo>
                <a:cubicBezTo>
                  <a:pt x="14159" y="3149"/>
                  <a:pt x="13670" y="3256"/>
                  <a:pt x="13231" y="3482"/>
                </a:cubicBezTo>
                <a:cubicBezTo>
                  <a:pt x="11828" y="4207"/>
                  <a:pt x="11124" y="6051"/>
                  <a:pt x="11688" y="7526"/>
                </a:cubicBezTo>
                <a:cubicBezTo>
                  <a:pt x="11315" y="7487"/>
                  <a:pt x="10936" y="7452"/>
                  <a:pt x="10560" y="7452"/>
                </a:cubicBezTo>
                <a:cubicBezTo>
                  <a:pt x="10122" y="7452"/>
                  <a:pt x="9688" y="7499"/>
                  <a:pt x="9274" y="7639"/>
                </a:cubicBezTo>
                <a:cubicBezTo>
                  <a:pt x="7818" y="8133"/>
                  <a:pt x="6923" y="9883"/>
                  <a:pt x="7376" y="11355"/>
                </a:cubicBezTo>
                <a:cubicBezTo>
                  <a:pt x="7413" y="11475"/>
                  <a:pt x="7458" y="11605"/>
                  <a:pt x="7408" y="11721"/>
                </a:cubicBezTo>
                <a:cubicBezTo>
                  <a:pt x="7345" y="11869"/>
                  <a:pt x="7176" y="11905"/>
                  <a:pt x="7004" y="11905"/>
                </a:cubicBezTo>
                <a:cubicBezTo>
                  <a:pt x="6936" y="11905"/>
                  <a:pt x="6868" y="11899"/>
                  <a:pt x="6806" y="11893"/>
                </a:cubicBezTo>
                <a:cubicBezTo>
                  <a:pt x="6661" y="11878"/>
                  <a:pt x="6498" y="11869"/>
                  <a:pt x="6325" y="11869"/>
                </a:cubicBezTo>
                <a:cubicBezTo>
                  <a:pt x="5674" y="11869"/>
                  <a:pt x="4899" y="11998"/>
                  <a:pt x="4553" y="12426"/>
                </a:cubicBezTo>
                <a:cubicBezTo>
                  <a:pt x="3863" y="13282"/>
                  <a:pt x="3619" y="15285"/>
                  <a:pt x="4240" y="15988"/>
                </a:cubicBezTo>
                <a:cubicBezTo>
                  <a:pt x="4539" y="16328"/>
                  <a:pt x="3240" y="16194"/>
                  <a:pt x="2098" y="17923"/>
                </a:cubicBezTo>
                <a:cubicBezTo>
                  <a:pt x="1" y="21098"/>
                  <a:pt x="2594" y="25001"/>
                  <a:pt x="5691" y="25001"/>
                </a:cubicBezTo>
                <a:cubicBezTo>
                  <a:pt x="6253" y="25001"/>
                  <a:pt x="6831" y="24872"/>
                  <a:pt x="7401" y="24588"/>
                </a:cubicBezTo>
                <a:lnTo>
                  <a:pt x="7401" y="24588"/>
                </a:lnTo>
                <a:cubicBezTo>
                  <a:pt x="6619" y="25295"/>
                  <a:pt x="6484" y="26476"/>
                  <a:pt x="6619" y="27521"/>
                </a:cubicBezTo>
                <a:cubicBezTo>
                  <a:pt x="6734" y="28403"/>
                  <a:pt x="7029" y="29302"/>
                  <a:pt x="7671" y="29916"/>
                </a:cubicBezTo>
                <a:cubicBezTo>
                  <a:pt x="8357" y="30575"/>
                  <a:pt x="9332" y="30817"/>
                  <a:pt x="10264" y="31010"/>
                </a:cubicBezTo>
                <a:cubicBezTo>
                  <a:pt x="10885" y="31137"/>
                  <a:pt x="11516" y="31252"/>
                  <a:pt x="12147" y="31252"/>
                </a:cubicBezTo>
                <a:cubicBezTo>
                  <a:pt x="12304" y="31252"/>
                  <a:pt x="12462" y="31245"/>
                  <a:pt x="12620" y="31229"/>
                </a:cubicBezTo>
                <a:cubicBezTo>
                  <a:pt x="13407" y="31147"/>
                  <a:pt x="14201" y="30814"/>
                  <a:pt x="14678" y="30180"/>
                </a:cubicBezTo>
                <a:cubicBezTo>
                  <a:pt x="14678" y="30180"/>
                  <a:pt x="15554" y="33213"/>
                  <a:pt x="19451" y="33213"/>
                </a:cubicBezTo>
                <a:cubicBezTo>
                  <a:pt x="23348" y="33213"/>
                  <a:pt x="25529" y="30256"/>
                  <a:pt x="25529" y="30256"/>
                </a:cubicBezTo>
                <a:cubicBezTo>
                  <a:pt x="25529" y="30256"/>
                  <a:pt x="28173" y="33823"/>
                  <a:pt x="31806" y="33823"/>
                </a:cubicBezTo>
                <a:cubicBezTo>
                  <a:pt x="35438" y="33823"/>
                  <a:pt x="38099" y="30454"/>
                  <a:pt x="38099" y="30454"/>
                </a:cubicBezTo>
                <a:cubicBezTo>
                  <a:pt x="38099" y="30454"/>
                  <a:pt x="39543" y="33212"/>
                  <a:pt x="42974" y="33212"/>
                </a:cubicBezTo>
                <a:cubicBezTo>
                  <a:pt x="46405" y="33212"/>
                  <a:pt x="49708" y="31378"/>
                  <a:pt x="48849" y="28141"/>
                </a:cubicBezTo>
                <a:cubicBezTo>
                  <a:pt x="48849" y="28141"/>
                  <a:pt x="54458" y="25286"/>
                  <a:pt x="49389" y="20424"/>
                </a:cubicBezTo>
                <a:cubicBezTo>
                  <a:pt x="49389" y="20424"/>
                  <a:pt x="55142" y="17957"/>
                  <a:pt x="50302" y="13646"/>
                </a:cubicBezTo>
                <a:cubicBezTo>
                  <a:pt x="50302" y="13646"/>
                  <a:pt x="51741" y="11917"/>
                  <a:pt x="50956" y="9359"/>
                </a:cubicBezTo>
                <a:cubicBezTo>
                  <a:pt x="50335" y="7334"/>
                  <a:pt x="48614" y="5638"/>
                  <a:pt x="46545" y="5180"/>
                </a:cubicBezTo>
                <a:cubicBezTo>
                  <a:pt x="46195" y="5102"/>
                  <a:pt x="45836" y="5064"/>
                  <a:pt x="45477" y="5064"/>
                </a:cubicBezTo>
                <a:cubicBezTo>
                  <a:pt x="43715" y="5064"/>
                  <a:pt x="41942" y="5972"/>
                  <a:pt x="41104" y="7520"/>
                </a:cubicBezTo>
                <a:cubicBezTo>
                  <a:pt x="41012" y="6821"/>
                  <a:pt x="40814" y="6092"/>
                  <a:pt x="40292" y="5619"/>
                </a:cubicBezTo>
                <a:cubicBezTo>
                  <a:pt x="40024" y="5376"/>
                  <a:pt x="39648" y="5239"/>
                  <a:pt x="39288" y="5239"/>
                </a:cubicBezTo>
                <a:cubicBezTo>
                  <a:pt x="38947" y="5239"/>
                  <a:pt x="38620" y="5361"/>
                  <a:pt x="38411" y="5633"/>
                </a:cubicBezTo>
                <a:cubicBezTo>
                  <a:pt x="38402" y="5020"/>
                  <a:pt x="38008" y="4432"/>
                  <a:pt x="37448" y="4187"/>
                </a:cubicBezTo>
                <a:cubicBezTo>
                  <a:pt x="37250" y="4101"/>
                  <a:pt x="37036" y="4059"/>
                  <a:pt x="36821" y="4059"/>
                </a:cubicBezTo>
                <a:cubicBezTo>
                  <a:pt x="36425" y="4059"/>
                  <a:pt x="36028" y="4201"/>
                  <a:pt x="35733" y="4467"/>
                </a:cubicBezTo>
                <a:cubicBezTo>
                  <a:pt x="35431" y="3603"/>
                  <a:pt x="34625" y="2937"/>
                  <a:pt x="33720" y="2803"/>
                </a:cubicBezTo>
                <a:cubicBezTo>
                  <a:pt x="33604" y="2786"/>
                  <a:pt x="33488" y="2777"/>
                  <a:pt x="33371" y="2777"/>
                </a:cubicBezTo>
                <a:cubicBezTo>
                  <a:pt x="32575" y="2777"/>
                  <a:pt x="31781" y="3167"/>
                  <a:pt x="31311" y="3813"/>
                </a:cubicBezTo>
                <a:cubicBezTo>
                  <a:pt x="31330" y="2145"/>
                  <a:pt x="30015" y="628"/>
                  <a:pt x="28409" y="170"/>
                </a:cubicBezTo>
                <a:cubicBezTo>
                  <a:pt x="28003" y="55"/>
                  <a:pt x="27585" y="1"/>
                  <a:pt x="27167"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559" name="Google Shape;1559;p25"/>
          <p:cNvGrpSpPr/>
          <p:nvPr/>
        </p:nvGrpSpPr>
        <p:grpSpPr>
          <a:xfrm>
            <a:off x="3830366" y="6143338"/>
            <a:ext cx="8695061" cy="2959225"/>
            <a:chOff x="715728" y="1849983"/>
            <a:chExt cx="3985391" cy="1356364"/>
          </a:xfrm>
        </p:grpSpPr>
        <p:sp>
          <p:nvSpPr>
            <p:cNvPr id="1560" name="Google Shape;1560;p25"/>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1" name="Google Shape;1561;p25"/>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2" name="Google Shape;1562;p25"/>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3" name="Google Shape;1563;p25"/>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4" name="Google Shape;1564;p25"/>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5" name="Google Shape;1565;p25"/>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6" name="Google Shape;1566;p25"/>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7" name="Google Shape;1567;p25"/>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8" name="Google Shape;1568;p25"/>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9" name="Google Shape;1569;p25"/>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0" name="Google Shape;1570;p25"/>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1" name="Google Shape;1571;p25"/>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2" name="Google Shape;1572;p25"/>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3" name="Google Shape;1573;p25"/>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4" name="Google Shape;1574;p25"/>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5" name="Google Shape;1575;p25"/>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6" name="Google Shape;1576;p25"/>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7" name="Google Shape;1577;p25"/>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8" name="Google Shape;1578;p25"/>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9" name="Google Shape;1579;p25"/>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0" name="Google Shape;1580;p25"/>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1" name="Google Shape;1581;p25"/>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2" name="Google Shape;1582;p25"/>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83" name="Google Shape;1583;p25"/>
          <p:cNvGrpSpPr/>
          <p:nvPr/>
        </p:nvGrpSpPr>
        <p:grpSpPr>
          <a:xfrm>
            <a:off x="-333248" y="6101668"/>
            <a:ext cx="9912779" cy="3119795"/>
            <a:chOff x="-1192669" y="1924020"/>
            <a:chExt cx="4543534" cy="1429961"/>
          </a:xfrm>
        </p:grpSpPr>
        <p:sp>
          <p:nvSpPr>
            <p:cNvPr id="1584" name="Google Shape;1584;p25"/>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5" name="Google Shape;1585;p25"/>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6" name="Google Shape;1586;p25"/>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7" name="Google Shape;1587;p25"/>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8" name="Google Shape;1588;p25"/>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9" name="Google Shape;1589;p25"/>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0" name="Google Shape;1590;p25"/>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1" name="Google Shape;1591;p25"/>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2" name="Google Shape;1592;p25"/>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3" name="Google Shape;1593;p25"/>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4" name="Google Shape;1594;p25"/>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5" name="Google Shape;1595;p25"/>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6" name="Google Shape;1596;p25"/>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7" name="Google Shape;1597;p25"/>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8" name="Google Shape;1598;p25"/>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9" name="Google Shape;1599;p25"/>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0" name="Google Shape;1600;p25"/>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1" name="Google Shape;1601;p25"/>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2" name="Google Shape;1602;p25"/>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3" name="Google Shape;1603;p25"/>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4" name="Google Shape;1604;p25"/>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5" name="Google Shape;1605;p25"/>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6" name="Google Shape;1606;p25"/>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7" name="Google Shape;1607;p25"/>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8" name="Google Shape;1608;p25"/>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9" name="Google Shape;1609;p25"/>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0" name="Google Shape;1610;p25"/>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1" name="Google Shape;1611;p25"/>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2" name="Google Shape;1612;p25"/>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3" name="Google Shape;1613;p25"/>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4" name="Google Shape;1614;p25"/>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15" name="Google Shape;1615;p25"/>
          <p:cNvSpPr/>
          <p:nvPr/>
        </p:nvSpPr>
        <p:spPr>
          <a:xfrm>
            <a:off x="11384758" y="2532947"/>
            <a:ext cx="1079823" cy="551799"/>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616" name="Google Shape;1616;p25"/>
          <p:cNvGrpSpPr/>
          <p:nvPr/>
        </p:nvGrpSpPr>
        <p:grpSpPr>
          <a:xfrm>
            <a:off x="185711" y="534172"/>
            <a:ext cx="328619" cy="308425"/>
            <a:chOff x="5946283" y="1650903"/>
            <a:chExt cx="246464" cy="231319"/>
          </a:xfrm>
        </p:grpSpPr>
        <p:sp>
          <p:nvSpPr>
            <p:cNvPr id="1617" name="Google Shape;1617;p25"/>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8" name="Google Shape;1618;p25"/>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19" name="Google Shape;1619;p25"/>
          <p:cNvGrpSpPr/>
          <p:nvPr/>
        </p:nvGrpSpPr>
        <p:grpSpPr>
          <a:xfrm>
            <a:off x="1226077" y="182038"/>
            <a:ext cx="328619" cy="308425"/>
            <a:chOff x="5946283" y="1650903"/>
            <a:chExt cx="246464" cy="231319"/>
          </a:xfrm>
        </p:grpSpPr>
        <p:sp>
          <p:nvSpPr>
            <p:cNvPr id="1620" name="Google Shape;1620;p25"/>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1" name="Google Shape;1621;p25"/>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22" name="Google Shape;1622;p25"/>
          <p:cNvGrpSpPr/>
          <p:nvPr/>
        </p:nvGrpSpPr>
        <p:grpSpPr>
          <a:xfrm>
            <a:off x="348477" y="1287872"/>
            <a:ext cx="328619" cy="308425"/>
            <a:chOff x="5946283" y="1650903"/>
            <a:chExt cx="246464" cy="231319"/>
          </a:xfrm>
        </p:grpSpPr>
        <p:sp>
          <p:nvSpPr>
            <p:cNvPr id="1623" name="Google Shape;1623;p25"/>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4" name="Google Shape;1624;p25"/>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25" name="Google Shape;1625;p25"/>
          <p:cNvSpPr txBox="1">
            <a:spLocks noGrp="1"/>
          </p:cNvSpPr>
          <p:nvPr>
            <p:ph type="subTitle" idx="1"/>
          </p:nvPr>
        </p:nvSpPr>
        <p:spPr>
          <a:xfrm>
            <a:off x="1505533" y="2930000"/>
            <a:ext cx="4084000" cy="317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26" name="Google Shape;1626;p25"/>
          <p:cNvSpPr txBox="1">
            <a:spLocks noGrp="1"/>
          </p:cNvSpPr>
          <p:nvPr>
            <p:ph type="subTitle" idx="2"/>
          </p:nvPr>
        </p:nvSpPr>
        <p:spPr>
          <a:xfrm>
            <a:off x="6602433" y="2930000"/>
            <a:ext cx="4084000" cy="317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27" name="Google Shape;1627;p25"/>
          <p:cNvSpPr txBox="1">
            <a:spLocks noGrp="1"/>
          </p:cNvSpPr>
          <p:nvPr>
            <p:ph type="subTitle" idx="3"/>
          </p:nvPr>
        </p:nvSpPr>
        <p:spPr>
          <a:xfrm>
            <a:off x="6602333" y="2307200"/>
            <a:ext cx="40840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628" name="Google Shape;1628;p25"/>
          <p:cNvSpPr txBox="1">
            <a:spLocks noGrp="1"/>
          </p:cNvSpPr>
          <p:nvPr>
            <p:ph type="subTitle" idx="4"/>
          </p:nvPr>
        </p:nvSpPr>
        <p:spPr>
          <a:xfrm>
            <a:off x="1505533" y="2307200"/>
            <a:ext cx="40840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629" name="Google Shape;1629;p25"/>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630"/>
        <p:cNvGrpSpPr/>
        <p:nvPr/>
      </p:nvGrpSpPr>
      <p:grpSpPr>
        <a:xfrm>
          <a:off x="0" y="0"/>
          <a:ext cx="0" cy="0"/>
          <a:chOff x="0" y="0"/>
          <a:chExt cx="0" cy="0"/>
        </a:xfrm>
      </p:grpSpPr>
      <p:sp>
        <p:nvSpPr>
          <p:cNvPr id="1631" name="Google Shape;1631;p26"/>
          <p:cNvSpPr txBox="1">
            <a:spLocks noGrp="1"/>
          </p:cNvSpPr>
          <p:nvPr>
            <p:ph type="subTitle" idx="1"/>
          </p:nvPr>
        </p:nvSpPr>
        <p:spPr>
          <a:xfrm>
            <a:off x="960000" y="5292005"/>
            <a:ext cx="304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2" name="Google Shape;1632;p26"/>
          <p:cNvSpPr txBox="1">
            <a:spLocks noGrp="1"/>
          </p:cNvSpPr>
          <p:nvPr>
            <p:ph type="subTitle" idx="2"/>
          </p:nvPr>
        </p:nvSpPr>
        <p:spPr>
          <a:xfrm>
            <a:off x="4571804" y="5291989"/>
            <a:ext cx="304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3" name="Google Shape;1633;p26"/>
          <p:cNvSpPr txBox="1">
            <a:spLocks noGrp="1"/>
          </p:cNvSpPr>
          <p:nvPr>
            <p:ph type="subTitle" idx="3"/>
          </p:nvPr>
        </p:nvSpPr>
        <p:spPr>
          <a:xfrm>
            <a:off x="8183592" y="5292005"/>
            <a:ext cx="304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4" name="Google Shape;1634;p26"/>
          <p:cNvSpPr txBox="1">
            <a:spLocks noGrp="1"/>
          </p:cNvSpPr>
          <p:nvPr>
            <p:ph type="subTitle" idx="4"/>
          </p:nvPr>
        </p:nvSpPr>
        <p:spPr>
          <a:xfrm>
            <a:off x="960000" y="2615333"/>
            <a:ext cx="30484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635" name="Google Shape;1635;p26"/>
          <p:cNvSpPr txBox="1">
            <a:spLocks noGrp="1"/>
          </p:cNvSpPr>
          <p:nvPr>
            <p:ph type="subTitle" idx="5"/>
          </p:nvPr>
        </p:nvSpPr>
        <p:spPr>
          <a:xfrm>
            <a:off x="4571800" y="2615333"/>
            <a:ext cx="30484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636" name="Google Shape;1636;p26"/>
          <p:cNvSpPr txBox="1">
            <a:spLocks noGrp="1"/>
          </p:cNvSpPr>
          <p:nvPr>
            <p:ph type="subTitle" idx="6"/>
          </p:nvPr>
        </p:nvSpPr>
        <p:spPr>
          <a:xfrm>
            <a:off x="8183600" y="2615333"/>
            <a:ext cx="30484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algn="ctr"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637" name="Google Shape;1637;p26"/>
          <p:cNvSpPr txBox="1">
            <a:spLocks noGrp="1"/>
          </p:cNvSpPr>
          <p:nvPr>
            <p:ph type="subTitle" idx="7"/>
          </p:nvPr>
        </p:nvSpPr>
        <p:spPr>
          <a:xfrm>
            <a:off x="960000" y="1801167"/>
            <a:ext cx="10272000" cy="52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8" name="Google Shape;1638;p26"/>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1639" name="Google Shape;1639;p26"/>
          <p:cNvGrpSpPr/>
          <p:nvPr/>
        </p:nvGrpSpPr>
        <p:grpSpPr>
          <a:xfrm>
            <a:off x="-18" y="137976"/>
            <a:ext cx="12618575" cy="8019923"/>
            <a:chOff x="-14" y="103482"/>
            <a:chExt cx="9463931" cy="6014942"/>
          </a:xfrm>
        </p:grpSpPr>
        <p:sp>
          <p:nvSpPr>
            <p:cNvPr id="1640" name="Google Shape;1640;p26"/>
            <p:cNvSpPr/>
            <p:nvPr/>
          </p:nvSpPr>
          <p:spPr>
            <a:xfrm>
              <a:off x="96812" y="174328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1" name="Google Shape;1641;p26"/>
            <p:cNvSpPr/>
            <p:nvPr/>
          </p:nvSpPr>
          <p:spPr>
            <a:xfrm>
              <a:off x="8176551" y="3968998"/>
              <a:ext cx="1156048" cy="1489205"/>
            </a:xfrm>
            <a:custGeom>
              <a:avLst/>
              <a:gdLst/>
              <a:ahLst/>
              <a:cxnLst/>
              <a:rect l="l" t="t" r="r" b="b"/>
              <a:pathLst>
                <a:path w="31977" h="41198" extrusionOk="0">
                  <a:moveTo>
                    <a:pt x="15957" y="19009"/>
                  </a:moveTo>
                  <a:lnTo>
                    <a:pt x="15957" y="19009"/>
                  </a:lnTo>
                  <a:cubicBezTo>
                    <a:pt x="16337" y="19095"/>
                    <a:pt x="16702" y="19216"/>
                    <a:pt x="17050" y="19370"/>
                  </a:cubicBezTo>
                  <a:lnTo>
                    <a:pt x="17050" y="19370"/>
                  </a:lnTo>
                  <a:cubicBezTo>
                    <a:pt x="16669" y="19299"/>
                    <a:pt x="16303" y="19175"/>
                    <a:pt x="15957" y="19009"/>
                  </a:cubicBezTo>
                  <a:close/>
                  <a:moveTo>
                    <a:pt x="17053" y="19370"/>
                  </a:moveTo>
                  <a:lnTo>
                    <a:pt x="17053" y="19370"/>
                  </a:lnTo>
                  <a:cubicBezTo>
                    <a:pt x="17312" y="19418"/>
                    <a:pt x="17577" y="19443"/>
                    <a:pt x="17846" y="19443"/>
                  </a:cubicBezTo>
                  <a:lnTo>
                    <a:pt x="17861" y="19443"/>
                  </a:lnTo>
                  <a:lnTo>
                    <a:pt x="17850" y="19793"/>
                  </a:lnTo>
                  <a:cubicBezTo>
                    <a:pt x="17599" y="19633"/>
                    <a:pt x="17333" y="19492"/>
                    <a:pt x="17053" y="19370"/>
                  </a:cubicBezTo>
                  <a:close/>
                  <a:moveTo>
                    <a:pt x="26931" y="0"/>
                  </a:moveTo>
                  <a:cubicBezTo>
                    <a:pt x="24148" y="0"/>
                    <a:pt x="21891" y="2614"/>
                    <a:pt x="21891" y="5835"/>
                  </a:cubicBezTo>
                  <a:cubicBezTo>
                    <a:pt x="21891" y="6816"/>
                    <a:pt x="22101" y="7741"/>
                    <a:pt x="22470" y="8552"/>
                  </a:cubicBezTo>
                  <a:cubicBezTo>
                    <a:pt x="21729" y="8737"/>
                    <a:pt x="21109" y="9017"/>
                    <a:pt x="20677" y="9355"/>
                  </a:cubicBezTo>
                  <a:cubicBezTo>
                    <a:pt x="19880" y="8698"/>
                    <a:pt x="18900" y="8310"/>
                    <a:pt x="17843" y="8310"/>
                  </a:cubicBezTo>
                  <a:cubicBezTo>
                    <a:pt x="15161" y="8310"/>
                    <a:pt x="12987" y="10802"/>
                    <a:pt x="12987" y="13878"/>
                  </a:cubicBezTo>
                  <a:cubicBezTo>
                    <a:pt x="12987" y="16182"/>
                    <a:pt x="14210" y="18162"/>
                    <a:pt x="15953" y="19008"/>
                  </a:cubicBezTo>
                  <a:lnTo>
                    <a:pt x="15953" y="19008"/>
                  </a:lnTo>
                  <a:cubicBezTo>
                    <a:pt x="15498" y="18904"/>
                    <a:pt x="15025" y="18848"/>
                    <a:pt x="14536" y="18848"/>
                  </a:cubicBezTo>
                  <a:cubicBezTo>
                    <a:pt x="12983" y="18848"/>
                    <a:pt x="11569" y="19407"/>
                    <a:pt x="10507" y="20321"/>
                  </a:cubicBezTo>
                  <a:cubicBezTo>
                    <a:pt x="9600" y="19517"/>
                    <a:pt x="8415" y="19030"/>
                    <a:pt x="7114" y="19030"/>
                  </a:cubicBezTo>
                  <a:cubicBezTo>
                    <a:pt x="4261" y="19030"/>
                    <a:pt x="1948" y="21383"/>
                    <a:pt x="1948" y="24283"/>
                  </a:cubicBezTo>
                  <a:cubicBezTo>
                    <a:pt x="1948" y="24664"/>
                    <a:pt x="1988" y="25036"/>
                    <a:pt x="2064" y="25393"/>
                  </a:cubicBezTo>
                  <a:cubicBezTo>
                    <a:pt x="878" y="25708"/>
                    <a:pt x="0" y="26837"/>
                    <a:pt x="0" y="28183"/>
                  </a:cubicBezTo>
                  <a:cubicBezTo>
                    <a:pt x="0" y="29335"/>
                    <a:pt x="645" y="30330"/>
                    <a:pt x="1573" y="30789"/>
                  </a:cubicBezTo>
                  <a:lnTo>
                    <a:pt x="1573" y="41197"/>
                  </a:lnTo>
                  <a:lnTo>
                    <a:pt x="29541" y="41197"/>
                  </a:lnTo>
                  <a:lnTo>
                    <a:pt x="27905" y="11960"/>
                  </a:lnTo>
                  <a:lnTo>
                    <a:pt x="27884" y="11570"/>
                  </a:lnTo>
                  <a:cubicBezTo>
                    <a:pt x="28207" y="11499"/>
                    <a:pt x="28519" y="11391"/>
                    <a:pt x="28819" y="11252"/>
                  </a:cubicBezTo>
                  <a:cubicBezTo>
                    <a:pt x="30669" y="10387"/>
                    <a:pt x="31976" y="8290"/>
                    <a:pt x="31973" y="5835"/>
                  </a:cubicBezTo>
                  <a:cubicBezTo>
                    <a:pt x="31973" y="2611"/>
                    <a:pt x="29716" y="0"/>
                    <a:pt x="26931"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642" name="Google Shape;1642;p26"/>
            <p:cNvGrpSpPr/>
            <p:nvPr/>
          </p:nvGrpSpPr>
          <p:grpSpPr>
            <a:xfrm>
              <a:off x="96808" y="2510803"/>
              <a:ext cx="246464" cy="231319"/>
              <a:chOff x="5946283" y="1650903"/>
              <a:chExt cx="246464" cy="231319"/>
            </a:xfrm>
          </p:grpSpPr>
          <p:sp>
            <p:nvSpPr>
              <p:cNvPr id="1643" name="Google Shape;1643;p26"/>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4" name="Google Shape;1644;p26"/>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45" name="Google Shape;1645;p26"/>
            <p:cNvGrpSpPr/>
            <p:nvPr/>
          </p:nvGrpSpPr>
          <p:grpSpPr>
            <a:xfrm>
              <a:off x="-14" y="4629189"/>
              <a:ext cx="9143881" cy="1489235"/>
              <a:chOff x="626075" y="3657856"/>
              <a:chExt cx="5447326" cy="1489235"/>
            </a:xfrm>
          </p:grpSpPr>
          <p:sp>
            <p:nvSpPr>
              <p:cNvPr id="1646" name="Google Shape;1646;p26"/>
              <p:cNvSpPr/>
              <p:nvPr/>
            </p:nvSpPr>
            <p:spPr>
              <a:xfrm>
                <a:off x="2628955" y="4093433"/>
                <a:ext cx="44680" cy="72275"/>
              </a:xfrm>
              <a:custGeom>
                <a:avLst/>
                <a:gdLst/>
                <a:ahLst/>
                <a:cxnLst/>
                <a:rect l="l" t="t" r="r" b="b"/>
                <a:pathLst>
                  <a:path w="811" h="1312" extrusionOk="0">
                    <a:moveTo>
                      <a:pt x="197" y="1"/>
                    </a:moveTo>
                    <a:cubicBezTo>
                      <a:pt x="170" y="1"/>
                      <a:pt x="144" y="8"/>
                      <a:pt x="119" y="22"/>
                    </a:cubicBezTo>
                    <a:cubicBezTo>
                      <a:pt x="34" y="71"/>
                      <a:pt x="0" y="189"/>
                      <a:pt x="45" y="285"/>
                    </a:cubicBezTo>
                    <a:lnTo>
                      <a:pt x="460" y="1205"/>
                    </a:lnTo>
                    <a:cubicBezTo>
                      <a:pt x="491" y="1273"/>
                      <a:pt x="551" y="1311"/>
                      <a:pt x="615" y="1311"/>
                    </a:cubicBezTo>
                    <a:cubicBezTo>
                      <a:pt x="619" y="1311"/>
                      <a:pt x="622" y="1311"/>
                      <a:pt x="625" y="1311"/>
                    </a:cubicBezTo>
                    <a:cubicBezTo>
                      <a:pt x="648" y="1308"/>
                      <a:pt x="671" y="1304"/>
                      <a:pt x="692" y="1290"/>
                    </a:cubicBezTo>
                    <a:cubicBezTo>
                      <a:pt x="777" y="1240"/>
                      <a:pt x="810" y="1122"/>
                      <a:pt x="767" y="1026"/>
                    </a:cubicBezTo>
                    <a:lnTo>
                      <a:pt x="350" y="107"/>
                    </a:lnTo>
                    <a:cubicBezTo>
                      <a:pt x="320" y="40"/>
                      <a:pt x="260" y="1"/>
                      <a:pt x="1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7" name="Google Shape;1647;p26"/>
              <p:cNvSpPr/>
              <p:nvPr/>
            </p:nvSpPr>
            <p:spPr>
              <a:xfrm>
                <a:off x="2681348" y="4057351"/>
                <a:ext cx="20329" cy="94475"/>
              </a:xfrm>
              <a:custGeom>
                <a:avLst/>
                <a:gdLst/>
                <a:ahLst/>
                <a:cxnLst/>
                <a:rect l="l" t="t" r="r" b="b"/>
                <a:pathLst>
                  <a:path w="369" h="1715" extrusionOk="0">
                    <a:moveTo>
                      <a:pt x="174" y="1"/>
                    </a:moveTo>
                    <a:cubicBezTo>
                      <a:pt x="173" y="1"/>
                      <a:pt x="172" y="1"/>
                      <a:pt x="171" y="1"/>
                    </a:cubicBezTo>
                    <a:cubicBezTo>
                      <a:pt x="73" y="5"/>
                      <a:pt x="1" y="93"/>
                      <a:pt x="2" y="201"/>
                    </a:cubicBezTo>
                    <a:lnTo>
                      <a:pt x="23" y="1523"/>
                    </a:lnTo>
                    <a:cubicBezTo>
                      <a:pt x="26" y="1629"/>
                      <a:pt x="102" y="1715"/>
                      <a:pt x="196" y="1715"/>
                    </a:cubicBezTo>
                    <a:cubicBezTo>
                      <a:pt x="197" y="1715"/>
                      <a:pt x="197" y="1715"/>
                      <a:pt x="198" y="1715"/>
                    </a:cubicBezTo>
                    <a:lnTo>
                      <a:pt x="207" y="1715"/>
                    </a:lnTo>
                    <a:cubicBezTo>
                      <a:pt x="298" y="1709"/>
                      <a:pt x="369" y="1621"/>
                      <a:pt x="368" y="1515"/>
                    </a:cubicBezTo>
                    <a:lnTo>
                      <a:pt x="346" y="194"/>
                    </a:lnTo>
                    <a:cubicBezTo>
                      <a:pt x="345" y="87"/>
                      <a:pt x="269" y="1"/>
                      <a:pt x="17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8" name="Google Shape;1648;p26"/>
              <p:cNvSpPr/>
              <p:nvPr/>
            </p:nvSpPr>
            <p:spPr>
              <a:xfrm>
                <a:off x="626075" y="3758942"/>
                <a:ext cx="5447326" cy="1388150"/>
              </a:xfrm>
              <a:custGeom>
                <a:avLst/>
                <a:gdLst/>
                <a:ahLst/>
                <a:cxnLst/>
                <a:rect l="l" t="t" r="r" b="b"/>
                <a:pathLst>
                  <a:path w="98876" h="25199" extrusionOk="0">
                    <a:moveTo>
                      <a:pt x="27582" y="1"/>
                    </a:moveTo>
                    <a:cubicBezTo>
                      <a:pt x="7201" y="1"/>
                      <a:pt x="1" y="3798"/>
                      <a:pt x="1" y="3798"/>
                    </a:cubicBezTo>
                    <a:lnTo>
                      <a:pt x="1" y="25199"/>
                    </a:lnTo>
                    <a:lnTo>
                      <a:pt x="98876" y="25199"/>
                    </a:lnTo>
                    <a:lnTo>
                      <a:pt x="98876" y="10787"/>
                    </a:lnTo>
                    <a:cubicBezTo>
                      <a:pt x="98876" y="10787"/>
                      <a:pt x="93295" y="6427"/>
                      <a:pt x="54587" y="1782"/>
                    </a:cubicBezTo>
                    <a:cubicBezTo>
                      <a:pt x="43740" y="481"/>
                      <a:pt x="34828" y="1"/>
                      <a:pt x="27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9" name="Google Shape;1649;p26"/>
              <p:cNvSpPr/>
              <p:nvPr/>
            </p:nvSpPr>
            <p:spPr>
              <a:xfrm>
                <a:off x="5361974" y="4047270"/>
                <a:ext cx="117016" cy="122294"/>
              </a:xfrm>
              <a:custGeom>
                <a:avLst/>
                <a:gdLst/>
                <a:ahLst/>
                <a:cxnLst/>
                <a:rect l="l" t="t" r="r" b="b"/>
                <a:pathLst>
                  <a:path w="2124" h="2220" extrusionOk="0">
                    <a:moveTo>
                      <a:pt x="1609" y="1"/>
                    </a:moveTo>
                    <a:cubicBezTo>
                      <a:pt x="1589" y="1"/>
                      <a:pt x="1569" y="3"/>
                      <a:pt x="1549" y="6"/>
                    </a:cubicBezTo>
                    <a:cubicBezTo>
                      <a:pt x="1368" y="39"/>
                      <a:pt x="1240" y="194"/>
                      <a:pt x="1140" y="345"/>
                    </a:cubicBezTo>
                    <a:cubicBezTo>
                      <a:pt x="951" y="627"/>
                      <a:pt x="798" y="936"/>
                      <a:pt x="689" y="1257"/>
                    </a:cubicBezTo>
                    <a:cubicBezTo>
                      <a:pt x="633" y="931"/>
                      <a:pt x="578" y="606"/>
                      <a:pt x="524" y="280"/>
                    </a:cubicBezTo>
                    <a:cubicBezTo>
                      <a:pt x="512" y="215"/>
                      <a:pt x="497" y="146"/>
                      <a:pt x="448" y="104"/>
                    </a:cubicBezTo>
                    <a:cubicBezTo>
                      <a:pt x="421" y="81"/>
                      <a:pt x="388" y="71"/>
                      <a:pt x="354" y="71"/>
                    </a:cubicBezTo>
                    <a:cubicBezTo>
                      <a:pt x="299" y="71"/>
                      <a:pt x="243" y="96"/>
                      <a:pt x="204" y="135"/>
                    </a:cubicBezTo>
                    <a:cubicBezTo>
                      <a:pt x="140" y="198"/>
                      <a:pt x="115" y="288"/>
                      <a:pt x="95" y="377"/>
                    </a:cubicBezTo>
                    <a:cubicBezTo>
                      <a:pt x="12" y="742"/>
                      <a:pt x="1" y="1125"/>
                      <a:pt x="65" y="1495"/>
                    </a:cubicBezTo>
                    <a:cubicBezTo>
                      <a:pt x="84" y="1605"/>
                      <a:pt x="123" y="1730"/>
                      <a:pt x="229" y="1765"/>
                    </a:cubicBezTo>
                    <a:lnTo>
                      <a:pt x="1289" y="2219"/>
                    </a:lnTo>
                    <a:cubicBezTo>
                      <a:pt x="1621" y="1882"/>
                      <a:pt x="1869" y="1467"/>
                      <a:pt x="2012" y="1017"/>
                    </a:cubicBezTo>
                    <a:cubicBezTo>
                      <a:pt x="2080" y="805"/>
                      <a:pt x="2123" y="572"/>
                      <a:pt x="2053" y="359"/>
                    </a:cubicBezTo>
                    <a:cubicBezTo>
                      <a:pt x="1989" y="165"/>
                      <a:pt x="1807" y="1"/>
                      <a:pt x="16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0" name="Google Shape;1650;p26"/>
              <p:cNvSpPr/>
              <p:nvPr/>
            </p:nvSpPr>
            <p:spPr>
              <a:xfrm>
                <a:off x="4176278" y="3853858"/>
                <a:ext cx="111617" cy="123176"/>
              </a:xfrm>
              <a:custGeom>
                <a:avLst/>
                <a:gdLst/>
                <a:ahLst/>
                <a:cxnLst/>
                <a:rect l="l" t="t" r="r" b="b"/>
                <a:pathLst>
                  <a:path w="2026" h="2236" extrusionOk="0">
                    <a:moveTo>
                      <a:pt x="1454" y="1"/>
                    </a:moveTo>
                    <a:cubicBezTo>
                      <a:pt x="1398" y="1"/>
                      <a:pt x="1343" y="12"/>
                      <a:pt x="1292" y="38"/>
                    </a:cubicBezTo>
                    <a:cubicBezTo>
                      <a:pt x="1129" y="117"/>
                      <a:pt x="1050" y="302"/>
                      <a:pt x="995" y="477"/>
                    </a:cubicBezTo>
                    <a:cubicBezTo>
                      <a:pt x="895" y="801"/>
                      <a:pt x="836" y="1139"/>
                      <a:pt x="820" y="1479"/>
                    </a:cubicBezTo>
                    <a:cubicBezTo>
                      <a:pt x="678" y="1181"/>
                      <a:pt x="532" y="885"/>
                      <a:pt x="388" y="587"/>
                    </a:cubicBezTo>
                    <a:cubicBezTo>
                      <a:pt x="360" y="529"/>
                      <a:pt x="326" y="465"/>
                      <a:pt x="267" y="439"/>
                    </a:cubicBezTo>
                    <a:cubicBezTo>
                      <a:pt x="250" y="431"/>
                      <a:pt x="231" y="428"/>
                      <a:pt x="213" y="428"/>
                    </a:cubicBezTo>
                    <a:cubicBezTo>
                      <a:pt x="145" y="428"/>
                      <a:pt x="76" y="475"/>
                      <a:pt x="42" y="537"/>
                    </a:cubicBezTo>
                    <a:cubicBezTo>
                      <a:pt x="0" y="616"/>
                      <a:pt x="0" y="710"/>
                      <a:pt x="6" y="800"/>
                    </a:cubicBezTo>
                    <a:cubicBezTo>
                      <a:pt x="30" y="1175"/>
                      <a:pt x="127" y="1547"/>
                      <a:pt x="291" y="1884"/>
                    </a:cubicBezTo>
                    <a:cubicBezTo>
                      <a:pt x="339" y="1983"/>
                      <a:pt x="412" y="2092"/>
                      <a:pt x="524" y="2097"/>
                    </a:cubicBezTo>
                    <a:lnTo>
                      <a:pt x="1664" y="2235"/>
                    </a:lnTo>
                    <a:cubicBezTo>
                      <a:pt x="1886" y="1819"/>
                      <a:pt x="2010" y="1350"/>
                      <a:pt x="2020" y="879"/>
                    </a:cubicBezTo>
                    <a:cubicBezTo>
                      <a:pt x="2026" y="655"/>
                      <a:pt x="2003" y="420"/>
                      <a:pt x="1876" y="235"/>
                    </a:cubicBezTo>
                    <a:cubicBezTo>
                      <a:pt x="1781" y="98"/>
                      <a:pt x="1615" y="1"/>
                      <a:pt x="14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1" name="Google Shape;1651;p26"/>
              <p:cNvSpPr/>
              <p:nvPr/>
            </p:nvSpPr>
            <p:spPr>
              <a:xfrm>
                <a:off x="3928252" y="3836505"/>
                <a:ext cx="74430" cy="97835"/>
              </a:xfrm>
              <a:custGeom>
                <a:avLst/>
                <a:gdLst/>
                <a:ahLst/>
                <a:cxnLst/>
                <a:rect l="l" t="t" r="r" b="b"/>
                <a:pathLst>
                  <a:path w="1351" h="1776" extrusionOk="0">
                    <a:moveTo>
                      <a:pt x="181" y="0"/>
                    </a:moveTo>
                    <a:cubicBezTo>
                      <a:pt x="122" y="0"/>
                      <a:pt x="68" y="42"/>
                      <a:pt x="40" y="96"/>
                    </a:cubicBezTo>
                    <a:cubicBezTo>
                      <a:pt x="9" y="152"/>
                      <a:pt x="5" y="219"/>
                      <a:pt x="5" y="284"/>
                    </a:cubicBezTo>
                    <a:cubicBezTo>
                      <a:pt x="1" y="711"/>
                      <a:pt x="125" y="1136"/>
                      <a:pt x="355" y="1495"/>
                    </a:cubicBezTo>
                    <a:lnTo>
                      <a:pt x="997" y="1776"/>
                    </a:lnTo>
                    <a:cubicBezTo>
                      <a:pt x="1052" y="1625"/>
                      <a:pt x="1107" y="1476"/>
                      <a:pt x="1163" y="1327"/>
                    </a:cubicBezTo>
                    <a:cubicBezTo>
                      <a:pt x="1230" y="1136"/>
                      <a:pt x="1301" y="946"/>
                      <a:pt x="1326" y="747"/>
                    </a:cubicBezTo>
                    <a:cubicBezTo>
                      <a:pt x="1350" y="548"/>
                      <a:pt x="1329" y="333"/>
                      <a:pt x="1223" y="162"/>
                    </a:cubicBezTo>
                    <a:cubicBezTo>
                      <a:pt x="1209" y="138"/>
                      <a:pt x="1194" y="114"/>
                      <a:pt x="1171" y="99"/>
                    </a:cubicBezTo>
                    <a:cubicBezTo>
                      <a:pt x="1148" y="82"/>
                      <a:pt x="1122" y="75"/>
                      <a:pt x="1096" y="75"/>
                    </a:cubicBezTo>
                    <a:cubicBezTo>
                      <a:pt x="1029" y="75"/>
                      <a:pt x="957" y="120"/>
                      <a:pt x="908" y="171"/>
                    </a:cubicBezTo>
                    <a:cubicBezTo>
                      <a:pt x="743" y="340"/>
                      <a:pt x="659" y="570"/>
                      <a:pt x="608" y="799"/>
                    </a:cubicBezTo>
                    <a:cubicBezTo>
                      <a:pt x="532" y="586"/>
                      <a:pt x="447" y="375"/>
                      <a:pt x="355" y="169"/>
                    </a:cubicBezTo>
                    <a:cubicBezTo>
                      <a:pt x="323" y="96"/>
                      <a:pt x="276" y="13"/>
                      <a:pt x="197" y="1"/>
                    </a:cubicBezTo>
                    <a:cubicBezTo>
                      <a:pt x="192" y="1"/>
                      <a:pt x="186" y="0"/>
                      <a:pt x="18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2" name="Google Shape;1652;p26"/>
              <p:cNvSpPr/>
              <p:nvPr/>
            </p:nvSpPr>
            <p:spPr>
              <a:xfrm>
                <a:off x="2362749" y="3657856"/>
                <a:ext cx="111672" cy="123176"/>
              </a:xfrm>
              <a:custGeom>
                <a:avLst/>
                <a:gdLst/>
                <a:ahLst/>
                <a:cxnLst/>
                <a:rect l="l" t="t" r="r" b="b"/>
                <a:pathLst>
                  <a:path w="2027" h="2236" extrusionOk="0">
                    <a:moveTo>
                      <a:pt x="1455" y="0"/>
                    </a:moveTo>
                    <a:cubicBezTo>
                      <a:pt x="1399" y="0"/>
                      <a:pt x="1344" y="12"/>
                      <a:pt x="1292" y="37"/>
                    </a:cubicBezTo>
                    <a:cubicBezTo>
                      <a:pt x="1130" y="116"/>
                      <a:pt x="1049" y="301"/>
                      <a:pt x="996" y="476"/>
                    </a:cubicBezTo>
                    <a:cubicBezTo>
                      <a:pt x="894" y="801"/>
                      <a:pt x="836" y="1138"/>
                      <a:pt x="821" y="1479"/>
                    </a:cubicBezTo>
                    <a:cubicBezTo>
                      <a:pt x="678" y="1181"/>
                      <a:pt x="533" y="884"/>
                      <a:pt x="389" y="586"/>
                    </a:cubicBezTo>
                    <a:cubicBezTo>
                      <a:pt x="361" y="527"/>
                      <a:pt x="327" y="464"/>
                      <a:pt x="266" y="438"/>
                    </a:cubicBezTo>
                    <a:cubicBezTo>
                      <a:pt x="249" y="431"/>
                      <a:pt x="231" y="427"/>
                      <a:pt x="212" y="427"/>
                    </a:cubicBezTo>
                    <a:cubicBezTo>
                      <a:pt x="145" y="427"/>
                      <a:pt x="76" y="474"/>
                      <a:pt x="43" y="537"/>
                    </a:cubicBezTo>
                    <a:cubicBezTo>
                      <a:pt x="1" y="616"/>
                      <a:pt x="1" y="709"/>
                      <a:pt x="5" y="800"/>
                    </a:cubicBezTo>
                    <a:cubicBezTo>
                      <a:pt x="30" y="1175"/>
                      <a:pt x="128" y="1546"/>
                      <a:pt x="291" y="1882"/>
                    </a:cubicBezTo>
                    <a:cubicBezTo>
                      <a:pt x="339" y="1981"/>
                      <a:pt x="413" y="2091"/>
                      <a:pt x="524" y="2097"/>
                    </a:cubicBezTo>
                    <a:lnTo>
                      <a:pt x="1663" y="2235"/>
                    </a:lnTo>
                    <a:cubicBezTo>
                      <a:pt x="1886" y="1819"/>
                      <a:pt x="2009" y="1350"/>
                      <a:pt x="2020" y="879"/>
                    </a:cubicBezTo>
                    <a:cubicBezTo>
                      <a:pt x="2026" y="654"/>
                      <a:pt x="2002" y="420"/>
                      <a:pt x="1875" y="235"/>
                    </a:cubicBezTo>
                    <a:cubicBezTo>
                      <a:pt x="1781" y="97"/>
                      <a:pt x="1616" y="0"/>
                      <a:pt x="14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3" name="Google Shape;1653;p26"/>
              <p:cNvSpPr/>
              <p:nvPr/>
            </p:nvSpPr>
            <p:spPr>
              <a:xfrm>
                <a:off x="701827" y="3816618"/>
                <a:ext cx="120653" cy="128299"/>
              </a:xfrm>
              <a:custGeom>
                <a:avLst/>
                <a:gdLst/>
                <a:ahLst/>
                <a:cxnLst/>
                <a:rect l="l" t="t" r="r" b="b"/>
                <a:pathLst>
                  <a:path w="2190" h="2329" extrusionOk="0">
                    <a:moveTo>
                      <a:pt x="1307" y="0"/>
                    </a:moveTo>
                    <a:cubicBezTo>
                      <a:pt x="1193" y="0"/>
                      <a:pt x="1083" y="37"/>
                      <a:pt x="1006" y="120"/>
                    </a:cubicBezTo>
                    <a:cubicBezTo>
                      <a:pt x="881" y="252"/>
                      <a:pt x="871" y="454"/>
                      <a:pt x="883" y="636"/>
                    </a:cubicBezTo>
                    <a:cubicBezTo>
                      <a:pt x="902" y="976"/>
                      <a:pt x="966" y="1314"/>
                      <a:pt x="1072" y="1637"/>
                    </a:cubicBezTo>
                    <a:cubicBezTo>
                      <a:pt x="833" y="1410"/>
                      <a:pt x="593" y="1181"/>
                      <a:pt x="353" y="954"/>
                    </a:cubicBezTo>
                    <a:cubicBezTo>
                      <a:pt x="305" y="910"/>
                      <a:pt x="253" y="862"/>
                      <a:pt x="187" y="859"/>
                    </a:cubicBezTo>
                    <a:cubicBezTo>
                      <a:pt x="184" y="859"/>
                      <a:pt x="181" y="859"/>
                      <a:pt x="179" y="859"/>
                    </a:cubicBezTo>
                    <a:cubicBezTo>
                      <a:pt x="95" y="859"/>
                      <a:pt x="24" y="944"/>
                      <a:pt x="13" y="1030"/>
                    </a:cubicBezTo>
                    <a:cubicBezTo>
                      <a:pt x="1" y="1117"/>
                      <a:pt x="34" y="1208"/>
                      <a:pt x="71" y="1290"/>
                    </a:cubicBezTo>
                    <a:cubicBezTo>
                      <a:pt x="225" y="1631"/>
                      <a:pt x="447" y="1943"/>
                      <a:pt x="719" y="2201"/>
                    </a:cubicBezTo>
                    <a:cubicBezTo>
                      <a:pt x="784" y="2265"/>
                      <a:pt x="869" y="2329"/>
                      <a:pt x="957" y="2329"/>
                    </a:cubicBezTo>
                    <a:cubicBezTo>
                      <a:pt x="975" y="2329"/>
                      <a:pt x="993" y="2326"/>
                      <a:pt x="1011" y="2320"/>
                    </a:cubicBezTo>
                    <a:lnTo>
                      <a:pt x="2128" y="2046"/>
                    </a:lnTo>
                    <a:cubicBezTo>
                      <a:pt x="2190" y="1579"/>
                      <a:pt x="2140" y="1095"/>
                      <a:pt x="1985" y="650"/>
                    </a:cubicBezTo>
                    <a:cubicBezTo>
                      <a:pt x="1912" y="439"/>
                      <a:pt x="1806" y="227"/>
                      <a:pt x="1622" y="98"/>
                    </a:cubicBezTo>
                    <a:cubicBezTo>
                      <a:pt x="1532" y="36"/>
                      <a:pt x="1418" y="0"/>
                      <a:pt x="1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4" name="Google Shape;1654;p26"/>
              <p:cNvSpPr/>
              <p:nvPr/>
            </p:nvSpPr>
            <p:spPr>
              <a:xfrm>
                <a:off x="2509350" y="3689477"/>
                <a:ext cx="75256" cy="102132"/>
              </a:xfrm>
              <a:custGeom>
                <a:avLst/>
                <a:gdLst/>
                <a:ahLst/>
                <a:cxnLst/>
                <a:rect l="l" t="t" r="r" b="b"/>
                <a:pathLst>
                  <a:path w="1366" h="1854" extrusionOk="0">
                    <a:moveTo>
                      <a:pt x="246" y="0"/>
                    </a:moveTo>
                    <a:cubicBezTo>
                      <a:pt x="192" y="0"/>
                      <a:pt x="139" y="34"/>
                      <a:pt x="109" y="80"/>
                    </a:cubicBezTo>
                    <a:cubicBezTo>
                      <a:pt x="72" y="135"/>
                      <a:pt x="60" y="202"/>
                      <a:pt x="53" y="265"/>
                    </a:cubicBezTo>
                    <a:cubicBezTo>
                      <a:pt x="0" y="689"/>
                      <a:pt x="75" y="1128"/>
                      <a:pt x="266" y="1507"/>
                    </a:cubicBezTo>
                    <a:lnTo>
                      <a:pt x="878" y="1853"/>
                    </a:lnTo>
                    <a:cubicBezTo>
                      <a:pt x="949" y="1711"/>
                      <a:pt x="1019" y="1569"/>
                      <a:pt x="1090" y="1427"/>
                    </a:cubicBezTo>
                    <a:cubicBezTo>
                      <a:pt x="1180" y="1246"/>
                      <a:pt x="1271" y="1065"/>
                      <a:pt x="1317" y="869"/>
                    </a:cubicBezTo>
                    <a:cubicBezTo>
                      <a:pt x="1365" y="673"/>
                      <a:pt x="1365" y="460"/>
                      <a:pt x="1281" y="278"/>
                    </a:cubicBezTo>
                    <a:cubicBezTo>
                      <a:pt x="1268" y="251"/>
                      <a:pt x="1257" y="227"/>
                      <a:pt x="1235" y="209"/>
                    </a:cubicBezTo>
                    <a:cubicBezTo>
                      <a:pt x="1210" y="187"/>
                      <a:pt x="1179" y="177"/>
                      <a:pt x="1147" y="177"/>
                    </a:cubicBezTo>
                    <a:cubicBezTo>
                      <a:pt x="1085" y="177"/>
                      <a:pt x="1016" y="212"/>
                      <a:pt x="964" y="254"/>
                    </a:cubicBezTo>
                    <a:cubicBezTo>
                      <a:pt x="784" y="402"/>
                      <a:pt x="672" y="621"/>
                      <a:pt x="596" y="842"/>
                    </a:cubicBezTo>
                    <a:cubicBezTo>
                      <a:pt x="544" y="622"/>
                      <a:pt x="483" y="403"/>
                      <a:pt x="414" y="187"/>
                    </a:cubicBezTo>
                    <a:cubicBezTo>
                      <a:pt x="390" y="113"/>
                      <a:pt x="353" y="24"/>
                      <a:pt x="276" y="4"/>
                    </a:cubicBezTo>
                    <a:cubicBezTo>
                      <a:pt x="266" y="2"/>
                      <a:pt x="256" y="0"/>
                      <a:pt x="2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5" name="Google Shape;1655;p26"/>
              <p:cNvSpPr/>
              <p:nvPr/>
            </p:nvSpPr>
            <p:spPr>
              <a:xfrm>
                <a:off x="4419345" y="4416686"/>
                <a:ext cx="454678" cy="211977"/>
              </a:xfrm>
              <a:custGeom>
                <a:avLst/>
                <a:gdLst/>
                <a:ahLst/>
                <a:cxnLst/>
                <a:rect l="l" t="t" r="r" b="b"/>
                <a:pathLst>
                  <a:path w="8253" h="3848" extrusionOk="0">
                    <a:moveTo>
                      <a:pt x="3742" y="1"/>
                    </a:moveTo>
                    <a:cubicBezTo>
                      <a:pt x="2718" y="1"/>
                      <a:pt x="1694" y="206"/>
                      <a:pt x="753" y="610"/>
                    </a:cubicBezTo>
                    <a:cubicBezTo>
                      <a:pt x="595" y="677"/>
                      <a:pt x="435" y="754"/>
                      <a:pt x="325" y="885"/>
                    </a:cubicBezTo>
                    <a:cubicBezTo>
                      <a:pt x="0" y="1275"/>
                      <a:pt x="288" y="1869"/>
                      <a:pt x="650" y="2226"/>
                    </a:cubicBezTo>
                    <a:cubicBezTo>
                      <a:pt x="1656" y="3217"/>
                      <a:pt x="3732" y="3847"/>
                      <a:pt x="5317" y="3847"/>
                    </a:cubicBezTo>
                    <a:cubicBezTo>
                      <a:pt x="5542" y="3847"/>
                      <a:pt x="5757" y="3835"/>
                      <a:pt x="5957" y="3809"/>
                    </a:cubicBezTo>
                    <a:cubicBezTo>
                      <a:pt x="8252" y="3511"/>
                      <a:pt x="7720" y="835"/>
                      <a:pt x="5802" y="287"/>
                    </a:cubicBezTo>
                    <a:cubicBezTo>
                      <a:pt x="5133" y="96"/>
                      <a:pt x="4437" y="1"/>
                      <a:pt x="37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6" name="Google Shape;1656;p26"/>
              <p:cNvSpPr/>
              <p:nvPr/>
            </p:nvSpPr>
            <p:spPr>
              <a:xfrm>
                <a:off x="5014562" y="4239415"/>
                <a:ext cx="332814" cy="161131"/>
              </a:xfrm>
              <a:custGeom>
                <a:avLst/>
                <a:gdLst/>
                <a:ahLst/>
                <a:cxnLst/>
                <a:rect l="l" t="t" r="r" b="b"/>
                <a:pathLst>
                  <a:path w="6041" h="2925" extrusionOk="0">
                    <a:moveTo>
                      <a:pt x="2580" y="1"/>
                    </a:moveTo>
                    <a:cubicBezTo>
                      <a:pt x="2461" y="1"/>
                      <a:pt x="2343" y="5"/>
                      <a:pt x="2225" y="13"/>
                    </a:cubicBezTo>
                    <a:cubicBezTo>
                      <a:pt x="1565" y="60"/>
                      <a:pt x="878" y="252"/>
                      <a:pt x="425" y="736"/>
                    </a:cubicBezTo>
                    <a:cubicBezTo>
                      <a:pt x="169" y="1008"/>
                      <a:pt x="0" y="1408"/>
                      <a:pt x="128" y="1759"/>
                    </a:cubicBezTo>
                    <a:cubicBezTo>
                      <a:pt x="417" y="2547"/>
                      <a:pt x="1617" y="2925"/>
                      <a:pt x="2825" y="2925"/>
                    </a:cubicBezTo>
                    <a:cubicBezTo>
                      <a:pt x="4426" y="2925"/>
                      <a:pt x="6040" y="2260"/>
                      <a:pt x="5561" y="1005"/>
                    </a:cubicBezTo>
                    <a:cubicBezTo>
                      <a:pt x="5525" y="908"/>
                      <a:pt x="5430" y="843"/>
                      <a:pt x="5343" y="788"/>
                    </a:cubicBezTo>
                    <a:cubicBezTo>
                      <a:pt x="4519" y="276"/>
                      <a:pt x="3549" y="1"/>
                      <a:pt x="258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7" name="Google Shape;1657;p26"/>
              <p:cNvSpPr/>
              <p:nvPr/>
            </p:nvSpPr>
            <p:spPr>
              <a:xfrm>
                <a:off x="2653967" y="3850828"/>
                <a:ext cx="457929" cy="183331"/>
              </a:xfrm>
              <a:custGeom>
                <a:avLst/>
                <a:gdLst/>
                <a:ahLst/>
                <a:cxnLst/>
                <a:rect l="l" t="t" r="r" b="b"/>
                <a:pathLst>
                  <a:path w="8312" h="3328" extrusionOk="0">
                    <a:moveTo>
                      <a:pt x="4338" y="0"/>
                    </a:moveTo>
                    <a:cubicBezTo>
                      <a:pt x="3798" y="0"/>
                      <a:pt x="3258" y="20"/>
                      <a:pt x="2719" y="62"/>
                    </a:cubicBezTo>
                    <a:cubicBezTo>
                      <a:pt x="2097" y="107"/>
                      <a:pt x="1450" y="189"/>
                      <a:pt x="918" y="518"/>
                    </a:cubicBezTo>
                    <a:cubicBezTo>
                      <a:pt x="386" y="848"/>
                      <a:pt x="1" y="1494"/>
                      <a:pt x="157" y="2099"/>
                    </a:cubicBezTo>
                    <a:cubicBezTo>
                      <a:pt x="286" y="2593"/>
                      <a:pt x="743" y="2950"/>
                      <a:pt x="1232" y="3099"/>
                    </a:cubicBezTo>
                    <a:cubicBezTo>
                      <a:pt x="1712" y="3247"/>
                      <a:pt x="2364" y="3327"/>
                      <a:pt x="3057" y="3327"/>
                    </a:cubicBezTo>
                    <a:cubicBezTo>
                      <a:pt x="4348" y="3327"/>
                      <a:pt x="5782" y="3048"/>
                      <a:pt x="6519" y="2402"/>
                    </a:cubicBezTo>
                    <a:cubicBezTo>
                      <a:pt x="8312" y="834"/>
                      <a:pt x="5940" y="14"/>
                      <a:pt x="4540" y="1"/>
                    </a:cubicBezTo>
                    <a:cubicBezTo>
                      <a:pt x="4473" y="0"/>
                      <a:pt x="4406" y="0"/>
                      <a:pt x="4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8" name="Google Shape;1658;p26"/>
              <p:cNvSpPr/>
              <p:nvPr/>
            </p:nvSpPr>
            <p:spPr>
              <a:xfrm>
                <a:off x="1309715" y="3884817"/>
                <a:ext cx="461455" cy="141134"/>
              </a:xfrm>
              <a:custGeom>
                <a:avLst/>
                <a:gdLst/>
                <a:ahLst/>
                <a:cxnLst/>
                <a:rect l="l" t="t" r="r" b="b"/>
                <a:pathLst>
                  <a:path w="8376" h="2562" extrusionOk="0">
                    <a:moveTo>
                      <a:pt x="4769" y="1"/>
                    </a:moveTo>
                    <a:cubicBezTo>
                      <a:pt x="3754" y="1"/>
                      <a:pt x="2712" y="173"/>
                      <a:pt x="1876" y="381"/>
                    </a:cubicBezTo>
                    <a:cubicBezTo>
                      <a:pt x="1729" y="416"/>
                      <a:pt x="1578" y="458"/>
                      <a:pt x="1458" y="553"/>
                    </a:cubicBezTo>
                    <a:cubicBezTo>
                      <a:pt x="0" y="1683"/>
                      <a:pt x="3278" y="2540"/>
                      <a:pt x="3873" y="2554"/>
                    </a:cubicBezTo>
                    <a:cubicBezTo>
                      <a:pt x="4071" y="2558"/>
                      <a:pt x="4282" y="2562"/>
                      <a:pt x="4500" y="2562"/>
                    </a:cubicBezTo>
                    <a:cubicBezTo>
                      <a:pt x="5453" y="2562"/>
                      <a:pt x="6547" y="2496"/>
                      <a:pt x="7346" y="2117"/>
                    </a:cubicBezTo>
                    <a:cubicBezTo>
                      <a:pt x="8376" y="1627"/>
                      <a:pt x="8137" y="917"/>
                      <a:pt x="7138" y="444"/>
                    </a:cubicBezTo>
                    <a:cubicBezTo>
                      <a:pt x="6457" y="122"/>
                      <a:pt x="5622" y="1"/>
                      <a:pt x="47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9" name="Google Shape;1659;p26"/>
              <p:cNvSpPr/>
              <p:nvPr/>
            </p:nvSpPr>
            <p:spPr>
              <a:xfrm>
                <a:off x="2511113" y="4235944"/>
                <a:ext cx="534507" cy="226189"/>
              </a:xfrm>
              <a:custGeom>
                <a:avLst/>
                <a:gdLst/>
                <a:ahLst/>
                <a:cxnLst/>
                <a:rect l="l" t="t" r="r" b="b"/>
                <a:pathLst>
                  <a:path w="9702" h="4106" extrusionOk="0">
                    <a:moveTo>
                      <a:pt x="4396" y="1"/>
                    </a:moveTo>
                    <a:cubicBezTo>
                      <a:pt x="4376" y="1"/>
                      <a:pt x="4356" y="1"/>
                      <a:pt x="4335" y="1"/>
                    </a:cubicBezTo>
                    <a:cubicBezTo>
                      <a:pt x="3002" y="15"/>
                      <a:pt x="1679" y="502"/>
                      <a:pt x="654" y="1353"/>
                    </a:cubicBezTo>
                    <a:cubicBezTo>
                      <a:pt x="323" y="1629"/>
                      <a:pt x="1" y="1994"/>
                      <a:pt x="15" y="2425"/>
                    </a:cubicBezTo>
                    <a:cubicBezTo>
                      <a:pt x="32" y="2841"/>
                      <a:pt x="359" y="3178"/>
                      <a:pt x="709" y="3406"/>
                    </a:cubicBezTo>
                    <a:cubicBezTo>
                      <a:pt x="1596" y="3982"/>
                      <a:pt x="2609" y="4098"/>
                      <a:pt x="3645" y="4098"/>
                    </a:cubicBezTo>
                    <a:cubicBezTo>
                      <a:pt x="4341" y="4098"/>
                      <a:pt x="5047" y="4046"/>
                      <a:pt x="5733" y="4046"/>
                    </a:cubicBezTo>
                    <a:cubicBezTo>
                      <a:pt x="6053" y="4046"/>
                      <a:pt x="6368" y="4057"/>
                      <a:pt x="6676" y="4090"/>
                    </a:cubicBezTo>
                    <a:cubicBezTo>
                      <a:pt x="6774" y="4101"/>
                      <a:pt x="6871" y="4106"/>
                      <a:pt x="6966" y="4106"/>
                    </a:cubicBezTo>
                    <a:cubicBezTo>
                      <a:pt x="8606" y="4106"/>
                      <a:pt x="9702" y="2592"/>
                      <a:pt x="8046" y="1274"/>
                    </a:cubicBezTo>
                    <a:cubicBezTo>
                      <a:pt x="7019" y="455"/>
                      <a:pt x="5709" y="1"/>
                      <a:pt x="43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0" name="Google Shape;1660;p26"/>
              <p:cNvSpPr/>
              <p:nvPr/>
            </p:nvSpPr>
            <p:spPr>
              <a:xfrm>
                <a:off x="3405922" y="3936268"/>
                <a:ext cx="71620" cy="111993"/>
              </a:xfrm>
              <a:custGeom>
                <a:avLst/>
                <a:gdLst/>
                <a:ahLst/>
                <a:cxnLst/>
                <a:rect l="l" t="t" r="r" b="b"/>
                <a:pathLst>
                  <a:path w="1300" h="2033" extrusionOk="0">
                    <a:moveTo>
                      <a:pt x="338" y="1"/>
                    </a:moveTo>
                    <a:cubicBezTo>
                      <a:pt x="299" y="1"/>
                      <a:pt x="259" y="9"/>
                      <a:pt x="221" y="25"/>
                    </a:cubicBezTo>
                    <a:cubicBezTo>
                      <a:pt x="69" y="92"/>
                      <a:pt x="1" y="265"/>
                      <a:pt x="66" y="416"/>
                    </a:cubicBezTo>
                    <a:lnTo>
                      <a:pt x="688" y="1853"/>
                    </a:lnTo>
                    <a:cubicBezTo>
                      <a:pt x="736" y="1965"/>
                      <a:pt x="845" y="2032"/>
                      <a:pt x="961" y="2032"/>
                    </a:cubicBezTo>
                    <a:cubicBezTo>
                      <a:pt x="999" y="2032"/>
                      <a:pt x="1040" y="2023"/>
                      <a:pt x="1078" y="2008"/>
                    </a:cubicBezTo>
                    <a:cubicBezTo>
                      <a:pt x="1230" y="1943"/>
                      <a:pt x="1299" y="1768"/>
                      <a:pt x="1233" y="1619"/>
                    </a:cubicBezTo>
                    <a:lnTo>
                      <a:pt x="611" y="181"/>
                    </a:lnTo>
                    <a:cubicBezTo>
                      <a:pt x="562" y="68"/>
                      <a:pt x="453"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1" name="Google Shape;1661;p26"/>
              <p:cNvSpPr/>
              <p:nvPr/>
            </p:nvSpPr>
            <p:spPr>
              <a:xfrm>
                <a:off x="3493960" y="3887847"/>
                <a:ext cx="38785" cy="142897"/>
              </a:xfrm>
              <a:custGeom>
                <a:avLst/>
                <a:gdLst/>
                <a:ahLst/>
                <a:cxnLst/>
                <a:rect l="l" t="t" r="r" b="b"/>
                <a:pathLst>
                  <a:path w="704" h="2594" extrusionOk="0">
                    <a:moveTo>
                      <a:pt x="406" y="1"/>
                    </a:moveTo>
                    <a:cubicBezTo>
                      <a:pt x="238" y="1"/>
                      <a:pt x="111" y="122"/>
                      <a:pt x="104" y="283"/>
                    </a:cubicBezTo>
                    <a:lnTo>
                      <a:pt x="8" y="2283"/>
                    </a:lnTo>
                    <a:cubicBezTo>
                      <a:pt x="1" y="2447"/>
                      <a:pt x="126" y="2587"/>
                      <a:pt x="290" y="2594"/>
                    </a:cubicBezTo>
                    <a:lnTo>
                      <a:pt x="304" y="2594"/>
                    </a:lnTo>
                    <a:cubicBezTo>
                      <a:pt x="464" y="2594"/>
                      <a:pt x="593" y="2468"/>
                      <a:pt x="601" y="2312"/>
                    </a:cubicBezTo>
                    <a:lnTo>
                      <a:pt x="697" y="311"/>
                    </a:lnTo>
                    <a:cubicBezTo>
                      <a:pt x="704" y="148"/>
                      <a:pt x="578" y="8"/>
                      <a:pt x="414" y="1"/>
                    </a:cubicBezTo>
                    <a:cubicBezTo>
                      <a:pt x="411" y="1"/>
                      <a:pt x="408" y="1"/>
                      <a:pt x="4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2" name="Google Shape;1662;p26"/>
              <p:cNvSpPr/>
              <p:nvPr/>
            </p:nvSpPr>
            <p:spPr>
              <a:xfrm>
                <a:off x="1125652" y="3840747"/>
                <a:ext cx="71565" cy="111938"/>
              </a:xfrm>
              <a:custGeom>
                <a:avLst/>
                <a:gdLst/>
                <a:ahLst/>
                <a:cxnLst/>
                <a:rect l="l" t="t" r="r" b="b"/>
                <a:pathLst>
                  <a:path w="1299" h="2032" extrusionOk="0">
                    <a:moveTo>
                      <a:pt x="339" y="1"/>
                    </a:moveTo>
                    <a:cubicBezTo>
                      <a:pt x="299" y="1"/>
                      <a:pt x="259" y="9"/>
                      <a:pt x="220" y="26"/>
                    </a:cubicBezTo>
                    <a:cubicBezTo>
                      <a:pt x="69" y="91"/>
                      <a:pt x="0" y="266"/>
                      <a:pt x="65" y="416"/>
                    </a:cubicBezTo>
                    <a:lnTo>
                      <a:pt x="688" y="1854"/>
                    </a:lnTo>
                    <a:cubicBezTo>
                      <a:pt x="736" y="1964"/>
                      <a:pt x="846" y="2032"/>
                      <a:pt x="960" y="2032"/>
                    </a:cubicBezTo>
                    <a:cubicBezTo>
                      <a:pt x="998" y="2032"/>
                      <a:pt x="1039" y="2023"/>
                      <a:pt x="1077" y="2009"/>
                    </a:cubicBezTo>
                    <a:cubicBezTo>
                      <a:pt x="1230" y="1943"/>
                      <a:pt x="1299" y="1769"/>
                      <a:pt x="1232" y="1618"/>
                    </a:cubicBezTo>
                    <a:lnTo>
                      <a:pt x="610" y="181"/>
                    </a:lnTo>
                    <a:cubicBezTo>
                      <a:pt x="562" y="68"/>
                      <a:pt x="453" y="1"/>
                      <a:pt x="3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3" name="Google Shape;1663;p26"/>
              <p:cNvSpPr/>
              <p:nvPr/>
            </p:nvSpPr>
            <p:spPr>
              <a:xfrm>
                <a:off x="1213634" y="3792380"/>
                <a:ext cx="38785" cy="142842"/>
              </a:xfrm>
              <a:custGeom>
                <a:avLst/>
                <a:gdLst/>
                <a:ahLst/>
                <a:cxnLst/>
                <a:rect l="l" t="t" r="r" b="b"/>
                <a:pathLst>
                  <a:path w="704" h="2593" extrusionOk="0">
                    <a:moveTo>
                      <a:pt x="403" y="0"/>
                    </a:moveTo>
                    <a:cubicBezTo>
                      <a:pt x="238" y="0"/>
                      <a:pt x="111" y="121"/>
                      <a:pt x="104" y="283"/>
                    </a:cubicBezTo>
                    <a:lnTo>
                      <a:pt x="8" y="2282"/>
                    </a:lnTo>
                    <a:cubicBezTo>
                      <a:pt x="1" y="2445"/>
                      <a:pt x="127" y="2585"/>
                      <a:pt x="290" y="2592"/>
                    </a:cubicBezTo>
                    <a:lnTo>
                      <a:pt x="304" y="2592"/>
                    </a:lnTo>
                    <a:cubicBezTo>
                      <a:pt x="463" y="2592"/>
                      <a:pt x="594" y="2466"/>
                      <a:pt x="601" y="2310"/>
                    </a:cubicBezTo>
                    <a:lnTo>
                      <a:pt x="697" y="311"/>
                    </a:lnTo>
                    <a:cubicBezTo>
                      <a:pt x="704" y="146"/>
                      <a:pt x="578" y="8"/>
                      <a:pt x="415" y="1"/>
                    </a:cubicBezTo>
                    <a:cubicBezTo>
                      <a:pt x="411" y="0"/>
                      <a:pt x="407" y="0"/>
                      <a:pt x="4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4" name="Google Shape;1664;p26"/>
              <p:cNvSpPr/>
              <p:nvPr/>
            </p:nvSpPr>
            <p:spPr>
              <a:xfrm>
                <a:off x="2055665" y="4331025"/>
                <a:ext cx="71620" cy="111938"/>
              </a:xfrm>
              <a:custGeom>
                <a:avLst/>
                <a:gdLst/>
                <a:ahLst/>
                <a:cxnLst/>
                <a:rect l="l" t="t" r="r" b="b"/>
                <a:pathLst>
                  <a:path w="1300" h="2032" extrusionOk="0">
                    <a:moveTo>
                      <a:pt x="339" y="0"/>
                    </a:moveTo>
                    <a:cubicBezTo>
                      <a:pt x="300" y="0"/>
                      <a:pt x="259" y="8"/>
                      <a:pt x="221" y="25"/>
                    </a:cubicBezTo>
                    <a:cubicBezTo>
                      <a:pt x="68" y="90"/>
                      <a:pt x="1" y="265"/>
                      <a:pt x="66" y="415"/>
                    </a:cubicBezTo>
                    <a:lnTo>
                      <a:pt x="688" y="1853"/>
                    </a:lnTo>
                    <a:cubicBezTo>
                      <a:pt x="736" y="1963"/>
                      <a:pt x="846" y="2031"/>
                      <a:pt x="960" y="2031"/>
                    </a:cubicBezTo>
                    <a:cubicBezTo>
                      <a:pt x="999" y="2031"/>
                      <a:pt x="1040" y="2023"/>
                      <a:pt x="1079" y="2009"/>
                    </a:cubicBezTo>
                    <a:cubicBezTo>
                      <a:pt x="1230" y="1942"/>
                      <a:pt x="1299" y="1769"/>
                      <a:pt x="1234" y="1618"/>
                    </a:cubicBezTo>
                    <a:lnTo>
                      <a:pt x="610" y="181"/>
                    </a:lnTo>
                    <a:cubicBezTo>
                      <a:pt x="562" y="68"/>
                      <a:pt x="453" y="0"/>
                      <a:pt x="3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5" name="Google Shape;1665;p26"/>
              <p:cNvSpPr/>
              <p:nvPr/>
            </p:nvSpPr>
            <p:spPr>
              <a:xfrm>
                <a:off x="2143702" y="4282493"/>
                <a:ext cx="38785" cy="142897"/>
              </a:xfrm>
              <a:custGeom>
                <a:avLst/>
                <a:gdLst/>
                <a:ahLst/>
                <a:cxnLst/>
                <a:rect l="l" t="t" r="r" b="b"/>
                <a:pathLst>
                  <a:path w="704" h="2594" extrusionOk="0">
                    <a:moveTo>
                      <a:pt x="405" y="0"/>
                    </a:moveTo>
                    <a:cubicBezTo>
                      <a:pt x="239" y="0"/>
                      <a:pt x="110" y="122"/>
                      <a:pt x="103" y="283"/>
                    </a:cubicBezTo>
                    <a:lnTo>
                      <a:pt x="8" y="2283"/>
                    </a:lnTo>
                    <a:cubicBezTo>
                      <a:pt x="0" y="2446"/>
                      <a:pt x="126" y="2586"/>
                      <a:pt x="290" y="2593"/>
                    </a:cubicBezTo>
                    <a:lnTo>
                      <a:pt x="304" y="2593"/>
                    </a:lnTo>
                    <a:cubicBezTo>
                      <a:pt x="463" y="2593"/>
                      <a:pt x="593" y="2469"/>
                      <a:pt x="600" y="2311"/>
                    </a:cubicBezTo>
                    <a:lnTo>
                      <a:pt x="696" y="311"/>
                    </a:lnTo>
                    <a:cubicBezTo>
                      <a:pt x="703" y="147"/>
                      <a:pt x="578" y="7"/>
                      <a:pt x="414" y="0"/>
                    </a:cubicBezTo>
                    <a:cubicBezTo>
                      <a:pt x="411" y="0"/>
                      <a:pt x="408" y="0"/>
                      <a:pt x="4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6" name="Google Shape;1666;p26"/>
              <p:cNvSpPr/>
              <p:nvPr/>
            </p:nvSpPr>
            <p:spPr>
              <a:xfrm>
                <a:off x="1391362" y="4175128"/>
                <a:ext cx="71565" cy="111938"/>
              </a:xfrm>
              <a:custGeom>
                <a:avLst/>
                <a:gdLst/>
                <a:ahLst/>
                <a:cxnLst/>
                <a:rect l="l" t="t" r="r" b="b"/>
                <a:pathLst>
                  <a:path w="1299" h="2032" extrusionOk="0">
                    <a:moveTo>
                      <a:pt x="340" y="0"/>
                    </a:moveTo>
                    <a:cubicBezTo>
                      <a:pt x="301" y="0"/>
                      <a:pt x="260" y="8"/>
                      <a:pt x="222" y="25"/>
                    </a:cubicBezTo>
                    <a:cubicBezTo>
                      <a:pt x="69" y="90"/>
                      <a:pt x="0" y="265"/>
                      <a:pt x="67" y="415"/>
                    </a:cubicBezTo>
                    <a:lnTo>
                      <a:pt x="689" y="1853"/>
                    </a:lnTo>
                    <a:cubicBezTo>
                      <a:pt x="737" y="1963"/>
                      <a:pt x="846" y="2031"/>
                      <a:pt x="960" y="2031"/>
                    </a:cubicBezTo>
                    <a:cubicBezTo>
                      <a:pt x="1000" y="2031"/>
                      <a:pt x="1041" y="2023"/>
                      <a:pt x="1079" y="2009"/>
                    </a:cubicBezTo>
                    <a:cubicBezTo>
                      <a:pt x="1230" y="1942"/>
                      <a:pt x="1299" y="1769"/>
                      <a:pt x="1234" y="1618"/>
                    </a:cubicBezTo>
                    <a:lnTo>
                      <a:pt x="611" y="181"/>
                    </a:lnTo>
                    <a:cubicBezTo>
                      <a:pt x="563" y="67"/>
                      <a:pt x="454" y="0"/>
                      <a:pt x="3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7" name="Google Shape;1667;p26"/>
              <p:cNvSpPr/>
              <p:nvPr/>
            </p:nvSpPr>
            <p:spPr>
              <a:xfrm>
                <a:off x="1479455" y="4126596"/>
                <a:ext cx="38675" cy="142897"/>
              </a:xfrm>
              <a:custGeom>
                <a:avLst/>
                <a:gdLst/>
                <a:ahLst/>
                <a:cxnLst/>
                <a:rect l="l" t="t" r="r" b="b"/>
                <a:pathLst>
                  <a:path w="702" h="2594" extrusionOk="0">
                    <a:moveTo>
                      <a:pt x="404" y="0"/>
                    </a:moveTo>
                    <a:cubicBezTo>
                      <a:pt x="237" y="0"/>
                      <a:pt x="109" y="122"/>
                      <a:pt x="102" y="282"/>
                    </a:cubicBezTo>
                    <a:lnTo>
                      <a:pt x="8" y="2283"/>
                    </a:lnTo>
                    <a:cubicBezTo>
                      <a:pt x="0" y="2446"/>
                      <a:pt x="126" y="2586"/>
                      <a:pt x="290" y="2593"/>
                    </a:cubicBezTo>
                    <a:lnTo>
                      <a:pt x="304" y="2593"/>
                    </a:lnTo>
                    <a:cubicBezTo>
                      <a:pt x="461" y="2593"/>
                      <a:pt x="592" y="2469"/>
                      <a:pt x="600" y="2311"/>
                    </a:cubicBezTo>
                    <a:lnTo>
                      <a:pt x="695" y="311"/>
                    </a:lnTo>
                    <a:cubicBezTo>
                      <a:pt x="702" y="147"/>
                      <a:pt x="578" y="7"/>
                      <a:pt x="413" y="0"/>
                    </a:cubicBezTo>
                    <a:cubicBezTo>
                      <a:pt x="410" y="0"/>
                      <a:pt x="407" y="0"/>
                      <a:pt x="4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8" name="Google Shape;1668;p26"/>
              <p:cNvSpPr/>
              <p:nvPr/>
            </p:nvSpPr>
            <p:spPr>
              <a:xfrm>
                <a:off x="5520089" y="4284256"/>
                <a:ext cx="71565" cy="111938"/>
              </a:xfrm>
              <a:custGeom>
                <a:avLst/>
                <a:gdLst/>
                <a:ahLst/>
                <a:cxnLst/>
                <a:rect l="l" t="t" r="r" b="b"/>
                <a:pathLst>
                  <a:path w="1299" h="2032" extrusionOk="0">
                    <a:moveTo>
                      <a:pt x="961" y="0"/>
                    </a:moveTo>
                    <a:cubicBezTo>
                      <a:pt x="847" y="0"/>
                      <a:pt x="737" y="67"/>
                      <a:pt x="689" y="180"/>
                    </a:cubicBezTo>
                    <a:lnTo>
                      <a:pt x="65" y="1618"/>
                    </a:lnTo>
                    <a:cubicBezTo>
                      <a:pt x="0" y="1768"/>
                      <a:pt x="69" y="1943"/>
                      <a:pt x="220" y="2008"/>
                    </a:cubicBezTo>
                    <a:cubicBezTo>
                      <a:pt x="260" y="2022"/>
                      <a:pt x="301" y="2032"/>
                      <a:pt x="339" y="2032"/>
                    </a:cubicBezTo>
                    <a:cubicBezTo>
                      <a:pt x="453" y="2032"/>
                      <a:pt x="563" y="1964"/>
                      <a:pt x="611" y="1853"/>
                    </a:cubicBezTo>
                    <a:lnTo>
                      <a:pt x="1234" y="416"/>
                    </a:lnTo>
                    <a:cubicBezTo>
                      <a:pt x="1299" y="265"/>
                      <a:pt x="1230" y="91"/>
                      <a:pt x="1079" y="25"/>
                    </a:cubicBezTo>
                    <a:cubicBezTo>
                      <a:pt x="1040" y="8"/>
                      <a:pt x="1001"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9" name="Google Shape;1669;p26"/>
              <p:cNvSpPr/>
              <p:nvPr/>
            </p:nvSpPr>
            <p:spPr>
              <a:xfrm>
                <a:off x="5464831" y="4235834"/>
                <a:ext cx="38785" cy="142897"/>
              </a:xfrm>
              <a:custGeom>
                <a:avLst/>
                <a:gdLst/>
                <a:ahLst/>
                <a:cxnLst/>
                <a:rect l="l" t="t" r="r" b="b"/>
                <a:pathLst>
                  <a:path w="704" h="2594" extrusionOk="0">
                    <a:moveTo>
                      <a:pt x="299" y="0"/>
                    </a:moveTo>
                    <a:cubicBezTo>
                      <a:pt x="296" y="0"/>
                      <a:pt x="293" y="0"/>
                      <a:pt x="290" y="0"/>
                    </a:cubicBezTo>
                    <a:cubicBezTo>
                      <a:pt x="127" y="7"/>
                      <a:pt x="1" y="147"/>
                      <a:pt x="8" y="311"/>
                    </a:cubicBezTo>
                    <a:lnTo>
                      <a:pt x="104" y="2311"/>
                    </a:lnTo>
                    <a:cubicBezTo>
                      <a:pt x="111" y="2468"/>
                      <a:pt x="242" y="2593"/>
                      <a:pt x="400" y="2593"/>
                    </a:cubicBezTo>
                    <a:lnTo>
                      <a:pt x="415" y="2593"/>
                    </a:lnTo>
                    <a:cubicBezTo>
                      <a:pt x="578" y="2586"/>
                      <a:pt x="704" y="2446"/>
                      <a:pt x="697" y="2283"/>
                    </a:cubicBezTo>
                    <a:lnTo>
                      <a:pt x="601" y="283"/>
                    </a:lnTo>
                    <a:cubicBezTo>
                      <a:pt x="594" y="122"/>
                      <a:pt x="466" y="0"/>
                      <a:pt x="2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0" name="Google Shape;1670;p26"/>
              <p:cNvSpPr/>
              <p:nvPr/>
            </p:nvSpPr>
            <p:spPr>
              <a:xfrm>
                <a:off x="3147484" y="4256877"/>
                <a:ext cx="71565" cy="111883"/>
              </a:xfrm>
              <a:custGeom>
                <a:avLst/>
                <a:gdLst/>
                <a:ahLst/>
                <a:cxnLst/>
                <a:rect l="l" t="t" r="r" b="b"/>
                <a:pathLst>
                  <a:path w="1299" h="2031" extrusionOk="0">
                    <a:moveTo>
                      <a:pt x="960" y="0"/>
                    </a:moveTo>
                    <a:cubicBezTo>
                      <a:pt x="845" y="0"/>
                      <a:pt x="737" y="67"/>
                      <a:pt x="687" y="180"/>
                    </a:cubicBezTo>
                    <a:lnTo>
                      <a:pt x="65" y="1618"/>
                    </a:lnTo>
                    <a:cubicBezTo>
                      <a:pt x="0" y="1768"/>
                      <a:pt x="69" y="1943"/>
                      <a:pt x="220" y="2008"/>
                    </a:cubicBezTo>
                    <a:cubicBezTo>
                      <a:pt x="260" y="2022"/>
                      <a:pt x="299" y="2031"/>
                      <a:pt x="339" y="2031"/>
                    </a:cubicBezTo>
                    <a:cubicBezTo>
                      <a:pt x="453" y="2031"/>
                      <a:pt x="563" y="1964"/>
                      <a:pt x="610" y="1853"/>
                    </a:cubicBezTo>
                    <a:lnTo>
                      <a:pt x="1234" y="414"/>
                    </a:lnTo>
                    <a:cubicBezTo>
                      <a:pt x="1299" y="265"/>
                      <a:pt x="1229" y="90"/>
                      <a:pt x="1078" y="25"/>
                    </a:cubicBezTo>
                    <a:cubicBezTo>
                      <a:pt x="1040" y="8"/>
                      <a:pt x="999" y="0"/>
                      <a:pt x="9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1" name="Google Shape;1671;p26"/>
              <p:cNvSpPr/>
              <p:nvPr/>
            </p:nvSpPr>
            <p:spPr>
              <a:xfrm>
                <a:off x="3092227" y="4208456"/>
                <a:ext cx="38730" cy="142787"/>
              </a:xfrm>
              <a:custGeom>
                <a:avLst/>
                <a:gdLst/>
                <a:ahLst/>
                <a:cxnLst/>
                <a:rect l="l" t="t" r="r" b="b"/>
                <a:pathLst>
                  <a:path w="703" h="2592" extrusionOk="0">
                    <a:moveTo>
                      <a:pt x="302" y="0"/>
                    </a:moveTo>
                    <a:cubicBezTo>
                      <a:pt x="298" y="0"/>
                      <a:pt x="294" y="0"/>
                      <a:pt x="290" y="0"/>
                    </a:cubicBezTo>
                    <a:cubicBezTo>
                      <a:pt x="126" y="8"/>
                      <a:pt x="1" y="147"/>
                      <a:pt x="8" y="311"/>
                    </a:cubicBezTo>
                    <a:lnTo>
                      <a:pt x="102" y="2310"/>
                    </a:lnTo>
                    <a:cubicBezTo>
                      <a:pt x="110" y="2469"/>
                      <a:pt x="241" y="2592"/>
                      <a:pt x="399" y="2592"/>
                    </a:cubicBezTo>
                    <a:lnTo>
                      <a:pt x="413" y="2592"/>
                    </a:lnTo>
                    <a:cubicBezTo>
                      <a:pt x="578" y="2585"/>
                      <a:pt x="702" y="2445"/>
                      <a:pt x="695" y="2281"/>
                    </a:cubicBezTo>
                    <a:lnTo>
                      <a:pt x="601" y="283"/>
                    </a:lnTo>
                    <a:cubicBezTo>
                      <a:pt x="594" y="121"/>
                      <a:pt x="467" y="0"/>
                      <a:pt x="3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2" name="Google Shape;1672;p26"/>
              <p:cNvSpPr/>
              <p:nvPr/>
            </p:nvSpPr>
            <p:spPr>
              <a:xfrm>
                <a:off x="4559334" y="4068864"/>
                <a:ext cx="71565" cy="111938"/>
              </a:xfrm>
              <a:custGeom>
                <a:avLst/>
                <a:gdLst/>
                <a:ahLst/>
                <a:cxnLst/>
                <a:rect l="l" t="t" r="r" b="b"/>
                <a:pathLst>
                  <a:path w="1299" h="2032" extrusionOk="0">
                    <a:moveTo>
                      <a:pt x="961" y="0"/>
                    </a:moveTo>
                    <a:cubicBezTo>
                      <a:pt x="846" y="0"/>
                      <a:pt x="737" y="68"/>
                      <a:pt x="688" y="180"/>
                    </a:cubicBezTo>
                    <a:lnTo>
                      <a:pt x="65" y="1618"/>
                    </a:lnTo>
                    <a:cubicBezTo>
                      <a:pt x="0" y="1768"/>
                      <a:pt x="69" y="1943"/>
                      <a:pt x="220" y="2008"/>
                    </a:cubicBezTo>
                    <a:cubicBezTo>
                      <a:pt x="260" y="2025"/>
                      <a:pt x="301" y="2032"/>
                      <a:pt x="339" y="2032"/>
                    </a:cubicBezTo>
                    <a:cubicBezTo>
                      <a:pt x="453" y="2032"/>
                      <a:pt x="563" y="1964"/>
                      <a:pt x="610" y="1853"/>
                    </a:cubicBezTo>
                    <a:lnTo>
                      <a:pt x="1234" y="416"/>
                    </a:lnTo>
                    <a:cubicBezTo>
                      <a:pt x="1299" y="265"/>
                      <a:pt x="1230" y="91"/>
                      <a:pt x="1079" y="25"/>
                    </a:cubicBezTo>
                    <a:cubicBezTo>
                      <a:pt x="1040" y="8"/>
                      <a:pt x="1000"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3" name="Google Shape;1673;p26"/>
              <p:cNvSpPr/>
              <p:nvPr/>
            </p:nvSpPr>
            <p:spPr>
              <a:xfrm>
                <a:off x="4504077" y="4020442"/>
                <a:ext cx="38785" cy="142897"/>
              </a:xfrm>
              <a:custGeom>
                <a:avLst/>
                <a:gdLst/>
                <a:ahLst/>
                <a:cxnLst/>
                <a:rect l="l" t="t" r="r" b="b"/>
                <a:pathLst>
                  <a:path w="704" h="2594" extrusionOk="0">
                    <a:moveTo>
                      <a:pt x="301" y="0"/>
                    </a:moveTo>
                    <a:cubicBezTo>
                      <a:pt x="298" y="0"/>
                      <a:pt x="294" y="0"/>
                      <a:pt x="290" y="1"/>
                    </a:cubicBezTo>
                    <a:cubicBezTo>
                      <a:pt x="127" y="8"/>
                      <a:pt x="1" y="147"/>
                      <a:pt x="8" y="311"/>
                    </a:cubicBezTo>
                    <a:lnTo>
                      <a:pt x="104" y="2311"/>
                    </a:lnTo>
                    <a:cubicBezTo>
                      <a:pt x="111" y="2469"/>
                      <a:pt x="242" y="2593"/>
                      <a:pt x="400" y="2593"/>
                    </a:cubicBezTo>
                    <a:lnTo>
                      <a:pt x="415" y="2593"/>
                    </a:lnTo>
                    <a:cubicBezTo>
                      <a:pt x="578" y="2586"/>
                      <a:pt x="704" y="2447"/>
                      <a:pt x="697" y="2283"/>
                    </a:cubicBezTo>
                    <a:lnTo>
                      <a:pt x="601" y="283"/>
                    </a:lnTo>
                    <a:cubicBezTo>
                      <a:pt x="594" y="123"/>
                      <a:pt x="467"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74" name="Google Shape;1674;p26"/>
            <p:cNvGrpSpPr/>
            <p:nvPr/>
          </p:nvGrpSpPr>
          <p:grpSpPr>
            <a:xfrm>
              <a:off x="187149" y="4333098"/>
              <a:ext cx="578573" cy="634011"/>
              <a:chOff x="7969377" y="2856516"/>
              <a:chExt cx="402682" cy="441266"/>
            </a:xfrm>
          </p:grpSpPr>
          <p:sp>
            <p:nvSpPr>
              <p:cNvPr id="1675" name="Google Shape;1675;p26"/>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6" name="Google Shape;1676;p26"/>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7" name="Google Shape;1677;p26"/>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8" name="Google Shape;1678;p26"/>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9" name="Google Shape;1679;p26"/>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0" name="Google Shape;1680;p26"/>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1" name="Google Shape;1681;p26"/>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2" name="Google Shape;1682;p26"/>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3" name="Google Shape;1683;p26"/>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4" name="Google Shape;1684;p26"/>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5" name="Google Shape;1685;p26"/>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86" name="Google Shape;1686;p26"/>
            <p:cNvGrpSpPr/>
            <p:nvPr/>
          </p:nvGrpSpPr>
          <p:grpSpPr>
            <a:xfrm>
              <a:off x="218883" y="3346578"/>
              <a:ext cx="246464" cy="231319"/>
              <a:chOff x="5946283" y="1650903"/>
              <a:chExt cx="246464" cy="231319"/>
            </a:xfrm>
          </p:grpSpPr>
          <p:sp>
            <p:nvSpPr>
              <p:cNvPr id="1687" name="Google Shape;1687;p26"/>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8" name="Google Shape;1688;p26"/>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89" name="Google Shape;1689;p26"/>
            <p:cNvGrpSpPr/>
            <p:nvPr/>
          </p:nvGrpSpPr>
          <p:grpSpPr>
            <a:xfrm>
              <a:off x="8584383" y="1012378"/>
              <a:ext cx="246464" cy="231319"/>
              <a:chOff x="5946283" y="1650903"/>
              <a:chExt cx="246464" cy="231319"/>
            </a:xfrm>
          </p:grpSpPr>
          <p:sp>
            <p:nvSpPr>
              <p:cNvPr id="1690" name="Google Shape;1690;p26"/>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1" name="Google Shape;1691;p26"/>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92" name="Google Shape;1692;p26"/>
            <p:cNvGrpSpPr/>
            <p:nvPr/>
          </p:nvGrpSpPr>
          <p:grpSpPr>
            <a:xfrm>
              <a:off x="8764858" y="1470203"/>
              <a:ext cx="246464" cy="231319"/>
              <a:chOff x="5946283" y="1650903"/>
              <a:chExt cx="246464" cy="231319"/>
            </a:xfrm>
          </p:grpSpPr>
          <p:sp>
            <p:nvSpPr>
              <p:cNvPr id="1693" name="Google Shape;1693;p26"/>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4" name="Google Shape;1694;p26"/>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95" name="Google Shape;1695;p26"/>
            <p:cNvGrpSpPr/>
            <p:nvPr/>
          </p:nvGrpSpPr>
          <p:grpSpPr>
            <a:xfrm>
              <a:off x="8176879" y="1973636"/>
              <a:ext cx="1287038" cy="1788135"/>
              <a:chOff x="8176879" y="1973636"/>
              <a:chExt cx="1287038" cy="1788135"/>
            </a:xfrm>
          </p:grpSpPr>
          <p:sp>
            <p:nvSpPr>
              <p:cNvPr id="1696" name="Google Shape;1696;p26"/>
              <p:cNvSpPr/>
              <p:nvPr/>
            </p:nvSpPr>
            <p:spPr>
              <a:xfrm rot="4267454">
                <a:off x="8013774" y="2463392"/>
                <a:ext cx="1613249" cy="808624"/>
              </a:xfrm>
              <a:custGeom>
                <a:avLst/>
                <a:gdLst/>
                <a:ahLst/>
                <a:cxnLst/>
                <a:rect l="l" t="t" r="r" b="b"/>
                <a:pathLst>
                  <a:path w="34581" h="17336" extrusionOk="0">
                    <a:moveTo>
                      <a:pt x="743" y="0"/>
                    </a:moveTo>
                    <a:cubicBezTo>
                      <a:pt x="287" y="0"/>
                      <a:pt x="1" y="500"/>
                      <a:pt x="236" y="896"/>
                    </a:cubicBezTo>
                    <a:lnTo>
                      <a:pt x="4443" y="7949"/>
                    </a:lnTo>
                    <a:cubicBezTo>
                      <a:pt x="4558" y="8140"/>
                      <a:pt x="4755" y="8237"/>
                      <a:pt x="4952" y="8237"/>
                    </a:cubicBezTo>
                    <a:cubicBezTo>
                      <a:pt x="5130" y="8237"/>
                      <a:pt x="5309" y="8158"/>
                      <a:pt x="5429" y="7996"/>
                    </a:cubicBezTo>
                    <a:lnTo>
                      <a:pt x="6181" y="6972"/>
                    </a:lnTo>
                    <a:cubicBezTo>
                      <a:pt x="6294" y="6819"/>
                      <a:pt x="6471" y="6732"/>
                      <a:pt x="6655" y="6732"/>
                    </a:cubicBezTo>
                    <a:cubicBezTo>
                      <a:pt x="6702" y="6732"/>
                      <a:pt x="6749" y="6738"/>
                      <a:pt x="6795" y="6749"/>
                    </a:cubicBezTo>
                    <a:cubicBezTo>
                      <a:pt x="6904" y="6775"/>
                      <a:pt x="7004" y="6828"/>
                      <a:pt x="7080" y="6907"/>
                    </a:cubicBezTo>
                    <a:cubicBezTo>
                      <a:pt x="7621" y="7479"/>
                      <a:pt x="7993" y="8302"/>
                      <a:pt x="8382" y="9170"/>
                    </a:cubicBezTo>
                    <a:cubicBezTo>
                      <a:pt x="8510" y="9455"/>
                      <a:pt x="8637" y="9739"/>
                      <a:pt x="8771" y="10017"/>
                    </a:cubicBezTo>
                    <a:cubicBezTo>
                      <a:pt x="9086" y="10668"/>
                      <a:pt x="9559" y="11652"/>
                      <a:pt x="10418" y="12367"/>
                    </a:cubicBezTo>
                    <a:cubicBezTo>
                      <a:pt x="10943" y="12802"/>
                      <a:pt x="11552" y="13069"/>
                      <a:pt x="12198" y="13145"/>
                    </a:cubicBezTo>
                    <a:cubicBezTo>
                      <a:pt x="12313" y="13159"/>
                      <a:pt x="12420" y="13201"/>
                      <a:pt x="12510" y="13273"/>
                    </a:cubicBezTo>
                    <a:cubicBezTo>
                      <a:pt x="13031" y="13687"/>
                      <a:pt x="13613" y="14006"/>
                      <a:pt x="14234" y="14218"/>
                    </a:cubicBezTo>
                    <a:cubicBezTo>
                      <a:pt x="14790" y="14407"/>
                      <a:pt x="15377" y="14501"/>
                      <a:pt x="15977" y="14501"/>
                    </a:cubicBezTo>
                    <a:cubicBezTo>
                      <a:pt x="16496" y="14501"/>
                      <a:pt x="17020" y="14431"/>
                      <a:pt x="17536" y="14290"/>
                    </a:cubicBezTo>
                    <a:cubicBezTo>
                      <a:pt x="18588" y="14004"/>
                      <a:pt x="19489" y="13485"/>
                      <a:pt x="20155" y="13066"/>
                    </a:cubicBezTo>
                    <a:cubicBezTo>
                      <a:pt x="20347" y="12943"/>
                      <a:pt x="20542" y="12819"/>
                      <a:pt x="20738" y="12689"/>
                    </a:cubicBezTo>
                    <a:cubicBezTo>
                      <a:pt x="21700" y="12061"/>
                      <a:pt x="22609" y="11468"/>
                      <a:pt x="23479" y="11468"/>
                    </a:cubicBezTo>
                    <a:cubicBezTo>
                      <a:pt x="23520" y="11468"/>
                      <a:pt x="23561" y="11471"/>
                      <a:pt x="23600" y="11472"/>
                    </a:cubicBezTo>
                    <a:cubicBezTo>
                      <a:pt x="23802" y="11485"/>
                      <a:pt x="23897" y="11563"/>
                      <a:pt x="23963" y="11635"/>
                    </a:cubicBezTo>
                    <a:cubicBezTo>
                      <a:pt x="24176" y="11873"/>
                      <a:pt x="24361" y="12261"/>
                      <a:pt x="24556" y="12671"/>
                    </a:cubicBezTo>
                    <a:lnTo>
                      <a:pt x="24594" y="12752"/>
                    </a:lnTo>
                    <a:cubicBezTo>
                      <a:pt x="25157" y="13935"/>
                      <a:pt x="26209" y="15554"/>
                      <a:pt x="28010" y="16568"/>
                    </a:cubicBezTo>
                    <a:cubicBezTo>
                      <a:pt x="28889" y="17062"/>
                      <a:pt x="29890" y="17333"/>
                      <a:pt x="30823" y="17336"/>
                    </a:cubicBezTo>
                    <a:cubicBezTo>
                      <a:pt x="32056" y="17336"/>
                      <a:pt x="33126" y="16850"/>
                      <a:pt x="33839" y="15971"/>
                    </a:cubicBezTo>
                    <a:cubicBezTo>
                      <a:pt x="34250" y="15465"/>
                      <a:pt x="34494" y="14860"/>
                      <a:pt x="34544" y="14223"/>
                    </a:cubicBezTo>
                    <a:cubicBezTo>
                      <a:pt x="34580" y="13750"/>
                      <a:pt x="34421" y="13280"/>
                      <a:pt x="34100" y="12935"/>
                    </a:cubicBezTo>
                    <a:cubicBezTo>
                      <a:pt x="33781" y="12590"/>
                      <a:pt x="33324" y="12391"/>
                      <a:pt x="32848" y="12391"/>
                    </a:cubicBezTo>
                    <a:cubicBezTo>
                      <a:pt x="31986" y="12391"/>
                      <a:pt x="31276" y="13008"/>
                      <a:pt x="31149" y="13845"/>
                    </a:cubicBezTo>
                    <a:cubicBezTo>
                      <a:pt x="31122" y="13862"/>
                      <a:pt x="31085" y="13880"/>
                      <a:pt x="31044" y="13893"/>
                    </a:cubicBezTo>
                    <a:cubicBezTo>
                      <a:pt x="30980" y="13910"/>
                      <a:pt x="30899" y="13921"/>
                      <a:pt x="30807" y="13921"/>
                    </a:cubicBezTo>
                    <a:cubicBezTo>
                      <a:pt x="30596" y="13921"/>
                      <a:pt x="30339" y="13870"/>
                      <a:pt x="30085" y="13776"/>
                    </a:cubicBezTo>
                    <a:cubicBezTo>
                      <a:pt x="29301" y="13489"/>
                      <a:pt x="28524" y="12767"/>
                      <a:pt x="27952" y="11800"/>
                    </a:cubicBezTo>
                    <a:cubicBezTo>
                      <a:pt x="27840" y="11611"/>
                      <a:pt x="27727" y="11379"/>
                      <a:pt x="27610" y="11133"/>
                    </a:cubicBezTo>
                    <a:cubicBezTo>
                      <a:pt x="27190" y="10264"/>
                      <a:pt x="26667" y="9180"/>
                      <a:pt x="25486" y="8532"/>
                    </a:cubicBezTo>
                    <a:cubicBezTo>
                      <a:pt x="24904" y="8213"/>
                      <a:pt x="24237" y="8052"/>
                      <a:pt x="23497" y="8052"/>
                    </a:cubicBezTo>
                    <a:cubicBezTo>
                      <a:pt x="23264" y="8052"/>
                      <a:pt x="23020" y="8068"/>
                      <a:pt x="22776" y="8102"/>
                    </a:cubicBezTo>
                    <a:cubicBezTo>
                      <a:pt x="21897" y="8216"/>
                      <a:pt x="21033" y="8531"/>
                      <a:pt x="20055" y="9085"/>
                    </a:cubicBezTo>
                    <a:cubicBezTo>
                      <a:pt x="19633" y="9325"/>
                      <a:pt x="19236" y="9582"/>
                      <a:pt x="18853" y="9831"/>
                    </a:cubicBezTo>
                    <a:cubicBezTo>
                      <a:pt x="18030" y="10366"/>
                      <a:pt x="17253" y="10870"/>
                      <a:pt x="16450" y="11036"/>
                    </a:cubicBezTo>
                    <a:cubicBezTo>
                      <a:pt x="16308" y="11066"/>
                      <a:pt x="16163" y="11080"/>
                      <a:pt x="16018" y="11080"/>
                    </a:cubicBezTo>
                    <a:cubicBezTo>
                      <a:pt x="15963" y="11080"/>
                      <a:pt x="15909" y="11078"/>
                      <a:pt x="15855" y="11073"/>
                    </a:cubicBezTo>
                    <a:cubicBezTo>
                      <a:pt x="16005" y="10783"/>
                      <a:pt x="16124" y="10474"/>
                      <a:pt x="16201" y="10153"/>
                    </a:cubicBezTo>
                    <a:cubicBezTo>
                      <a:pt x="16526" y="8809"/>
                      <a:pt x="16138" y="7471"/>
                      <a:pt x="15185" y="6655"/>
                    </a:cubicBezTo>
                    <a:cubicBezTo>
                      <a:pt x="14649" y="6196"/>
                      <a:pt x="13971" y="5943"/>
                      <a:pt x="13277" y="5943"/>
                    </a:cubicBezTo>
                    <a:cubicBezTo>
                      <a:pt x="12735" y="5943"/>
                      <a:pt x="12208" y="6097"/>
                      <a:pt x="11755" y="6388"/>
                    </a:cubicBezTo>
                    <a:cubicBezTo>
                      <a:pt x="11713" y="6415"/>
                      <a:pt x="11672" y="6443"/>
                      <a:pt x="11634" y="6471"/>
                    </a:cubicBezTo>
                    <a:cubicBezTo>
                      <a:pt x="11532" y="6544"/>
                      <a:pt x="11417" y="6578"/>
                      <a:pt x="11302" y="6578"/>
                    </a:cubicBezTo>
                    <a:cubicBezTo>
                      <a:pt x="11094" y="6578"/>
                      <a:pt x="10889" y="6465"/>
                      <a:pt x="10780" y="6265"/>
                    </a:cubicBezTo>
                    <a:cubicBezTo>
                      <a:pt x="10576" y="5891"/>
                      <a:pt x="10348" y="5520"/>
                      <a:pt x="10075" y="5159"/>
                    </a:cubicBezTo>
                    <a:cubicBezTo>
                      <a:pt x="9801" y="4793"/>
                      <a:pt x="9501" y="4466"/>
                      <a:pt x="9180" y="4182"/>
                    </a:cubicBezTo>
                    <a:cubicBezTo>
                      <a:pt x="9173" y="4176"/>
                      <a:pt x="9166" y="4171"/>
                      <a:pt x="9161" y="4165"/>
                    </a:cubicBezTo>
                    <a:lnTo>
                      <a:pt x="9156" y="4144"/>
                    </a:lnTo>
                    <a:cubicBezTo>
                      <a:pt x="9106" y="3936"/>
                      <a:pt x="9171" y="3718"/>
                      <a:pt x="9327" y="3571"/>
                    </a:cubicBezTo>
                    <a:lnTo>
                      <a:pt x="11566" y="1482"/>
                    </a:lnTo>
                    <a:cubicBezTo>
                      <a:pt x="11950" y="1123"/>
                      <a:pt x="11713" y="481"/>
                      <a:pt x="11189" y="458"/>
                    </a:cubicBezTo>
                    <a:lnTo>
                      <a:pt x="771" y="1"/>
                    </a:lnTo>
                    <a:cubicBezTo>
                      <a:pt x="761" y="1"/>
                      <a:pt x="752" y="0"/>
                      <a:pt x="743"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7" name="Google Shape;1697;p26"/>
              <p:cNvSpPr/>
              <p:nvPr/>
            </p:nvSpPr>
            <p:spPr>
              <a:xfrm rot="4267454">
                <a:off x="8774835" y="2223246"/>
                <a:ext cx="284993" cy="73744"/>
              </a:xfrm>
              <a:custGeom>
                <a:avLst/>
                <a:gdLst/>
                <a:ahLst/>
                <a:cxnLst/>
                <a:rect l="l" t="t" r="r" b="b"/>
                <a:pathLst>
                  <a:path w="6109" h="1581" extrusionOk="0">
                    <a:moveTo>
                      <a:pt x="1" y="1"/>
                    </a:moveTo>
                    <a:lnTo>
                      <a:pt x="4701" y="1580"/>
                    </a:lnTo>
                    <a:lnTo>
                      <a:pt x="6108" y="269"/>
                    </a:ln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8" name="Google Shape;1698;p26"/>
              <p:cNvSpPr/>
              <p:nvPr/>
            </p:nvSpPr>
            <p:spPr>
              <a:xfrm rot="4267454">
                <a:off x="8757288" y="2129690"/>
                <a:ext cx="171677" cy="191848"/>
              </a:xfrm>
              <a:custGeom>
                <a:avLst/>
                <a:gdLst/>
                <a:ahLst/>
                <a:cxnLst/>
                <a:rect l="l" t="t" r="r" b="b"/>
                <a:pathLst>
                  <a:path w="3680" h="4113" extrusionOk="0">
                    <a:moveTo>
                      <a:pt x="1" y="1"/>
                    </a:moveTo>
                    <a:lnTo>
                      <a:pt x="2455" y="4112"/>
                    </a:lnTo>
                    <a:lnTo>
                      <a:pt x="3679" y="2450"/>
                    </a:ln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9" name="Google Shape;1699;p26"/>
              <p:cNvSpPr/>
              <p:nvPr/>
            </p:nvSpPr>
            <p:spPr>
              <a:xfrm rot="4267454">
                <a:off x="8743669" y="2170848"/>
                <a:ext cx="242867" cy="169738"/>
              </a:xfrm>
              <a:custGeom>
                <a:avLst/>
                <a:gdLst/>
                <a:ahLst/>
                <a:cxnLst/>
                <a:rect l="l" t="t" r="r" b="b"/>
                <a:pathLst>
                  <a:path w="5206" h="3639" extrusionOk="0">
                    <a:moveTo>
                      <a:pt x="1" y="1"/>
                    </a:moveTo>
                    <a:lnTo>
                      <a:pt x="3679" y="2450"/>
                    </a:lnTo>
                    <a:lnTo>
                      <a:pt x="5205" y="3638"/>
                    </a:lnTo>
                    <a:lnTo>
                      <a:pt x="4701" y="1580"/>
                    </a:lnTo>
                    <a:lnTo>
                      <a:pt x="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0" name="Google Shape;1700;p26"/>
              <p:cNvSpPr/>
              <p:nvPr/>
            </p:nvSpPr>
            <p:spPr>
              <a:xfrm rot="4267454">
                <a:off x="8787334" y="2316297"/>
                <a:ext cx="95215" cy="55507"/>
              </a:xfrm>
              <a:custGeom>
                <a:avLst/>
                <a:gdLst/>
                <a:ahLst/>
                <a:cxnLst/>
                <a:rect l="l" t="t" r="r" b="b"/>
                <a:pathLst>
                  <a:path w="2041" h="1190" extrusionOk="0">
                    <a:moveTo>
                      <a:pt x="514" y="1"/>
                    </a:moveTo>
                    <a:lnTo>
                      <a:pt x="0" y="699"/>
                    </a:lnTo>
                    <a:lnTo>
                      <a:pt x="2040" y="1189"/>
                    </a:lnTo>
                    <a:lnTo>
                      <a:pt x="51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1" name="Google Shape;1701;p26"/>
              <p:cNvSpPr/>
              <p:nvPr/>
            </p:nvSpPr>
            <p:spPr>
              <a:xfrm rot="4267454">
                <a:off x="8200487" y="2792411"/>
                <a:ext cx="1168895" cy="483514"/>
              </a:xfrm>
              <a:custGeom>
                <a:avLst/>
                <a:gdLst/>
                <a:ahLst/>
                <a:cxnLst/>
                <a:rect l="l" t="t" r="r" b="b"/>
                <a:pathLst>
                  <a:path w="25056" h="10366" extrusionOk="0">
                    <a:moveTo>
                      <a:pt x="5395" y="2389"/>
                    </a:moveTo>
                    <a:cubicBezTo>
                      <a:pt x="5948" y="2389"/>
                      <a:pt x="6401" y="2844"/>
                      <a:pt x="6545" y="3366"/>
                    </a:cubicBezTo>
                    <a:cubicBezTo>
                      <a:pt x="6732" y="4031"/>
                      <a:pt x="6513" y="4786"/>
                      <a:pt x="6070" y="5302"/>
                    </a:cubicBezTo>
                    <a:cubicBezTo>
                      <a:pt x="5827" y="5584"/>
                      <a:pt x="5509" y="5815"/>
                      <a:pt x="5159" y="5930"/>
                    </a:cubicBezTo>
                    <a:lnTo>
                      <a:pt x="5159" y="5930"/>
                    </a:lnTo>
                    <a:cubicBezTo>
                      <a:pt x="5113" y="5876"/>
                      <a:pt x="5069" y="5820"/>
                      <a:pt x="5026" y="5763"/>
                    </a:cubicBezTo>
                    <a:cubicBezTo>
                      <a:pt x="4603" y="5199"/>
                      <a:pt x="4283" y="4483"/>
                      <a:pt x="4277" y="3766"/>
                    </a:cubicBezTo>
                    <a:cubicBezTo>
                      <a:pt x="4271" y="3155"/>
                      <a:pt x="4587" y="2493"/>
                      <a:pt x="5251" y="2400"/>
                    </a:cubicBezTo>
                    <a:cubicBezTo>
                      <a:pt x="5300" y="2393"/>
                      <a:pt x="5348" y="2389"/>
                      <a:pt x="5395" y="2389"/>
                    </a:cubicBezTo>
                    <a:close/>
                    <a:moveTo>
                      <a:pt x="155" y="1"/>
                    </a:moveTo>
                    <a:cubicBezTo>
                      <a:pt x="73" y="1"/>
                      <a:pt x="1" y="103"/>
                      <a:pt x="78" y="171"/>
                    </a:cubicBezTo>
                    <a:cubicBezTo>
                      <a:pt x="1203" y="1172"/>
                      <a:pt x="1694" y="2642"/>
                      <a:pt x="2329" y="3962"/>
                    </a:cubicBezTo>
                    <a:cubicBezTo>
                      <a:pt x="2641" y="4611"/>
                      <a:pt x="2988" y="5303"/>
                      <a:pt x="3551" y="5770"/>
                    </a:cubicBezTo>
                    <a:cubicBezTo>
                      <a:pt x="3893" y="6054"/>
                      <a:pt x="4292" y="6205"/>
                      <a:pt x="4702" y="6205"/>
                    </a:cubicBezTo>
                    <a:cubicBezTo>
                      <a:pt x="4831" y="6205"/>
                      <a:pt x="4962" y="6190"/>
                      <a:pt x="5092" y="6159"/>
                    </a:cubicBezTo>
                    <a:lnTo>
                      <a:pt x="5092" y="6159"/>
                    </a:lnTo>
                    <a:cubicBezTo>
                      <a:pt x="5571" y="6691"/>
                      <a:pt x="6184" y="7104"/>
                      <a:pt x="6856" y="7331"/>
                    </a:cubicBezTo>
                    <a:cubicBezTo>
                      <a:pt x="7256" y="7467"/>
                      <a:pt x="7670" y="7530"/>
                      <a:pt x="8085" y="7530"/>
                    </a:cubicBezTo>
                    <a:cubicBezTo>
                      <a:pt x="8466" y="7530"/>
                      <a:pt x="8848" y="7477"/>
                      <a:pt x="9220" y="7377"/>
                    </a:cubicBezTo>
                    <a:cubicBezTo>
                      <a:pt x="10002" y="7165"/>
                      <a:pt x="10723" y="6771"/>
                      <a:pt x="11405" y="6343"/>
                    </a:cubicBezTo>
                    <a:cubicBezTo>
                      <a:pt x="12685" y="5540"/>
                      <a:pt x="14008" y="4500"/>
                      <a:pt x="15585" y="4500"/>
                    </a:cubicBezTo>
                    <a:cubicBezTo>
                      <a:pt x="15659" y="4500"/>
                      <a:pt x="15733" y="4502"/>
                      <a:pt x="15807" y="4507"/>
                    </a:cubicBezTo>
                    <a:cubicBezTo>
                      <a:pt x="16379" y="4542"/>
                      <a:pt x="16884" y="4774"/>
                      <a:pt x="17268" y="5200"/>
                    </a:cubicBezTo>
                    <a:cubicBezTo>
                      <a:pt x="17658" y="5635"/>
                      <a:pt x="17908" y="6181"/>
                      <a:pt x="18158" y="6702"/>
                    </a:cubicBezTo>
                    <a:cubicBezTo>
                      <a:pt x="18757" y="7958"/>
                      <a:pt x="19679" y="9116"/>
                      <a:pt x="20910" y="9806"/>
                    </a:cubicBezTo>
                    <a:cubicBezTo>
                      <a:pt x="21486" y="10129"/>
                      <a:pt x="22225" y="10365"/>
                      <a:pt x="22933" y="10365"/>
                    </a:cubicBezTo>
                    <a:cubicBezTo>
                      <a:pt x="23606" y="10365"/>
                      <a:pt x="24251" y="10152"/>
                      <a:pt x="24701" y="9597"/>
                    </a:cubicBezTo>
                    <a:cubicBezTo>
                      <a:pt x="24902" y="9348"/>
                      <a:pt x="25026" y="9056"/>
                      <a:pt x="25050" y="8737"/>
                    </a:cubicBezTo>
                    <a:cubicBezTo>
                      <a:pt x="25056" y="8672"/>
                      <a:pt x="25008" y="8640"/>
                      <a:pt x="24958" y="8640"/>
                    </a:cubicBezTo>
                    <a:cubicBezTo>
                      <a:pt x="24907" y="8640"/>
                      <a:pt x="24854" y="8672"/>
                      <a:pt x="24849" y="8737"/>
                    </a:cubicBezTo>
                    <a:cubicBezTo>
                      <a:pt x="24796" y="9409"/>
                      <a:pt x="24210" y="9905"/>
                      <a:pt x="23595" y="10080"/>
                    </a:cubicBezTo>
                    <a:cubicBezTo>
                      <a:pt x="23376" y="10142"/>
                      <a:pt x="23147" y="10169"/>
                      <a:pt x="22916" y="10169"/>
                    </a:cubicBezTo>
                    <a:cubicBezTo>
                      <a:pt x="22479" y="10169"/>
                      <a:pt x="22035" y="10071"/>
                      <a:pt x="21638" y="9926"/>
                    </a:cubicBezTo>
                    <a:cubicBezTo>
                      <a:pt x="20369" y="9458"/>
                      <a:pt x="19353" y="8403"/>
                      <a:pt x="18676" y="7259"/>
                    </a:cubicBezTo>
                    <a:cubicBezTo>
                      <a:pt x="18132" y="6342"/>
                      <a:pt x="17820" y="5132"/>
                      <a:pt x="16818" y="4582"/>
                    </a:cubicBezTo>
                    <a:cubicBezTo>
                      <a:pt x="16446" y="4377"/>
                      <a:pt x="16025" y="4300"/>
                      <a:pt x="15603" y="4300"/>
                    </a:cubicBezTo>
                    <a:cubicBezTo>
                      <a:pt x="15432" y="4300"/>
                      <a:pt x="15260" y="4313"/>
                      <a:pt x="15092" y="4335"/>
                    </a:cubicBezTo>
                    <a:cubicBezTo>
                      <a:pt x="14332" y="4435"/>
                      <a:pt x="13620" y="4746"/>
                      <a:pt x="12958" y="5121"/>
                    </a:cubicBezTo>
                    <a:cubicBezTo>
                      <a:pt x="11625" y="5879"/>
                      <a:pt x="10424" y="6932"/>
                      <a:pt x="8884" y="7251"/>
                    </a:cubicBezTo>
                    <a:cubicBezTo>
                      <a:pt x="8630" y="7303"/>
                      <a:pt x="8376" y="7329"/>
                      <a:pt x="8123" y="7329"/>
                    </a:cubicBezTo>
                    <a:cubicBezTo>
                      <a:pt x="7060" y="7329"/>
                      <a:pt x="6038" y="6877"/>
                      <a:pt x="5305" y="6095"/>
                    </a:cubicBezTo>
                    <a:lnTo>
                      <a:pt x="5305" y="6095"/>
                    </a:lnTo>
                    <a:cubicBezTo>
                      <a:pt x="5360" y="6074"/>
                      <a:pt x="5415" y="6051"/>
                      <a:pt x="5470" y="6024"/>
                    </a:cubicBezTo>
                    <a:cubicBezTo>
                      <a:pt x="6108" y="5718"/>
                      <a:pt x="6578" y="5094"/>
                      <a:pt x="6743" y="4412"/>
                    </a:cubicBezTo>
                    <a:cubicBezTo>
                      <a:pt x="6904" y="3749"/>
                      <a:pt x="6785" y="2980"/>
                      <a:pt x="6246" y="2517"/>
                    </a:cubicBezTo>
                    <a:cubicBezTo>
                      <a:pt x="6001" y="2308"/>
                      <a:pt x="5692" y="2193"/>
                      <a:pt x="5383" y="2193"/>
                    </a:cubicBezTo>
                    <a:cubicBezTo>
                      <a:pt x="5158" y="2193"/>
                      <a:pt x="4933" y="2254"/>
                      <a:pt x="4731" y="2383"/>
                    </a:cubicBezTo>
                    <a:cubicBezTo>
                      <a:pt x="4115" y="2779"/>
                      <a:pt x="4002" y="3574"/>
                      <a:pt x="4125" y="4246"/>
                    </a:cubicBezTo>
                    <a:cubicBezTo>
                      <a:pt x="4243" y="4884"/>
                      <a:pt x="4535" y="5480"/>
                      <a:pt x="4943" y="5985"/>
                    </a:cubicBezTo>
                    <a:lnTo>
                      <a:pt x="4943" y="5985"/>
                    </a:lnTo>
                    <a:cubicBezTo>
                      <a:pt x="4857" y="6000"/>
                      <a:pt x="4769" y="6009"/>
                      <a:pt x="4680" y="6009"/>
                    </a:cubicBezTo>
                    <a:cubicBezTo>
                      <a:pt x="4537" y="6009"/>
                      <a:pt x="4392" y="5987"/>
                      <a:pt x="4247" y="5940"/>
                    </a:cubicBezTo>
                    <a:cubicBezTo>
                      <a:pt x="3577" y="5721"/>
                      <a:pt x="3146" y="5072"/>
                      <a:pt x="2823" y="4486"/>
                    </a:cubicBezTo>
                    <a:cubicBezTo>
                      <a:pt x="2148" y="3265"/>
                      <a:pt x="1742" y="1891"/>
                      <a:pt x="896" y="767"/>
                    </a:cubicBezTo>
                    <a:cubicBezTo>
                      <a:pt x="695" y="498"/>
                      <a:pt x="472" y="248"/>
                      <a:pt x="220" y="25"/>
                    </a:cubicBezTo>
                    <a:cubicBezTo>
                      <a:pt x="200" y="8"/>
                      <a:pt x="177" y="1"/>
                      <a:pt x="1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02" name="Google Shape;1702;p26"/>
            <p:cNvSpPr/>
            <p:nvPr/>
          </p:nvSpPr>
          <p:spPr>
            <a:xfrm>
              <a:off x="1503437" y="10348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3" name="Google Shape;1703;p26"/>
            <p:cNvSpPr/>
            <p:nvPr/>
          </p:nvSpPr>
          <p:spPr>
            <a:xfrm>
              <a:off x="7358212" y="16095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4" name="Google Shape;1704;p26"/>
            <p:cNvSpPr/>
            <p:nvPr/>
          </p:nvSpPr>
          <p:spPr>
            <a:xfrm>
              <a:off x="8929412" y="2737620"/>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four columns 1">
  <p:cSld name="Title and four columns 1">
    <p:spTree>
      <p:nvGrpSpPr>
        <p:cNvPr id="1" name="Shape 1705"/>
        <p:cNvGrpSpPr/>
        <p:nvPr/>
      </p:nvGrpSpPr>
      <p:grpSpPr>
        <a:xfrm>
          <a:off x="0" y="0"/>
          <a:ext cx="0" cy="0"/>
          <a:chOff x="0" y="0"/>
          <a:chExt cx="0" cy="0"/>
        </a:xfrm>
      </p:grpSpPr>
      <p:sp>
        <p:nvSpPr>
          <p:cNvPr id="1706" name="Google Shape;1706;p27"/>
          <p:cNvSpPr txBox="1">
            <a:spLocks noGrp="1"/>
          </p:cNvSpPr>
          <p:nvPr>
            <p:ph type="subTitle" idx="1"/>
          </p:nvPr>
        </p:nvSpPr>
        <p:spPr>
          <a:xfrm>
            <a:off x="2025767" y="3122767"/>
            <a:ext cx="3822800" cy="83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5"/>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707" name="Google Shape;1707;p27"/>
          <p:cNvSpPr txBox="1">
            <a:spLocks noGrp="1"/>
          </p:cNvSpPr>
          <p:nvPr>
            <p:ph type="subTitle" idx="2"/>
          </p:nvPr>
        </p:nvSpPr>
        <p:spPr>
          <a:xfrm>
            <a:off x="7409201" y="3122767"/>
            <a:ext cx="3822800" cy="83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5"/>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708" name="Google Shape;1708;p27"/>
          <p:cNvSpPr txBox="1">
            <a:spLocks noGrp="1"/>
          </p:cNvSpPr>
          <p:nvPr>
            <p:ph type="subTitle" idx="3"/>
          </p:nvPr>
        </p:nvSpPr>
        <p:spPr>
          <a:xfrm>
            <a:off x="2025767" y="5104000"/>
            <a:ext cx="3822800" cy="83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5"/>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709" name="Google Shape;1709;p27"/>
          <p:cNvSpPr txBox="1">
            <a:spLocks noGrp="1"/>
          </p:cNvSpPr>
          <p:nvPr>
            <p:ph type="subTitle" idx="4"/>
          </p:nvPr>
        </p:nvSpPr>
        <p:spPr>
          <a:xfrm>
            <a:off x="7409201" y="5104000"/>
            <a:ext cx="3822800" cy="83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5"/>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710" name="Google Shape;1710;p27"/>
          <p:cNvSpPr txBox="1">
            <a:spLocks noGrp="1"/>
          </p:cNvSpPr>
          <p:nvPr>
            <p:ph type="subTitle" idx="5"/>
          </p:nvPr>
        </p:nvSpPr>
        <p:spPr>
          <a:xfrm>
            <a:off x="2025733" y="2479167"/>
            <a:ext cx="3822800" cy="622800"/>
          </a:xfrm>
          <a:prstGeom prst="rect">
            <a:avLst/>
          </a:prstGeom>
          <a:solidFill>
            <a:schemeClr val="lt2"/>
          </a:solidFill>
        </p:spPr>
        <p:txBody>
          <a:bodyPr spcFirstLastPara="1" wrap="square" lIns="91425" tIns="91425" rIns="91425" bIns="91425" anchor="b" anchorCtr="0">
            <a:noAutofit/>
          </a:bodyPr>
          <a:lstStyle>
            <a:lvl1pPr lvl="0"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711" name="Google Shape;1711;p27"/>
          <p:cNvSpPr txBox="1">
            <a:spLocks noGrp="1"/>
          </p:cNvSpPr>
          <p:nvPr>
            <p:ph type="subTitle" idx="6"/>
          </p:nvPr>
        </p:nvSpPr>
        <p:spPr>
          <a:xfrm>
            <a:off x="2025733" y="4460467"/>
            <a:ext cx="3822800" cy="622800"/>
          </a:xfrm>
          <a:prstGeom prst="rect">
            <a:avLst/>
          </a:prstGeom>
          <a:solidFill>
            <a:schemeClr val="lt2"/>
          </a:solidFill>
        </p:spPr>
        <p:txBody>
          <a:bodyPr spcFirstLastPara="1" wrap="square" lIns="91425" tIns="91425" rIns="91425" bIns="91425" anchor="b" anchorCtr="0">
            <a:noAutofit/>
          </a:bodyPr>
          <a:lstStyle>
            <a:lvl1pPr lvl="0"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712" name="Google Shape;1712;p27"/>
          <p:cNvSpPr txBox="1">
            <a:spLocks noGrp="1"/>
          </p:cNvSpPr>
          <p:nvPr>
            <p:ph type="subTitle" idx="7"/>
          </p:nvPr>
        </p:nvSpPr>
        <p:spPr>
          <a:xfrm>
            <a:off x="7409200" y="2479167"/>
            <a:ext cx="3822800" cy="622800"/>
          </a:xfrm>
          <a:prstGeom prst="rect">
            <a:avLst/>
          </a:prstGeom>
          <a:solidFill>
            <a:schemeClr val="lt2"/>
          </a:solidFill>
        </p:spPr>
        <p:txBody>
          <a:bodyPr spcFirstLastPara="1" wrap="square" lIns="91425" tIns="91425" rIns="91425" bIns="91425" anchor="b" anchorCtr="0">
            <a:noAutofit/>
          </a:bodyPr>
          <a:lstStyle>
            <a:lvl1pPr lvl="0"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713" name="Google Shape;1713;p27"/>
          <p:cNvSpPr txBox="1">
            <a:spLocks noGrp="1"/>
          </p:cNvSpPr>
          <p:nvPr>
            <p:ph type="subTitle" idx="8"/>
          </p:nvPr>
        </p:nvSpPr>
        <p:spPr>
          <a:xfrm>
            <a:off x="7409200" y="4460467"/>
            <a:ext cx="3822800" cy="622800"/>
          </a:xfrm>
          <a:prstGeom prst="rect">
            <a:avLst/>
          </a:prstGeom>
          <a:solidFill>
            <a:schemeClr val="lt2"/>
          </a:solidFill>
        </p:spPr>
        <p:txBody>
          <a:bodyPr spcFirstLastPara="1" wrap="square" lIns="91425" tIns="91425" rIns="91425" bIns="91425" anchor="b" anchorCtr="0">
            <a:noAutofit/>
          </a:bodyPr>
          <a:lstStyle>
            <a:lvl1pPr lvl="0" rtl="0">
              <a:spcBef>
                <a:spcPts val="0"/>
              </a:spcBef>
              <a:spcAft>
                <a:spcPts val="0"/>
              </a:spcAft>
              <a:buSzPts val="2000"/>
              <a:buFont typeface="Chau Philomene One"/>
              <a:buNone/>
              <a:defRPr sz="2665" b="1">
                <a:latin typeface="Chau Philomene One"/>
                <a:ea typeface="Chau Philomene One"/>
                <a:cs typeface="Chau Philomene One"/>
                <a:sym typeface="Chau Philomene One"/>
              </a:defRPr>
            </a:lvl1pPr>
            <a:lvl2pPr lvl="1" rtl="0">
              <a:spcBef>
                <a:spcPts val="0"/>
              </a:spcBef>
              <a:spcAft>
                <a:spcPts val="0"/>
              </a:spcAft>
              <a:buSzPts val="1400"/>
              <a:buFont typeface="Chau Philomene One"/>
              <a:buNone/>
              <a:defRPr b="1">
                <a:latin typeface="Chau Philomene One"/>
                <a:ea typeface="Chau Philomene One"/>
                <a:cs typeface="Chau Philomene One"/>
                <a:sym typeface="Chau Philomene One"/>
              </a:defRPr>
            </a:lvl2pPr>
            <a:lvl3pPr lvl="2" rtl="0">
              <a:spcBef>
                <a:spcPts val="0"/>
              </a:spcBef>
              <a:spcAft>
                <a:spcPts val="0"/>
              </a:spcAft>
              <a:buSzPts val="1400"/>
              <a:buFont typeface="Chau Philomene One"/>
              <a:buNone/>
              <a:defRPr b="1">
                <a:latin typeface="Chau Philomene One"/>
                <a:ea typeface="Chau Philomene One"/>
                <a:cs typeface="Chau Philomene One"/>
                <a:sym typeface="Chau Philomene One"/>
              </a:defRPr>
            </a:lvl3pPr>
            <a:lvl4pPr lvl="3" rtl="0">
              <a:spcBef>
                <a:spcPts val="0"/>
              </a:spcBef>
              <a:spcAft>
                <a:spcPts val="0"/>
              </a:spcAft>
              <a:buSzPts val="1400"/>
              <a:buFont typeface="Chau Philomene One"/>
              <a:buNone/>
              <a:defRPr b="1">
                <a:latin typeface="Chau Philomene One"/>
                <a:ea typeface="Chau Philomene One"/>
                <a:cs typeface="Chau Philomene One"/>
                <a:sym typeface="Chau Philomene One"/>
              </a:defRPr>
            </a:lvl4pPr>
            <a:lvl5pPr lvl="4" rtl="0">
              <a:spcBef>
                <a:spcPts val="0"/>
              </a:spcBef>
              <a:spcAft>
                <a:spcPts val="0"/>
              </a:spcAft>
              <a:buSzPts val="1400"/>
              <a:buFont typeface="Chau Philomene One"/>
              <a:buNone/>
              <a:defRPr b="1">
                <a:latin typeface="Chau Philomene One"/>
                <a:ea typeface="Chau Philomene One"/>
                <a:cs typeface="Chau Philomene One"/>
                <a:sym typeface="Chau Philomene One"/>
              </a:defRPr>
            </a:lvl5pPr>
            <a:lvl6pPr lvl="5" rtl="0">
              <a:spcBef>
                <a:spcPts val="0"/>
              </a:spcBef>
              <a:spcAft>
                <a:spcPts val="0"/>
              </a:spcAft>
              <a:buSzPts val="1400"/>
              <a:buFont typeface="Chau Philomene One"/>
              <a:buNone/>
              <a:defRPr b="1">
                <a:latin typeface="Chau Philomene One"/>
                <a:ea typeface="Chau Philomene One"/>
                <a:cs typeface="Chau Philomene One"/>
                <a:sym typeface="Chau Philomene One"/>
              </a:defRPr>
            </a:lvl6pPr>
            <a:lvl7pPr lvl="6" rtl="0">
              <a:spcBef>
                <a:spcPts val="0"/>
              </a:spcBef>
              <a:spcAft>
                <a:spcPts val="0"/>
              </a:spcAft>
              <a:buSzPts val="1400"/>
              <a:buFont typeface="Chau Philomene One"/>
              <a:buNone/>
              <a:defRPr b="1">
                <a:latin typeface="Chau Philomene One"/>
                <a:ea typeface="Chau Philomene One"/>
                <a:cs typeface="Chau Philomene One"/>
                <a:sym typeface="Chau Philomene One"/>
              </a:defRPr>
            </a:lvl7pPr>
            <a:lvl8pPr lvl="7" rtl="0">
              <a:spcBef>
                <a:spcPts val="0"/>
              </a:spcBef>
              <a:spcAft>
                <a:spcPts val="0"/>
              </a:spcAft>
              <a:buSzPts val="1400"/>
              <a:buFont typeface="Chau Philomene One"/>
              <a:buNone/>
              <a:defRPr b="1">
                <a:latin typeface="Chau Philomene One"/>
                <a:ea typeface="Chau Philomene One"/>
                <a:cs typeface="Chau Philomene One"/>
                <a:sym typeface="Chau Philomene One"/>
              </a:defRPr>
            </a:lvl8pPr>
            <a:lvl9pPr lvl="8" rtl="0">
              <a:spcBef>
                <a:spcPts val="0"/>
              </a:spcBef>
              <a:spcAft>
                <a:spcPts val="0"/>
              </a:spcAft>
              <a:buSzPts val="1400"/>
              <a:buFont typeface="Chau Philomene One"/>
              <a:buNone/>
              <a:defRPr b="1">
                <a:latin typeface="Chau Philomene One"/>
                <a:ea typeface="Chau Philomene One"/>
                <a:cs typeface="Chau Philomene One"/>
                <a:sym typeface="Chau Philomene One"/>
              </a:defRPr>
            </a:lvl9pPr>
          </a:lstStyle>
          <a:p>
            <a:endParaRPr/>
          </a:p>
        </p:txBody>
      </p:sp>
      <p:sp>
        <p:nvSpPr>
          <p:cNvPr id="1714" name="Google Shape;1714;p27"/>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1715" name="Google Shape;1715;p27"/>
          <p:cNvGrpSpPr/>
          <p:nvPr/>
        </p:nvGrpSpPr>
        <p:grpSpPr>
          <a:xfrm>
            <a:off x="-341542" y="71934"/>
            <a:ext cx="13164540" cy="8110735"/>
            <a:chOff x="-256157" y="53950"/>
            <a:chExt cx="9873405" cy="6083051"/>
          </a:xfrm>
        </p:grpSpPr>
        <p:grpSp>
          <p:nvGrpSpPr>
            <p:cNvPr id="1716" name="Google Shape;1716;p27"/>
            <p:cNvGrpSpPr/>
            <p:nvPr/>
          </p:nvGrpSpPr>
          <p:grpSpPr>
            <a:xfrm>
              <a:off x="4737514" y="4603496"/>
              <a:ext cx="4505884" cy="1533506"/>
              <a:chOff x="715728" y="1849983"/>
              <a:chExt cx="3985391" cy="1356364"/>
            </a:xfrm>
          </p:grpSpPr>
          <p:sp>
            <p:nvSpPr>
              <p:cNvPr id="1717" name="Google Shape;1717;p27"/>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8" name="Google Shape;1718;p27"/>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9" name="Google Shape;1719;p27"/>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0" name="Google Shape;1720;p27"/>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1" name="Google Shape;1721;p27"/>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2" name="Google Shape;1722;p27"/>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3" name="Google Shape;1723;p27"/>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4" name="Google Shape;1724;p27"/>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5" name="Google Shape;1725;p27"/>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6" name="Google Shape;1726;p27"/>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7" name="Google Shape;1727;p27"/>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8" name="Google Shape;1728;p27"/>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9" name="Google Shape;1729;p27"/>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0" name="Google Shape;1730;p27"/>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1" name="Google Shape;1731;p27"/>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2" name="Google Shape;1732;p27"/>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3" name="Google Shape;1733;p27"/>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4" name="Google Shape;1734;p27"/>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5" name="Google Shape;1735;p27"/>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6" name="Google Shape;1736;p27"/>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7" name="Google Shape;1737;p27"/>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8" name="Google Shape;1738;p27"/>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9" name="Google Shape;1739;p27"/>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40" name="Google Shape;1740;p27"/>
            <p:cNvGrpSpPr/>
            <p:nvPr/>
          </p:nvGrpSpPr>
          <p:grpSpPr>
            <a:xfrm>
              <a:off x="8041354" y="1265261"/>
              <a:ext cx="1575895" cy="789903"/>
              <a:chOff x="6554834" y="4413128"/>
              <a:chExt cx="1033713" cy="518173"/>
            </a:xfrm>
          </p:grpSpPr>
          <p:sp>
            <p:nvSpPr>
              <p:cNvPr id="1741" name="Google Shape;1741;p27"/>
              <p:cNvSpPr/>
              <p:nvPr/>
            </p:nvSpPr>
            <p:spPr>
              <a:xfrm>
                <a:off x="6554834" y="4413128"/>
                <a:ext cx="1033713" cy="518173"/>
              </a:xfrm>
              <a:custGeom>
                <a:avLst/>
                <a:gdLst/>
                <a:ahLst/>
                <a:cxnLst/>
                <a:rect l="l" t="t" r="r" b="b"/>
                <a:pathLst>
                  <a:path w="34581" h="17336" extrusionOk="0">
                    <a:moveTo>
                      <a:pt x="743" y="0"/>
                    </a:moveTo>
                    <a:cubicBezTo>
                      <a:pt x="287" y="0"/>
                      <a:pt x="1" y="500"/>
                      <a:pt x="236" y="896"/>
                    </a:cubicBezTo>
                    <a:lnTo>
                      <a:pt x="4443" y="7949"/>
                    </a:lnTo>
                    <a:cubicBezTo>
                      <a:pt x="4558" y="8140"/>
                      <a:pt x="4755" y="8237"/>
                      <a:pt x="4952" y="8237"/>
                    </a:cubicBezTo>
                    <a:cubicBezTo>
                      <a:pt x="5130" y="8237"/>
                      <a:pt x="5309" y="8158"/>
                      <a:pt x="5429" y="7996"/>
                    </a:cubicBezTo>
                    <a:lnTo>
                      <a:pt x="6181" y="6972"/>
                    </a:lnTo>
                    <a:cubicBezTo>
                      <a:pt x="6294" y="6819"/>
                      <a:pt x="6471" y="6732"/>
                      <a:pt x="6655" y="6732"/>
                    </a:cubicBezTo>
                    <a:cubicBezTo>
                      <a:pt x="6702" y="6732"/>
                      <a:pt x="6749" y="6738"/>
                      <a:pt x="6795" y="6749"/>
                    </a:cubicBezTo>
                    <a:cubicBezTo>
                      <a:pt x="6904" y="6775"/>
                      <a:pt x="7004" y="6828"/>
                      <a:pt x="7080" y="6907"/>
                    </a:cubicBezTo>
                    <a:cubicBezTo>
                      <a:pt x="7621" y="7479"/>
                      <a:pt x="7993" y="8302"/>
                      <a:pt x="8382" y="9170"/>
                    </a:cubicBezTo>
                    <a:cubicBezTo>
                      <a:pt x="8510" y="9455"/>
                      <a:pt x="8637" y="9739"/>
                      <a:pt x="8771" y="10017"/>
                    </a:cubicBezTo>
                    <a:cubicBezTo>
                      <a:pt x="9086" y="10668"/>
                      <a:pt x="9559" y="11652"/>
                      <a:pt x="10418" y="12367"/>
                    </a:cubicBezTo>
                    <a:cubicBezTo>
                      <a:pt x="10943" y="12802"/>
                      <a:pt x="11552" y="13069"/>
                      <a:pt x="12198" y="13145"/>
                    </a:cubicBezTo>
                    <a:cubicBezTo>
                      <a:pt x="12313" y="13159"/>
                      <a:pt x="12420" y="13201"/>
                      <a:pt x="12510" y="13273"/>
                    </a:cubicBezTo>
                    <a:cubicBezTo>
                      <a:pt x="13031" y="13687"/>
                      <a:pt x="13613" y="14006"/>
                      <a:pt x="14234" y="14218"/>
                    </a:cubicBezTo>
                    <a:cubicBezTo>
                      <a:pt x="14790" y="14407"/>
                      <a:pt x="15377" y="14501"/>
                      <a:pt x="15977" y="14501"/>
                    </a:cubicBezTo>
                    <a:cubicBezTo>
                      <a:pt x="16496" y="14501"/>
                      <a:pt x="17020" y="14431"/>
                      <a:pt x="17536" y="14290"/>
                    </a:cubicBezTo>
                    <a:cubicBezTo>
                      <a:pt x="18588" y="14004"/>
                      <a:pt x="19489" y="13485"/>
                      <a:pt x="20155" y="13066"/>
                    </a:cubicBezTo>
                    <a:cubicBezTo>
                      <a:pt x="20347" y="12943"/>
                      <a:pt x="20542" y="12819"/>
                      <a:pt x="20738" y="12689"/>
                    </a:cubicBezTo>
                    <a:cubicBezTo>
                      <a:pt x="21700" y="12061"/>
                      <a:pt x="22609" y="11468"/>
                      <a:pt x="23479" y="11468"/>
                    </a:cubicBezTo>
                    <a:cubicBezTo>
                      <a:pt x="23520" y="11468"/>
                      <a:pt x="23561" y="11471"/>
                      <a:pt x="23600" y="11472"/>
                    </a:cubicBezTo>
                    <a:cubicBezTo>
                      <a:pt x="23802" y="11485"/>
                      <a:pt x="23897" y="11563"/>
                      <a:pt x="23963" y="11635"/>
                    </a:cubicBezTo>
                    <a:cubicBezTo>
                      <a:pt x="24176" y="11873"/>
                      <a:pt x="24361" y="12261"/>
                      <a:pt x="24556" y="12671"/>
                    </a:cubicBezTo>
                    <a:lnTo>
                      <a:pt x="24594" y="12752"/>
                    </a:lnTo>
                    <a:cubicBezTo>
                      <a:pt x="25157" y="13935"/>
                      <a:pt x="26209" y="15554"/>
                      <a:pt x="28010" y="16568"/>
                    </a:cubicBezTo>
                    <a:cubicBezTo>
                      <a:pt x="28889" y="17062"/>
                      <a:pt x="29890" y="17333"/>
                      <a:pt x="30823" y="17336"/>
                    </a:cubicBezTo>
                    <a:cubicBezTo>
                      <a:pt x="32056" y="17336"/>
                      <a:pt x="33126" y="16850"/>
                      <a:pt x="33839" y="15971"/>
                    </a:cubicBezTo>
                    <a:cubicBezTo>
                      <a:pt x="34250" y="15465"/>
                      <a:pt x="34494" y="14860"/>
                      <a:pt x="34544" y="14223"/>
                    </a:cubicBezTo>
                    <a:cubicBezTo>
                      <a:pt x="34580" y="13750"/>
                      <a:pt x="34421" y="13280"/>
                      <a:pt x="34100" y="12935"/>
                    </a:cubicBezTo>
                    <a:cubicBezTo>
                      <a:pt x="33781" y="12590"/>
                      <a:pt x="33324" y="12391"/>
                      <a:pt x="32848" y="12391"/>
                    </a:cubicBezTo>
                    <a:cubicBezTo>
                      <a:pt x="31986" y="12391"/>
                      <a:pt x="31276" y="13008"/>
                      <a:pt x="31149" y="13845"/>
                    </a:cubicBezTo>
                    <a:cubicBezTo>
                      <a:pt x="31122" y="13862"/>
                      <a:pt x="31085" y="13880"/>
                      <a:pt x="31044" y="13893"/>
                    </a:cubicBezTo>
                    <a:cubicBezTo>
                      <a:pt x="30980" y="13910"/>
                      <a:pt x="30899" y="13921"/>
                      <a:pt x="30807" y="13921"/>
                    </a:cubicBezTo>
                    <a:cubicBezTo>
                      <a:pt x="30596" y="13921"/>
                      <a:pt x="30339" y="13870"/>
                      <a:pt x="30085" y="13776"/>
                    </a:cubicBezTo>
                    <a:cubicBezTo>
                      <a:pt x="29301" y="13489"/>
                      <a:pt x="28524" y="12767"/>
                      <a:pt x="27952" y="11800"/>
                    </a:cubicBezTo>
                    <a:cubicBezTo>
                      <a:pt x="27840" y="11611"/>
                      <a:pt x="27727" y="11379"/>
                      <a:pt x="27610" y="11133"/>
                    </a:cubicBezTo>
                    <a:cubicBezTo>
                      <a:pt x="27190" y="10264"/>
                      <a:pt x="26667" y="9180"/>
                      <a:pt x="25486" y="8532"/>
                    </a:cubicBezTo>
                    <a:cubicBezTo>
                      <a:pt x="24904" y="8213"/>
                      <a:pt x="24237" y="8052"/>
                      <a:pt x="23497" y="8052"/>
                    </a:cubicBezTo>
                    <a:cubicBezTo>
                      <a:pt x="23264" y="8052"/>
                      <a:pt x="23020" y="8068"/>
                      <a:pt x="22776" y="8102"/>
                    </a:cubicBezTo>
                    <a:cubicBezTo>
                      <a:pt x="21897" y="8216"/>
                      <a:pt x="21033" y="8531"/>
                      <a:pt x="20055" y="9085"/>
                    </a:cubicBezTo>
                    <a:cubicBezTo>
                      <a:pt x="19633" y="9325"/>
                      <a:pt x="19236" y="9582"/>
                      <a:pt x="18853" y="9831"/>
                    </a:cubicBezTo>
                    <a:cubicBezTo>
                      <a:pt x="18030" y="10366"/>
                      <a:pt x="17253" y="10870"/>
                      <a:pt x="16450" y="11036"/>
                    </a:cubicBezTo>
                    <a:cubicBezTo>
                      <a:pt x="16308" y="11066"/>
                      <a:pt x="16163" y="11080"/>
                      <a:pt x="16018" y="11080"/>
                    </a:cubicBezTo>
                    <a:cubicBezTo>
                      <a:pt x="15963" y="11080"/>
                      <a:pt x="15909" y="11078"/>
                      <a:pt x="15855" y="11073"/>
                    </a:cubicBezTo>
                    <a:cubicBezTo>
                      <a:pt x="16005" y="10783"/>
                      <a:pt x="16124" y="10474"/>
                      <a:pt x="16201" y="10153"/>
                    </a:cubicBezTo>
                    <a:cubicBezTo>
                      <a:pt x="16526" y="8809"/>
                      <a:pt x="16138" y="7471"/>
                      <a:pt x="15185" y="6655"/>
                    </a:cubicBezTo>
                    <a:cubicBezTo>
                      <a:pt x="14649" y="6196"/>
                      <a:pt x="13971" y="5943"/>
                      <a:pt x="13277" y="5943"/>
                    </a:cubicBezTo>
                    <a:cubicBezTo>
                      <a:pt x="12735" y="5943"/>
                      <a:pt x="12208" y="6097"/>
                      <a:pt x="11755" y="6388"/>
                    </a:cubicBezTo>
                    <a:cubicBezTo>
                      <a:pt x="11713" y="6415"/>
                      <a:pt x="11672" y="6443"/>
                      <a:pt x="11634" y="6471"/>
                    </a:cubicBezTo>
                    <a:cubicBezTo>
                      <a:pt x="11532" y="6544"/>
                      <a:pt x="11417" y="6578"/>
                      <a:pt x="11302" y="6578"/>
                    </a:cubicBezTo>
                    <a:cubicBezTo>
                      <a:pt x="11094" y="6578"/>
                      <a:pt x="10889" y="6465"/>
                      <a:pt x="10780" y="6265"/>
                    </a:cubicBezTo>
                    <a:cubicBezTo>
                      <a:pt x="10576" y="5891"/>
                      <a:pt x="10348" y="5520"/>
                      <a:pt x="10075" y="5159"/>
                    </a:cubicBezTo>
                    <a:cubicBezTo>
                      <a:pt x="9801" y="4793"/>
                      <a:pt x="9501" y="4466"/>
                      <a:pt x="9180" y="4182"/>
                    </a:cubicBezTo>
                    <a:cubicBezTo>
                      <a:pt x="9173" y="4176"/>
                      <a:pt x="9166" y="4171"/>
                      <a:pt x="9161" y="4165"/>
                    </a:cubicBezTo>
                    <a:lnTo>
                      <a:pt x="9156" y="4144"/>
                    </a:lnTo>
                    <a:cubicBezTo>
                      <a:pt x="9106" y="3936"/>
                      <a:pt x="9171" y="3718"/>
                      <a:pt x="9327" y="3571"/>
                    </a:cubicBezTo>
                    <a:lnTo>
                      <a:pt x="11566" y="1482"/>
                    </a:lnTo>
                    <a:cubicBezTo>
                      <a:pt x="11950" y="1123"/>
                      <a:pt x="11713" y="481"/>
                      <a:pt x="11189" y="458"/>
                    </a:cubicBezTo>
                    <a:lnTo>
                      <a:pt x="771" y="1"/>
                    </a:lnTo>
                    <a:cubicBezTo>
                      <a:pt x="761" y="1"/>
                      <a:pt x="752" y="0"/>
                      <a:pt x="743"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2" name="Google Shape;1742;p27"/>
              <p:cNvSpPr/>
              <p:nvPr/>
            </p:nvSpPr>
            <p:spPr>
              <a:xfrm>
                <a:off x="6632106" y="4463851"/>
                <a:ext cx="182613" cy="47256"/>
              </a:xfrm>
              <a:custGeom>
                <a:avLst/>
                <a:gdLst/>
                <a:ahLst/>
                <a:cxnLst/>
                <a:rect l="l" t="t" r="r" b="b"/>
                <a:pathLst>
                  <a:path w="6109" h="1581" extrusionOk="0">
                    <a:moveTo>
                      <a:pt x="1" y="1"/>
                    </a:moveTo>
                    <a:lnTo>
                      <a:pt x="4701" y="1580"/>
                    </a:lnTo>
                    <a:lnTo>
                      <a:pt x="6108" y="269"/>
                    </a:ln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3" name="Google Shape;1743;p27"/>
              <p:cNvSpPr/>
              <p:nvPr/>
            </p:nvSpPr>
            <p:spPr>
              <a:xfrm>
                <a:off x="6632106" y="4463851"/>
                <a:ext cx="110004" cy="122938"/>
              </a:xfrm>
              <a:custGeom>
                <a:avLst/>
                <a:gdLst/>
                <a:ahLst/>
                <a:cxnLst/>
                <a:rect l="l" t="t" r="r" b="b"/>
                <a:pathLst>
                  <a:path w="3680" h="4113" extrusionOk="0">
                    <a:moveTo>
                      <a:pt x="1" y="1"/>
                    </a:moveTo>
                    <a:lnTo>
                      <a:pt x="2455" y="4112"/>
                    </a:lnTo>
                    <a:lnTo>
                      <a:pt x="3679" y="2450"/>
                    </a:ln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4" name="Google Shape;1744;p27"/>
              <p:cNvSpPr/>
              <p:nvPr/>
            </p:nvSpPr>
            <p:spPr>
              <a:xfrm>
                <a:off x="6632106" y="4463851"/>
                <a:ext cx="155620" cy="108770"/>
              </a:xfrm>
              <a:custGeom>
                <a:avLst/>
                <a:gdLst/>
                <a:ahLst/>
                <a:cxnLst/>
                <a:rect l="l" t="t" r="r" b="b"/>
                <a:pathLst>
                  <a:path w="5206" h="3639" extrusionOk="0">
                    <a:moveTo>
                      <a:pt x="1" y="1"/>
                    </a:moveTo>
                    <a:lnTo>
                      <a:pt x="3679" y="2450"/>
                    </a:lnTo>
                    <a:lnTo>
                      <a:pt x="5205" y="3638"/>
                    </a:lnTo>
                    <a:lnTo>
                      <a:pt x="4701" y="1580"/>
                    </a:lnTo>
                    <a:lnTo>
                      <a:pt x="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5" name="Google Shape;1745;p27"/>
              <p:cNvSpPr/>
              <p:nvPr/>
            </p:nvSpPr>
            <p:spPr>
              <a:xfrm>
                <a:off x="6726716" y="4537052"/>
                <a:ext cx="61011" cy="35569"/>
              </a:xfrm>
              <a:custGeom>
                <a:avLst/>
                <a:gdLst/>
                <a:ahLst/>
                <a:cxnLst/>
                <a:rect l="l" t="t" r="r" b="b"/>
                <a:pathLst>
                  <a:path w="2041" h="1190" extrusionOk="0">
                    <a:moveTo>
                      <a:pt x="514" y="1"/>
                    </a:moveTo>
                    <a:lnTo>
                      <a:pt x="0" y="699"/>
                    </a:lnTo>
                    <a:lnTo>
                      <a:pt x="2040" y="1189"/>
                    </a:lnTo>
                    <a:lnTo>
                      <a:pt x="51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6" name="Google Shape;1746;p27"/>
              <p:cNvSpPr/>
              <p:nvPr/>
            </p:nvSpPr>
            <p:spPr>
              <a:xfrm>
                <a:off x="6790776" y="4573308"/>
                <a:ext cx="748986" cy="309840"/>
              </a:xfrm>
              <a:custGeom>
                <a:avLst/>
                <a:gdLst/>
                <a:ahLst/>
                <a:cxnLst/>
                <a:rect l="l" t="t" r="r" b="b"/>
                <a:pathLst>
                  <a:path w="25056" h="10366" extrusionOk="0">
                    <a:moveTo>
                      <a:pt x="5395" y="2389"/>
                    </a:moveTo>
                    <a:cubicBezTo>
                      <a:pt x="5948" y="2389"/>
                      <a:pt x="6401" y="2844"/>
                      <a:pt x="6545" y="3366"/>
                    </a:cubicBezTo>
                    <a:cubicBezTo>
                      <a:pt x="6732" y="4031"/>
                      <a:pt x="6513" y="4786"/>
                      <a:pt x="6070" y="5302"/>
                    </a:cubicBezTo>
                    <a:cubicBezTo>
                      <a:pt x="5827" y="5584"/>
                      <a:pt x="5509" y="5815"/>
                      <a:pt x="5159" y="5930"/>
                    </a:cubicBezTo>
                    <a:lnTo>
                      <a:pt x="5159" y="5930"/>
                    </a:lnTo>
                    <a:cubicBezTo>
                      <a:pt x="5113" y="5876"/>
                      <a:pt x="5069" y="5820"/>
                      <a:pt x="5026" y="5763"/>
                    </a:cubicBezTo>
                    <a:cubicBezTo>
                      <a:pt x="4603" y="5199"/>
                      <a:pt x="4283" y="4483"/>
                      <a:pt x="4277" y="3766"/>
                    </a:cubicBezTo>
                    <a:cubicBezTo>
                      <a:pt x="4271" y="3155"/>
                      <a:pt x="4587" y="2493"/>
                      <a:pt x="5251" y="2400"/>
                    </a:cubicBezTo>
                    <a:cubicBezTo>
                      <a:pt x="5300" y="2393"/>
                      <a:pt x="5348" y="2389"/>
                      <a:pt x="5395" y="2389"/>
                    </a:cubicBezTo>
                    <a:close/>
                    <a:moveTo>
                      <a:pt x="155" y="1"/>
                    </a:moveTo>
                    <a:cubicBezTo>
                      <a:pt x="73" y="1"/>
                      <a:pt x="1" y="103"/>
                      <a:pt x="78" y="171"/>
                    </a:cubicBezTo>
                    <a:cubicBezTo>
                      <a:pt x="1203" y="1172"/>
                      <a:pt x="1694" y="2642"/>
                      <a:pt x="2329" y="3962"/>
                    </a:cubicBezTo>
                    <a:cubicBezTo>
                      <a:pt x="2641" y="4611"/>
                      <a:pt x="2988" y="5303"/>
                      <a:pt x="3551" y="5770"/>
                    </a:cubicBezTo>
                    <a:cubicBezTo>
                      <a:pt x="3893" y="6054"/>
                      <a:pt x="4292" y="6205"/>
                      <a:pt x="4702" y="6205"/>
                    </a:cubicBezTo>
                    <a:cubicBezTo>
                      <a:pt x="4831" y="6205"/>
                      <a:pt x="4962" y="6190"/>
                      <a:pt x="5092" y="6159"/>
                    </a:cubicBezTo>
                    <a:lnTo>
                      <a:pt x="5092" y="6159"/>
                    </a:lnTo>
                    <a:cubicBezTo>
                      <a:pt x="5571" y="6691"/>
                      <a:pt x="6184" y="7104"/>
                      <a:pt x="6856" y="7331"/>
                    </a:cubicBezTo>
                    <a:cubicBezTo>
                      <a:pt x="7256" y="7467"/>
                      <a:pt x="7670" y="7530"/>
                      <a:pt x="8085" y="7530"/>
                    </a:cubicBezTo>
                    <a:cubicBezTo>
                      <a:pt x="8466" y="7530"/>
                      <a:pt x="8848" y="7477"/>
                      <a:pt x="9220" y="7377"/>
                    </a:cubicBezTo>
                    <a:cubicBezTo>
                      <a:pt x="10002" y="7165"/>
                      <a:pt x="10723" y="6771"/>
                      <a:pt x="11405" y="6343"/>
                    </a:cubicBezTo>
                    <a:cubicBezTo>
                      <a:pt x="12685" y="5540"/>
                      <a:pt x="14008" y="4500"/>
                      <a:pt x="15585" y="4500"/>
                    </a:cubicBezTo>
                    <a:cubicBezTo>
                      <a:pt x="15659" y="4500"/>
                      <a:pt x="15733" y="4502"/>
                      <a:pt x="15807" y="4507"/>
                    </a:cubicBezTo>
                    <a:cubicBezTo>
                      <a:pt x="16379" y="4542"/>
                      <a:pt x="16884" y="4774"/>
                      <a:pt x="17268" y="5200"/>
                    </a:cubicBezTo>
                    <a:cubicBezTo>
                      <a:pt x="17658" y="5635"/>
                      <a:pt x="17908" y="6181"/>
                      <a:pt x="18158" y="6702"/>
                    </a:cubicBezTo>
                    <a:cubicBezTo>
                      <a:pt x="18757" y="7958"/>
                      <a:pt x="19679" y="9116"/>
                      <a:pt x="20910" y="9806"/>
                    </a:cubicBezTo>
                    <a:cubicBezTo>
                      <a:pt x="21486" y="10129"/>
                      <a:pt x="22225" y="10365"/>
                      <a:pt x="22933" y="10365"/>
                    </a:cubicBezTo>
                    <a:cubicBezTo>
                      <a:pt x="23606" y="10365"/>
                      <a:pt x="24251" y="10152"/>
                      <a:pt x="24701" y="9597"/>
                    </a:cubicBezTo>
                    <a:cubicBezTo>
                      <a:pt x="24902" y="9348"/>
                      <a:pt x="25026" y="9056"/>
                      <a:pt x="25050" y="8737"/>
                    </a:cubicBezTo>
                    <a:cubicBezTo>
                      <a:pt x="25056" y="8672"/>
                      <a:pt x="25008" y="8640"/>
                      <a:pt x="24958" y="8640"/>
                    </a:cubicBezTo>
                    <a:cubicBezTo>
                      <a:pt x="24907" y="8640"/>
                      <a:pt x="24854" y="8672"/>
                      <a:pt x="24849" y="8737"/>
                    </a:cubicBezTo>
                    <a:cubicBezTo>
                      <a:pt x="24796" y="9409"/>
                      <a:pt x="24210" y="9905"/>
                      <a:pt x="23595" y="10080"/>
                    </a:cubicBezTo>
                    <a:cubicBezTo>
                      <a:pt x="23376" y="10142"/>
                      <a:pt x="23147" y="10169"/>
                      <a:pt x="22916" y="10169"/>
                    </a:cubicBezTo>
                    <a:cubicBezTo>
                      <a:pt x="22479" y="10169"/>
                      <a:pt x="22035" y="10071"/>
                      <a:pt x="21638" y="9926"/>
                    </a:cubicBezTo>
                    <a:cubicBezTo>
                      <a:pt x="20369" y="9458"/>
                      <a:pt x="19353" y="8403"/>
                      <a:pt x="18676" y="7259"/>
                    </a:cubicBezTo>
                    <a:cubicBezTo>
                      <a:pt x="18132" y="6342"/>
                      <a:pt x="17820" y="5132"/>
                      <a:pt x="16818" y="4582"/>
                    </a:cubicBezTo>
                    <a:cubicBezTo>
                      <a:pt x="16446" y="4377"/>
                      <a:pt x="16025" y="4300"/>
                      <a:pt x="15603" y="4300"/>
                    </a:cubicBezTo>
                    <a:cubicBezTo>
                      <a:pt x="15432" y="4300"/>
                      <a:pt x="15260" y="4313"/>
                      <a:pt x="15092" y="4335"/>
                    </a:cubicBezTo>
                    <a:cubicBezTo>
                      <a:pt x="14332" y="4435"/>
                      <a:pt x="13620" y="4746"/>
                      <a:pt x="12958" y="5121"/>
                    </a:cubicBezTo>
                    <a:cubicBezTo>
                      <a:pt x="11625" y="5879"/>
                      <a:pt x="10424" y="6932"/>
                      <a:pt x="8884" y="7251"/>
                    </a:cubicBezTo>
                    <a:cubicBezTo>
                      <a:pt x="8630" y="7303"/>
                      <a:pt x="8376" y="7329"/>
                      <a:pt x="8123" y="7329"/>
                    </a:cubicBezTo>
                    <a:cubicBezTo>
                      <a:pt x="7060" y="7329"/>
                      <a:pt x="6038" y="6877"/>
                      <a:pt x="5305" y="6095"/>
                    </a:cubicBezTo>
                    <a:lnTo>
                      <a:pt x="5305" y="6095"/>
                    </a:lnTo>
                    <a:cubicBezTo>
                      <a:pt x="5360" y="6074"/>
                      <a:pt x="5415" y="6051"/>
                      <a:pt x="5470" y="6024"/>
                    </a:cubicBezTo>
                    <a:cubicBezTo>
                      <a:pt x="6108" y="5718"/>
                      <a:pt x="6578" y="5094"/>
                      <a:pt x="6743" y="4412"/>
                    </a:cubicBezTo>
                    <a:cubicBezTo>
                      <a:pt x="6904" y="3749"/>
                      <a:pt x="6785" y="2980"/>
                      <a:pt x="6246" y="2517"/>
                    </a:cubicBezTo>
                    <a:cubicBezTo>
                      <a:pt x="6001" y="2308"/>
                      <a:pt x="5692" y="2193"/>
                      <a:pt x="5383" y="2193"/>
                    </a:cubicBezTo>
                    <a:cubicBezTo>
                      <a:pt x="5158" y="2193"/>
                      <a:pt x="4933" y="2254"/>
                      <a:pt x="4731" y="2383"/>
                    </a:cubicBezTo>
                    <a:cubicBezTo>
                      <a:pt x="4115" y="2779"/>
                      <a:pt x="4002" y="3574"/>
                      <a:pt x="4125" y="4246"/>
                    </a:cubicBezTo>
                    <a:cubicBezTo>
                      <a:pt x="4243" y="4884"/>
                      <a:pt x="4535" y="5480"/>
                      <a:pt x="4943" y="5985"/>
                    </a:cubicBezTo>
                    <a:lnTo>
                      <a:pt x="4943" y="5985"/>
                    </a:lnTo>
                    <a:cubicBezTo>
                      <a:pt x="4857" y="6000"/>
                      <a:pt x="4769" y="6009"/>
                      <a:pt x="4680" y="6009"/>
                    </a:cubicBezTo>
                    <a:cubicBezTo>
                      <a:pt x="4537" y="6009"/>
                      <a:pt x="4392" y="5987"/>
                      <a:pt x="4247" y="5940"/>
                    </a:cubicBezTo>
                    <a:cubicBezTo>
                      <a:pt x="3577" y="5721"/>
                      <a:pt x="3146" y="5072"/>
                      <a:pt x="2823" y="4486"/>
                    </a:cubicBezTo>
                    <a:cubicBezTo>
                      <a:pt x="2148" y="3265"/>
                      <a:pt x="1742" y="1891"/>
                      <a:pt x="896" y="767"/>
                    </a:cubicBezTo>
                    <a:cubicBezTo>
                      <a:pt x="695" y="498"/>
                      <a:pt x="472" y="248"/>
                      <a:pt x="220" y="25"/>
                    </a:cubicBezTo>
                    <a:cubicBezTo>
                      <a:pt x="200" y="8"/>
                      <a:pt x="177" y="1"/>
                      <a:pt x="1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47" name="Google Shape;1747;p27"/>
            <p:cNvGrpSpPr/>
            <p:nvPr/>
          </p:nvGrpSpPr>
          <p:grpSpPr>
            <a:xfrm>
              <a:off x="-256157" y="2326482"/>
              <a:ext cx="1348673" cy="789947"/>
              <a:chOff x="6479176" y="2546587"/>
              <a:chExt cx="992401" cy="581271"/>
            </a:xfrm>
          </p:grpSpPr>
          <p:sp>
            <p:nvSpPr>
              <p:cNvPr id="1748" name="Google Shape;1748;p27"/>
              <p:cNvSpPr/>
              <p:nvPr/>
            </p:nvSpPr>
            <p:spPr>
              <a:xfrm>
                <a:off x="6479176" y="2546587"/>
                <a:ext cx="992401" cy="581271"/>
              </a:xfrm>
              <a:custGeom>
                <a:avLst/>
                <a:gdLst/>
                <a:ahLst/>
                <a:cxnLst/>
                <a:rect l="l" t="t" r="r" b="b"/>
                <a:pathLst>
                  <a:path w="33199" h="19447" extrusionOk="0">
                    <a:moveTo>
                      <a:pt x="18221" y="11659"/>
                    </a:moveTo>
                    <a:cubicBezTo>
                      <a:pt x="18283" y="11659"/>
                      <a:pt x="18347" y="11668"/>
                      <a:pt x="18413" y="11688"/>
                    </a:cubicBezTo>
                    <a:cubicBezTo>
                      <a:pt x="18584" y="11739"/>
                      <a:pt x="18762" y="11795"/>
                      <a:pt x="18948" y="11856"/>
                    </a:cubicBezTo>
                    <a:cubicBezTo>
                      <a:pt x="19304" y="11972"/>
                      <a:pt x="19661" y="12096"/>
                      <a:pt x="20011" y="12228"/>
                    </a:cubicBezTo>
                    <a:cubicBezTo>
                      <a:pt x="20433" y="12387"/>
                      <a:pt x="20556" y="12927"/>
                      <a:pt x="20250" y="13256"/>
                    </a:cubicBezTo>
                    <a:lnTo>
                      <a:pt x="18365" y="15282"/>
                    </a:lnTo>
                    <a:cubicBezTo>
                      <a:pt x="18372" y="15138"/>
                      <a:pt x="18372" y="14992"/>
                      <a:pt x="18365" y="14847"/>
                    </a:cubicBezTo>
                    <a:cubicBezTo>
                      <a:pt x="18330" y="14065"/>
                      <a:pt x="18091" y="13313"/>
                      <a:pt x="17686" y="12631"/>
                    </a:cubicBezTo>
                    <a:cubicBezTo>
                      <a:pt x="17421" y="12184"/>
                      <a:pt x="17752" y="11659"/>
                      <a:pt x="18221" y="11659"/>
                    </a:cubicBezTo>
                    <a:close/>
                    <a:moveTo>
                      <a:pt x="11153" y="12694"/>
                    </a:moveTo>
                    <a:cubicBezTo>
                      <a:pt x="11188" y="12694"/>
                      <a:pt x="11223" y="12697"/>
                      <a:pt x="11258" y="12703"/>
                    </a:cubicBezTo>
                    <a:lnTo>
                      <a:pt x="11439" y="12734"/>
                    </a:lnTo>
                    <a:cubicBezTo>
                      <a:pt x="13168" y="13037"/>
                      <a:pt x="14170" y="13510"/>
                      <a:pt x="14685" y="14270"/>
                    </a:cubicBezTo>
                    <a:cubicBezTo>
                      <a:pt x="14829" y="14477"/>
                      <a:pt x="14989" y="14809"/>
                      <a:pt x="14941" y="15208"/>
                    </a:cubicBezTo>
                    <a:cubicBezTo>
                      <a:pt x="14923" y="15352"/>
                      <a:pt x="14859" y="15617"/>
                      <a:pt x="14622" y="15752"/>
                    </a:cubicBezTo>
                    <a:cubicBezTo>
                      <a:pt x="14131" y="16027"/>
                      <a:pt x="13289" y="16028"/>
                      <a:pt x="13003" y="16028"/>
                    </a:cubicBezTo>
                    <a:cubicBezTo>
                      <a:pt x="12330" y="16028"/>
                      <a:pt x="11745" y="15914"/>
                      <a:pt x="11267" y="15688"/>
                    </a:cubicBezTo>
                    <a:cubicBezTo>
                      <a:pt x="10547" y="15349"/>
                      <a:pt x="9898" y="14555"/>
                      <a:pt x="10059" y="13816"/>
                    </a:cubicBezTo>
                    <a:cubicBezTo>
                      <a:pt x="10131" y="13485"/>
                      <a:pt x="10363" y="13156"/>
                      <a:pt x="10752" y="12837"/>
                    </a:cubicBezTo>
                    <a:cubicBezTo>
                      <a:pt x="10865" y="12743"/>
                      <a:pt x="11009" y="12694"/>
                      <a:pt x="11153" y="12694"/>
                    </a:cubicBezTo>
                    <a:close/>
                    <a:moveTo>
                      <a:pt x="1837" y="1"/>
                    </a:moveTo>
                    <a:cubicBezTo>
                      <a:pt x="936" y="1"/>
                      <a:pt x="184" y="702"/>
                      <a:pt x="123" y="1599"/>
                    </a:cubicBezTo>
                    <a:cubicBezTo>
                      <a:pt x="0" y="3429"/>
                      <a:pt x="603" y="5323"/>
                      <a:pt x="1972" y="7388"/>
                    </a:cubicBezTo>
                    <a:cubicBezTo>
                      <a:pt x="3080" y="9061"/>
                      <a:pt x="4366" y="10334"/>
                      <a:pt x="5799" y="11174"/>
                    </a:cubicBezTo>
                    <a:cubicBezTo>
                      <a:pt x="6058" y="11327"/>
                      <a:pt x="6328" y="11465"/>
                      <a:pt x="6609" y="11592"/>
                    </a:cubicBezTo>
                    <a:cubicBezTo>
                      <a:pt x="6911" y="11730"/>
                      <a:pt x="7048" y="12083"/>
                      <a:pt x="6931" y="12394"/>
                    </a:cubicBezTo>
                    <a:cubicBezTo>
                      <a:pt x="6643" y="13143"/>
                      <a:pt x="6552" y="13959"/>
                      <a:pt x="6678" y="14758"/>
                    </a:cubicBezTo>
                    <a:cubicBezTo>
                      <a:pt x="6842" y="15802"/>
                      <a:pt x="7365" y="16819"/>
                      <a:pt x="8154" y="17619"/>
                    </a:cubicBezTo>
                    <a:cubicBezTo>
                      <a:pt x="9332" y="18816"/>
                      <a:pt x="11010" y="19447"/>
                      <a:pt x="13010" y="19447"/>
                    </a:cubicBezTo>
                    <a:cubicBezTo>
                      <a:pt x="13370" y="19447"/>
                      <a:pt x="13738" y="19426"/>
                      <a:pt x="14104" y="19383"/>
                    </a:cubicBezTo>
                    <a:cubicBezTo>
                      <a:pt x="15511" y="19220"/>
                      <a:pt x="16550" y="18755"/>
                      <a:pt x="17278" y="17963"/>
                    </a:cubicBezTo>
                    <a:cubicBezTo>
                      <a:pt x="17702" y="17505"/>
                      <a:pt x="18011" y="16937"/>
                      <a:pt x="18189" y="16319"/>
                    </a:cubicBezTo>
                    <a:cubicBezTo>
                      <a:pt x="18268" y="16046"/>
                      <a:pt x="18526" y="15865"/>
                      <a:pt x="18807" y="15865"/>
                    </a:cubicBezTo>
                    <a:cubicBezTo>
                      <a:pt x="18815" y="15865"/>
                      <a:pt x="18824" y="15866"/>
                      <a:pt x="18832" y="15866"/>
                    </a:cubicBezTo>
                    <a:lnTo>
                      <a:pt x="21192" y="15953"/>
                    </a:lnTo>
                    <a:cubicBezTo>
                      <a:pt x="21542" y="15966"/>
                      <a:pt x="21818" y="16265"/>
                      <a:pt x="21802" y="16615"/>
                    </a:cubicBezTo>
                    <a:cubicBezTo>
                      <a:pt x="21786" y="16982"/>
                      <a:pt x="22081" y="17281"/>
                      <a:pt x="22436" y="17281"/>
                    </a:cubicBezTo>
                    <a:cubicBezTo>
                      <a:pt x="22462" y="17281"/>
                      <a:pt x="22489" y="17279"/>
                      <a:pt x="22515" y="17276"/>
                    </a:cubicBezTo>
                    <a:lnTo>
                      <a:pt x="32460" y="16056"/>
                    </a:lnTo>
                    <a:cubicBezTo>
                      <a:pt x="32969" y="15994"/>
                      <a:pt x="33199" y="15387"/>
                      <a:pt x="32861" y="15005"/>
                    </a:cubicBezTo>
                    <a:lnTo>
                      <a:pt x="26580" y="7880"/>
                    </a:lnTo>
                    <a:cubicBezTo>
                      <a:pt x="26455" y="7738"/>
                      <a:pt x="26280" y="7665"/>
                      <a:pt x="26103" y="7665"/>
                    </a:cubicBezTo>
                    <a:cubicBezTo>
                      <a:pt x="25967" y="7665"/>
                      <a:pt x="25831" y="7708"/>
                      <a:pt x="25716" y="7795"/>
                    </a:cubicBezTo>
                    <a:lnTo>
                      <a:pt x="23392" y="9576"/>
                    </a:lnTo>
                    <a:cubicBezTo>
                      <a:pt x="23279" y="9662"/>
                      <a:pt x="23144" y="9706"/>
                      <a:pt x="23007" y="9706"/>
                    </a:cubicBezTo>
                    <a:cubicBezTo>
                      <a:pt x="22918" y="9706"/>
                      <a:pt x="22829" y="9687"/>
                      <a:pt x="22745" y="9650"/>
                    </a:cubicBezTo>
                    <a:cubicBezTo>
                      <a:pt x="21298" y="9006"/>
                      <a:pt x="19849" y="8499"/>
                      <a:pt x="18423" y="8144"/>
                    </a:cubicBezTo>
                    <a:cubicBezTo>
                      <a:pt x="17308" y="7864"/>
                      <a:pt x="16316" y="7729"/>
                      <a:pt x="15388" y="7729"/>
                    </a:cubicBezTo>
                    <a:cubicBezTo>
                      <a:pt x="15302" y="7729"/>
                      <a:pt x="15216" y="7730"/>
                      <a:pt x="15130" y="7731"/>
                    </a:cubicBezTo>
                    <a:cubicBezTo>
                      <a:pt x="14087" y="7760"/>
                      <a:pt x="13007" y="7993"/>
                      <a:pt x="11827" y="8444"/>
                    </a:cubicBezTo>
                    <a:cubicBezTo>
                      <a:pt x="11419" y="8600"/>
                      <a:pt x="10960" y="8783"/>
                      <a:pt x="10490" y="9005"/>
                    </a:cubicBezTo>
                    <a:cubicBezTo>
                      <a:pt x="10404" y="9046"/>
                      <a:pt x="10311" y="9068"/>
                      <a:pt x="10216" y="9068"/>
                    </a:cubicBezTo>
                    <a:cubicBezTo>
                      <a:pt x="10180" y="9068"/>
                      <a:pt x="10144" y="9065"/>
                      <a:pt x="10108" y="9058"/>
                    </a:cubicBezTo>
                    <a:cubicBezTo>
                      <a:pt x="9707" y="8991"/>
                      <a:pt x="9319" y="8913"/>
                      <a:pt x="8951" y="8811"/>
                    </a:cubicBezTo>
                    <a:cubicBezTo>
                      <a:pt x="8283" y="8631"/>
                      <a:pt x="7666" y="8343"/>
                      <a:pt x="7117" y="7960"/>
                    </a:cubicBezTo>
                    <a:cubicBezTo>
                      <a:pt x="6603" y="7602"/>
                      <a:pt x="6102" y="7136"/>
                      <a:pt x="5626" y="6574"/>
                    </a:cubicBezTo>
                    <a:cubicBezTo>
                      <a:pt x="5161" y="6026"/>
                      <a:pt x="4737" y="5414"/>
                      <a:pt x="4366" y="4752"/>
                    </a:cubicBezTo>
                    <a:cubicBezTo>
                      <a:pt x="3959" y="4023"/>
                      <a:pt x="3705" y="3366"/>
                      <a:pt x="3590" y="2742"/>
                    </a:cubicBezTo>
                    <a:cubicBezTo>
                      <a:pt x="3533" y="2434"/>
                      <a:pt x="3516" y="2124"/>
                      <a:pt x="3537" y="1817"/>
                    </a:cubicBezTo>
                    <a:cubicBezTo>
                      <a:pt x="3568" y="1349"/>
                      <a:pt x="3405" y="883"/>
                      <a:pt x="3086" y="540"/>
                    </a:cubicBezTo>
                    <a:cubicBezTo>
                      <a:pt x="2764" y="198"/>
                      <a:pt x="2309" y="1"/>
                      <a:pt x="183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9" name="Google Shape;1749;p27"/>
              <p:cNvSpPr/>
              <p:nvPr/>
            </p:nvSpPr>
            <p:spPr>
              <a:xfrm>
                <a:off x="7119713" y="2910677"/>
                <a:ext cx="269182" cy="74845"/>
              </a:xfrm>
              <a:custGeom>
                <a:avLst/>
                <a:gdLst/>
                <a:ahLst/>
                <a:cxnLst/>
                <a:rect l="l" t="t" r="r" b="b"/>
                <a:pathLst>
                  <a:path w="9005" h="2504" extrusionOk="0">
                    <a:moveTo>
                      <a:pt x="2019" y="1"/>
                    </a:moveTo>
                    <a:lnTo>
                      <a:pt x="0" y="2169"/>
                    </a:lnTo>
                    <a:lnTo>
                      <a:pt x="9004" y="2503"/>
                    </a:lnTo>
                    <a:cubicBezTo>
                      <a:pt x="6684" y="1642"/>
                      <a:pt x="4355" y="807"/>
                      <a:pt x="20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0" name="Google Shape;1750;p27"/>
              <p:cNvSpPr/>
              <p:nvPr/>
            </p:nvSpPr>
            <p:spPr>
              <a:xfrm>
                <a:off x="7180454" y="2977810"/>
                <a:ext cx="208440" cy="33238"/>
              </a:xfrm>
              <a:custGeom>
                <a:avLst/>
                <a:gdLst/>
                <a:ahLst/>
                <a:cxnLst/>
                <a:rect l="l" t="t" r="r" b="b"/>
                <a:pathLst>
                  <a:path w="6973" h="1112" extrusionOk="0">
                    <a:moveTo>
                      <a:pt x="50" y="1"/>
                    </a:moveTo>
                    <a:lnTo>
                      <a:pt x="1" y="1111"/>
                    </a:lnTo>
                    <a:lnTo>
                      <a:pt x="6972" y="257"/>
                    </a:lnTo>
                    <a:lnTo>
                      <a:pt x="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1" name="Google Shape;1751;p27"/>
              <p:cNvSpPr/>
              <p:nvPr/>
            </p:nvSpPr>
            <p:spPr>
              <a:xfrm>
                <a:off x="7200751" y="2834338"/>
                <a:ext cx="188143" cy="151184"/>
              </a:xfrm>
              <a:custGeom>
                <a:avLst/>
                <a:gdLst/>
                <a:ahLst/>
                <a:cxnLst/>
                <a:rect l="l" t="t" r="r" b="b"/>
                <a:pathLst>
                  <a:path w="6294" h="5058" extrusionOk="0">
                    <a:moveTo>
                      <a:pt x="1834" y="0"/>
                    </a:moveTo>
                    <a:lnTo>
                      <a:pt x="1" y="1405"/>
                    </a:lnTo>
                    <a:lnTo>
                      <a:pt x="6293" y="5057"/>
                    </a:lnTo>
                    <a:lnTo>
                      <a:pt x="183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2" name="Google Shape;1752;p27"/>
              <p:cNvSpPr/>
              <p:nvPr/>
            </p:nvSpPr>
            <p:spPr>
              <a:xfrm>
                <a:off x="7199586" y="2876303"/>
                <a:ext cx="189309" cy="109218"/>
              </a:xfrm>
              <a:custGeom>
                <a:avLst/>
                <a:gdLst/>
                <a:ahLst/>
                <a:cxnLst/>
                <a:rect l="l" t="t" r="r" b="b"/>
                <a:pathLst>
                  <a:path w="6333" h="3654" extrusionOk="0">
                    <a:moveTo>
                      <a:pt x="40" y="1"/>
                    </a:moveTo>
                    <a:lnTo>
                      <a:pt x="0" y="1377"/>
                    </a:lnTo>
                    <a:lnTo>
                      <a:pt x="6332" y="3653"/>
                    </a:lnTo>
                    <a:lnTo>
                      <a:pt x="4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3" name="Google Shape;1753;p27"/>
              <p:cNvSpPr/>
              <p:nvPr/>
            </p:nvSpPr>
            <p:spPr>
              <a:xfrm>
                <a:off x="6527423" y="2594769"/>
                <a:ext cx="654018" cy="484995"/>
              </a:xfrm>
              <a:custGeom>
                <a:avLst/>
                <a:gdLst/>
                <a:ahLst/>
                <a:cxnLst/>
                <a:rect l="l" t="t" r="r" b="b"/>
                <a:pathLst>
                  <a:path w="21879" h="16226" extrusionOk="0">
                    <a:moveTo>
                      <a:pt x="9027" y="9365"/>
                    </a:moveTo>
                    <a:lnTo>
                      <a:pt x="9027" y="9365"/>
                    </a:lnTo>
                    <a:cubicBezTo>
                      <a:pt x="9388" y="9420"/>
                      <a:pt x="9748" y="9474"/>
                      <a:pt x="10107" y="9537"/>
                    </a:cubicBezTo>
                    <a:cubicBezTo>
                      <a:pt x="11705" y="9816"/>
                      <a:pt x="13445" y="10338"/>
                      <a:pt x="14407" y="11753"/>
                    </a:cubicBezTo>
                    <a:cubicBezTo>
                      <a:pt x="14815" y="12350"/>
                      <a:pt x="15014" y="13063"/>
                      <a:pt x="14928" y="13787"/>
                    </a:cubicBezTo>
                    <a:cubicBezTo>
                      <a:pt x="14840" y="14519"/>
                      <a:pt x="14449" y="15176"/>
                      <a:pt x="13800" y="15540"/>
                    </a:cubicBezTo>
                    <a:cubicBezTo>
                      <a:pt x="13088" y="15941"/>
                      <a:pt x="12203" y="16024"/>
                      <a:pt x="11402" y="16025"/>
                    </a:cubicBezTo>
                    <a:cubicBezTo>
                      <a:pt x="11397" y="16025"/>
                      <a:pt x="11393" y="16025"/>
                      <a:pt x="11389" y="16025"/>
                    </a:cubicBezTo>
                    <a:cubicBezTo>
                      <a:pt x="10562" y="16025"/>
                      <a:pt x="9722" y="15887"/>
                      <a:pt x="8971" y="15531"/>
                    </a:cubicBezTo>
                    <a:cubicBezTo>
                      <a:pt x="7624" y="14896"/>
                      <a:pt x="6540" y="13406"/>
                      <a:pt x="6875" y="11863"/>
                    </a:cubicBezTo>
                    <a:cubicBezTo>
                      <a:pt x="7123" y="10718"/>
                      <a:pt x="8036" y="9930"/>
                      <a:pt x="9027" y="9365"/>
                    </a:cubicBezTo>
                    <a:close/>
                    <a:moveTo>
                      <a:pt x="224" y="0"/>
                    </a:moveTo>
                    <a:cubicBezTo>
                      <a:pt x="174" y="0"/>
                      <a:pt x="121" y="32"/>
                      <a:pt x="117" y="97"/>
                    </a:cubicBezTo>
                    <a:cubicBezTo>
                      <a:pt x="1" y="1827"/>
                      <a:pt x="767" y="3477"/>
                      <a:pt x="1702" y="4889"/>
                    </a:cubicBezTo>
                    <a:cubicBezTo>
                      <a:pt x="2563" y="6187"/>
                      <a:pt x="3645" y="7380"/>
                      <a:pt x="5001" y="8173"/>
                    </a:cubicBezTo>
                    <a:cubicBezTo>
                      <a:pt x="5742" y="8608"/>
                      <a:pt x="6548" y="8890"/>
                      <a:pt x="7385" y="9075"/>
                    </a:cubicBezTo>
                    <a:cubicBezTo>
                      <a:pt x="7818" y="9172"/>
                      <a:pt x="8256" y="9245"/>
                      <a:pt x="8694" y="9314"/>
                    </a:cubicBezTo>
                    <a:lnTo>
                      <a:pt x="8694" y="9314"/>
                    </a:lnTo>
                    <a:cubicBezTo>
                      <a:pt x="8057" y="9705"/>
                      <a:pt x="7488" y="10188"/>
                      <a:pt x="7090" y="10817"/>
                    </a:cubicBezTo>
                    <a:cubicBezTo>
                      <a:pt x="6696" y="11438"/>
                      <a:pt x="6538" y="12169"/>
                      <a:pt x="6652" y="12896"/>
                    </a:cubicBezTo>
                    <a:cubicBezTo>
                      <a:pt x="6771" y="13643"/>
                      <a:pt x="7159" y="14343"/>
                      <a:pt x="7687" y="14878"/>
                    </a:cubicBezTo>
                    <a:cubicBezTo>
                      <a:pt x="8650" y="15859"/>
                      <a:pt x="10040" y="16225"/>
                      <a:pt x="11395" y="16225"/>
                    </a:cubicBezTo>
                    <a:cubicBezTo>
                      <a:pt x="11701" y="16225"/>
                      <a:pt x="12005" y="16207"/>
                      <a:pt x="12302" y="16172"/>
                    </a:cubicBezTo>
                    <a:cubicBezTo>
                      <a:pt x="13088" y="16080"/>
                      <a:pt x="13923" y="15863"/>
                      <a:pt x="14479" y="15260"/>
                    </a:cubicBezTo>
                    <a:cubicBezTo>
                      <a:pt x="14963" y="14735"/>
                      <a:pt x="15175" y="14007"/>
                      <a:pt x="15142" y="13305"/>
                    </a:cubicBezTo>
                    <a:cubicBezTo>
                      <a:pt x="15070" y="11719"/>
                      <a:pt x="13787" y="10542"/>
                      <a:pt x="12408" y="9957"/>
                    </a:cubicBezTo>
                    <a:cubicBezTo>
                      <a:pt x="11419" y="9540"/>
                      <a:pt x="10369" y="9367"/>
                      <a:pt x="9316" y="9207"/>
                    </a:cubicBezTo>
                    <a:lnTo>
                      <a:pt x="9316" y="9207"/>
                    </a:lnTo>
                    <a:cubicBezTo>
                      <a:pt x="9480" y="9121"/>
                      <a:pt x="9643" y="9041"/>
                      <a:pt x="9805" y="8966"/>
                    </a:cubicBezTo>
                    <a:cubicBezTo>
                      <a:pt x="10603" y="8598"/>
                      <a:pt x="11438" y="8271"/>
                      <a:pt x="12298" y="8084"/>
                    </a:cubicBezTo>
                    <a:cubicBezTo>
                      <a:pt x="12790" y="7978"/>
                      <a:pt x="13290" y="7931"/>
                      <a:pt x="13791" y="7931"/>
                    </a:cubicBezTo>
                    <a:cubicBezTo>
                      <a:pt x="14228" y="7931"/>
                      <a:pt x="14666" y="7967"/>
                      <a:pt x="15100" y="8031"/>
                    </a:cubicBezTo>
                    <a:cubicBezTo>
                      <a:pt x="16029" y="8169"/>
                      <a:pt x="16939" y="8423"/>
                      <a:pt x="17830" y="8712"/>
                    </a:cubicBezTo>
                    <a:cubicBezTo>
                      <a:pt x="18717" y="9000"/>
                      <a:pt x="19590" y="9333"/>
                      <a:pt x="20444" y="9713"/>
                    </a:cubicBezTo>
                    <a:cubicBezTo>
                      <a:pt x="20860" y="9898"/>
                      <a:pt x="21272" y="10094"/>
                      <a:pt x="21677" y="10299"/>
                    </a:cubicBezTo>
                    <a:cubicBezTo>
                      <a:pt x="21693" y="10307"/>
                      <a:pt x="21709" y="10310"/>
                      <a:pt x="21724" y="10310"/>
                    </a:cubicBezTo>
                    <a:cubicBezTo>
                      <a:pt x="21816" y="10310"/>
                      <a:pt x="21878" y="10174"/>
                      <a:pt x="21778" y="10124"/>
                    </a:cubicBezTo>
                    <a:cubicBezTo>
                      <a:pt x="20075" y="9263"/>
                      <a:pt x="18273" y="8557"/>
                      <a:pt x="16419" y="8093"/>
                    </a:cubicBezTo>
                    <a:cubicBezTo>
                      <a:pt x="15556" y="7877"/>
                      <a:pt x="14669" y="7727"/>
                      <a:pt x="13776" y="7727"/>
                    </a:cubicBezTo>
                    <a:cubicBezTo>
                      <a:pt x="13704" y="7727"/>
                      <a:pt x="13632" y="7728"/>
                      <a:pt x="13560" y="7730"/>
                    </a:cubicBezTo>
                    <a:cubicBezTo>
                      <a:pt x="12601" y="7755"/>
                      <a:pt x="11678" y="7995"/>
                      <a:pt x="10786" y="8336"/>
                    </a:cubicBezTo>
                    <a:cubicBezTo>
                      <a:pt x="10186" y="8565"/>
                      <a:pt x="9555" y="8825"/>
                      <a:pt x="8967" y="9154"/>
                    </a:cubicBezTo>
                    <a:lnTo>
                      <a:pt x="8967" y="9154"/>
                    </a:lnTo>
                    <a:cubicBezTo>
                      <a:pt x="8276" y="9048"/>
                      <a:pt x="7586" y="8937"/>
                      <a:pt x="6913" y="8753"/>
                    </a:cubicBezTo>
                    <a:cubicBezTo>
                      <a:pt x="6077" y="8523"/>
                      <a:pt x="5294" y="8163"/>
                      <a:pt x="4583" y="7668"/>
                    </a:cubicBezTo>
                    <a:cubicBezTo>
                      <a:pt x="3912" y="7201"/>
                      <a:pt x="3315" y="6629"/>
                      <a:pt x="2786" y="6005"/>
                    </a:cubicBezTo>
                    <a:cubicBezTo>
                      <a:pt x="2241" y="5363"/>
                      <a:pt x="1760" y="4661"/>
                      <a:pt x="1349" y="3927"/>
                    </a:cubicBezTo>
                    <a:cubicBezTo>
                      <a:pt x="911" y="3145"/>
                      <a:pt x="556" y="2306"/>
                      <a:pt x="393" y="1419"/>
                    </a:cubicBezTo>
                    <a:cubicBezTo>
                      <a:pt x="314" y="984"/>
                      <a:pt x="288" y="540"/>
                      <a:pt x="319" y="97"/>
                    </a:cubicBezTo>
                    <a:cubicBezTo>
                      <a:pt x="323" y="32"/>
                      <a:pt x="27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54" name="Google Shape;1754;p27"/>
            <p:cNvGrpSpPr/>
            <p:nvPr/>
          </p:nvGrpSpPr>
          <p:grpSpPr>
            <a:xfrm>
              <a:off x="171133" y="1358953"/>
              <a:ext cx="246464" cy="231319"/>
              <a:chOff x="5946283" y="1650903"/>
              <a:chExt cx="246464" cy="231319"/>
            </a:xfrm>
          </p:grpSpPr>
          <p:sp>
            <p:nvSpPr>
              <p:cNvPr id="1755" name="Google Shape;1755;p2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6" name="Google Shape;1756;p2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57" name="Google Shape;1757;p27"/>
            <p:cNvGrpSpPr/>
            <p:nvPr/>
          </p:nvGrpSpPr>
          <p:grpSpPr>
            <a:xfrm>
              <a:off x="2244247" y="4658976"/>
              <a:ext cx="699987" cy="699866"/>
              <a:chOff x="6714640" y="951029"/>
              <a:chExt cx="404804" cy="404711"/>
            </a:xfrm>
          </p:grpSpPr>
          <p:sp>
            <p:nvSpPr>
              <p:cNvPr id="1758" name="Google Shape;1758;p27"/>
              <p:cNvSpPr/>
              <p:nvPr/>
            </p:nvSpPr>
            <p:spPr>
              <a:xfrm>
                <a:off x="6714640" y="951029"/>
                <a:ext cx="404804" cy="404711"/>
              </a:xfrm>
              <a:custGeom>
                <a:avLst/>
                <a:gdLst/>
                <a:ahLst/>
                <a:cxnLst/>
                <a:rect l="l" t="t" r="r" b="b"/>
                <a:pathLst>
                  <a:path w="13542" h="13540" extrusionOk="0">
                    <a:moveTo>
                      <a:pt x="6769" y="0"/>
                    </a:moveTo>
                    <a:cubicBezTo>
                      <a:pt x="6285" y="0"/>
                      <a:pt x="5803" y="53"/>
                      <a:pt x="5339" y="153"/>
                    </a:cubicBezTo>
                    <a:cubicBezTo>
                      <a:pt x="3338" y="583"/>
                      <a:pt x="1656" y="1882"/>
                      <a:pt x="728" y="3717"/>
                    </a:cubicBezTo>
                    <a:cubicBezTo>
                      <a:pt x="253" y="4656"/>
                      <a:pt x="1" y="5713"/>
                      <a:pt x="1" y="6769"/>
                    </a:cubicBezTo>
                    <a:cubicBezTo>
                      <a:pt x="1" y="8218"/>
                      <a:pt x="452" y="9601"/>
                      <a:pt x="1306" y="10766"/>
                    </a:cubicBezTo>
                    <a:cubicBezTo>
                      <a:pt x="2581" y="12503"/>
                      <a:pt x="4623" y="13539"/>
                      <a:pt x="6773" y="13539"/>
                    </a:cubicBezTo>
                    <a:cubicBezTo>
                      <a:pt x="9034" y="13539"/>
                      <a:pt x="11139" y="12415"/>
                      <a:pt x="12399" y="10534"/>
                    </a:cubicBezTo>
                    <a:cubicBezTo>
                      <a:pt x="13146" y="9419"/>
                      <a:pt x="13541" y="8119"/>
                      <a:pt x="13541" y="6770"/>
                    </a:cubicBezTo>
                    <a:cubicBezTo>
                      <a:pt x="13541" y="6728"/>
                      <a:pt x="13541" y="6684"/>
                      <a:pt x="13538" y="6642"/>
                    </a:cubicBezTo>
                    <a:cubicBezTo>
                      <a:pt x="13537" y="6568"/>
                      <a:pt x="13536" y="6495"/>
                      <a:pt x="13531" y="6437"/>
                    </a:cubicBezTo>
                    <a:cubicBezTo>
                      <a:pt x="13530" y="6406"/>
                      <a:pt x="13529" y="6375"/>
                      <a:pt x="13524" y="6342"/>
                    </a:cubicBezTo>
                    <a:cubicBezTo>
                      <a:pt x="13521" y="6287"/>
                      <a:pt x="13517" y="6232"/>
                      <a:pt x="13513" y="6170"/>
                    </a:cubicBezTo>
                    <a:cubicBezTo>
                      <a:pt x="13510" y="6133"/>
                      <a:pt x="13507" y="6095"/>
                      <a:pt x="13503" y="6057"/>
                    </a:cubicBezTo>
                    <a:lnTo>
                      <a:pt x="13493" y="5963"/>
                    </a:lnTo>
                    <a:lnTo>
                      <a:pt x="13452" y="5673"/>
                    </a:lnTo>
                    <a:cubicBezTo>
                      <a:pt x="13452" y="5673"/>
                      <a:pt x="13435" y="5574"/>
                      <a:pt x="13431" y="5553"/>
                    </a:cubicBezTo>
                    <a:lnTo>
                      <a:pt x="13431" y="5397"/>
                    </a:lnTo>
                    <a:lnTo>
                      <a:pt x="13365" y="5230"/>
                    </a:lnTo>
                    <a:lnTo>
                      <a:pt x="13362" y="5220"/>
                    </a:lnTo>
                    <a:cubicBezTo>
                      <a:pt x="13344" y="5138"/>
                      <a:pt x="13322" y="5058"/>
                      <a:pt x="13298" y="4977"/>
                    </a:cubicBezTo>
                    <a:lnTo>
                      <a:pt x="13290" y="4946"/>
                    </a:lnTo>
                    <a:cubicBezTo>
                      <a:pt x="13283" y="4918"/>
                      <a:pt x="13276" y="4891"/>
                      <a:pt x="13269" y="4867"/>
                    </a:cubicBezTo>
                    <a:cubicBezTo>
                      <a:pt x="13231" y="4735"/>
                      <a:pt x="13184" y="4596"/>
                      <a:pt x="13135" y="4459"/>
                    </a:cubicBezTo>
                    <a:cubicBezTo>
                      <a:pt x="13122" y="4425"/>
                      <a:pt x="13111" y="4394"/>
                      <a:pt x="13094" y="4352"/>
                    </a:cubicBezTo>
                    <a:cubicBezTo>
                      <a:pt x="13056" y="4250"/>
                      <a:pt x="13016" y="4152"/>
                      <a:pt x="12974" y="4058"/>
                    </a:cubicBezTo>
                    <a:cubicBezTo>
                      <a:pt x="12953" y="4010"/>
                      <a:pt x="12931" y="3961"/>
                      <a:pt x="12903" y="3905"/>
                    </a:cubicBezTo>
                    <a:cubicBezTo>
                      <a:pt x="12888" y="3868"/>
                      <a:pt x="12872" y="3833"/>
                      <a:pt x="12852" y="3795"/>
                    </a:cubicBezTo>
                    <a:cubicBezTo>
                      <a:pt x="12836" y="3759"/>
                      <a:pt x="12819" y="3725"/>
                      <a:pt x="12810" y="3707"/>
                    </a:cubicBezTo>
                    <a:cubicBezTo>
                      <a:pt x="12795" y="3676"/>
                      <a:pt x="12779" y="3646"/>
                      <a:pt x="12761" y="3615"/>
                    </a:cubicBezTo>
                    <a:cubicBezTo>
                      <a:pt x="12732" y="3562"/>
                      <a:pt x="12701" y="3508"/>
                      <a:pt x="12670" y="3453"/>
                    </a:cubicBezTo>
                    <a:lnTo>
                      <a:pt x="12652" y="3420"/>
                    </a:lnTo>
                    <a:cubicBezTo>
                      <a:pt x="12627" y="3374"/>
                      <a:pt x="12603" y="3329"/>
                      <a:pt x="12570" y="3276"/>
                    </a:cubicBezTo>
                    <a:lnTo>
                      <a:pt x="12384" y="2973"/>
                    </a:lnTo>
                    <a:lnTo>
                      <a:pt x="12358" y="2953"/>
                    </a:lnTo>
                    <a:cubicBezTo>
                      <a:pt x="12356" y="2949"/>
                      <a:pt x="12309" y="2884"/>
                      <a:pt x="12309" y="2884"/>
                    </a:cubicBezTo>
                    <a:cubicBezTo>
                      <a:pt x="12278" y="2836"/>
                      <a:pt x="12244" y="2790"/>
                      <a:pt x="12209" y="2743"/>
                    </a:cubicBezTo>
                    <a:cubicBezTo>
                      <a:pt x="12190" y="2718"/>
                      <a:pt x="12174" y="2694"/>
                      <a:pt x="12147" y="2658"/>
                    </a:cubicBezTo>
                    <a:cubicBezTo>
                      <a:pt x="12123" y="2626"/>
                      <a:pt x="12097" y="2596"/>
                      <a:pt x="12076" y="2568"/>
                    </a:cubicBezTo>
                    <a:cubicBezTo>
                      <a:pt x="12048" y="2533"/>
                      <a:pt x="12020" y="2499"/>
                      <a:pt x="11984" y="2455"/>
                    </a:cubicBezTo>
                    <a:lnTo>
                      <a:pt x="11922" y="2382"/>
                    </a:lnTo>
                    <a:lnTo>
                      <a:pt x="11887" y="2341"/>
                    </a:lnTo>
                    <a:cubicBezTo>
                      <a:pt x="11781" y="2218"/>
                      <a:pt x="11672" y="2101"/>
                      <a:pt x="11567" y="1995"/>
                    </a:cubicBezTo>
                    <a:cubicBezTo>
                      <a:pt x="11534" y="1961"/>
                      <a:pt x="11502" y="1930"/>
                      <a:pt x="11476" y="1905"/>
                    </a:cubicBezTo>
                    <a:cubicBezTo>
                      <a:pt x="11389" y="1820"/>
                      <a:pt x="11298" y="1737"/>
                      <a:pt x="11219" y="1667"/>
                    </a:cubicBezTo>
                    <a:lnTo>
                      <a:pt x="11188" y="1642"/>
                    </a:lnTo>
                    <a:cubicBezTo>
                      <a:pt x="11130" y="1593"/>
                      <a:pt x="11073" y="1543"/>
                      <a:pt x="11027" y="1508"/>
                    </a:cubicBezTo>
                    <a:cubicBezTo>
                      <a:pt x="10982" y="1471"/>
                      <a:pt x="10936" y="1433"/>
                      <a:pt x="10892" y="1401"/>
                    </a:cubicBezTo>
                    <a:cubicBezTo>
                      <a:pt x="10858" y="1375"/>
                      <a:pt x="10827" y="1350"/>
                      <a:pt x="10804" y="1334"/>
                    </a:cubicBezTo>
                    <a:cubicBezTo>
                      <a:pt x="10780" y="1319"/>
                      <a:pt x="10759" y="1303"/>
                      <a:pt x="10734" y="1285"/>
                    </a:cubicBezTo>
                    <a:cubicBezTo>
                      <a:pt x="10631" y="1211"/>
                      <a:pt x="10529" y="1141"/>
                      <a:pt x="10423" y="1073"/>
                    </a:cubicBezTo>
                    <a:cubicBezTo>
                      <a:pt x="10385" y="1049"/>
                      <a:pt x="10347" y="1027"/>
                      <a:pt x="10293" y="994"/>
                    </a:cubicBezTo>
                    <a:cubicBezTo>
                      <a:pt x="10200" y="938"/>
                      <a:pt x="10107" y="883"/>
                      <a:pt x="10004" y="826"/>
                    </a:cubicBezTo>
                    <a:cubicBezTo>
                      <a:pt x="10004" y="826"/>
                      <a:pt x="9915" y="777"/>
                      <a:pt x="9883" y="761"/>
                    </a:cubicBezTo>
                    <a:cubicBezTo>
                      <a:pt x="9734" y="684"/>
                      <a:pt x="9598" y="619"/>
                      <a:pt x="9465" y="561"/>
                    </a:cubicBezTo>
                    <a:cubicBezTo>
                      <a:pt x="8611" y="190"/>
                      <a:pt x="7703" y="0"/>
                      <a:pt x="6769"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9" name="Google Shape;1759;p27"/>
              <p:cNvSpPr/>
              <p:nvPr/>
            </p:nvSpPr>
            <p:spPr>
              <a:xfrm>
                <a:off x="6762946" y="999211"/>
                <a:ext cx="308461" cy="308435"/>
              </a:xfrm>
              <a:custGeom>
                <a:avLst/>
                <a:gdLst/>
                <a:ahLst/>
                <a:cxnLst/>
                <a:rect l="l" t="t" r="r" b="b"/>
                <a:pathLst>
                  <a:path w="10319" h="10319" extrusionOk="0">
                    <a:moveTo>
                      <a:pt x="5159" y="0"/>
                    </a:moveTo>
                    <a:cubicBezTo>
                      <a:pt x="4785" y="0"/>
                      <a:pt x="4419" y="40"/>
                      <a:pt x="4067" y="116"/>
                    </a:cubicBezTo>
                    <a:cubicBezTo>
                      <a:pt x="2529" y="446"/>
                      <a:pt x="1244" y="1464"/>
                      <a:pt x="553" y="2833"/>
                    </a:cubicBezTo>
                    <a:cubicBezTo>
                      <a:pt x="200" y="3532"/>
                      <a:pt x="1" y="4322"/>
                      <a:pt x="1" y="5159"/>
                    </a:cubicBezTo>
                    <a:cubicBezTo>
                      <a:pt x="1" y="6298"/>
                      <a:pt x="369" y="7350"/>
                      <a:pt x="996" y="8204"/>
                    </a:cubicBezTo>
                    <a:cubicBezTo>
                      <a:pt x="1935" y="9486"/>
                      <a:pt x="3451" y="10318"/>
                      <a:pt x="5160" y="10318"/>
                    </a:cubicBezTo>
                    <a:cubicBezTo>
                      <a:pt x="6947" y="10318"/>
                      <a:pt x="8524" y="9408"/>
                      <a:pt x="9449" y="8026"/>
                    </a:cubicBezTo>
                    <a:cubicBezTo>
                      <a:pt x="9999" y="7206"/>
                      <a:pt x="10319" y="6219"/>
                      <a:pt x="10319" y="5159"/>
                    </a:cubicBezTo>
                    <a:cubicBezTo>
                      <a:pt x="10316" y="4159"/>
                      <a:pt x="10030" y="3223"/>
                      <a:pt x="9536" y="2431"/>
                    </a:cubicBezTo>
                    <a:cubicBezTo>
                      <a:pt x="8985" y="1549"/>
                      <a:pt x="8175" y="844"/>
                      <a:pt x="7212" y="425"/>
                    </a:cubicBezTo>
                    <a:cubicBezTo>
                      <a:pt x="6581" y="151"/>
                      <a:pt x="5887" y="0"/>
                      <a:pt x="51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0" name="Google Shape;1760;p27"/>
              <p:cNvSpPr/>
              <p:nvPr/>
            </p:nvSpPr>
            <p:spPr>
              <a:xfrm>
                <a:off x="6767818" y="1002679"/>
                <a:ext cx="117448" cy="247041"/>
              </a:xfrm>
              <a:custGeom>
                <a:avLst/>
                <a:gdLst/>
                <a:ahLst/>
                <a:cxnLst/>
                <a:rect l="l" t="t" r="r" b="b"/>
                <a:pathLst>
                  <a:path w="3929" h="8265" extrusionOk="0">
                    <a:moveTo>
                      <a:pt x="3903" y="0"/>
                    </a:moveTo>
                    <a:lnTo>
                      <a:pt x="3903" y="0"/>
                    </a:lnTo>
                    <a:cubicBezTo>
                      <a:pt x="2365" y="330"/>
                      <a:pt x="1080" y="1348"/>
                      <a:pt x="388" y="2717"/>
                    </a:cubicBezTo>
                    <a:cubicBezTo>
                      <a:pt x="521" y="2858"/>
                      <a:pt x="593" y="2956"/>
                      <a:pt x="506" y="3206"/>
                    </a:cubicBezTo>
                    <a:cubicBezTo>
                      <a:pt x="407" y="3489"/>
                      <a:pt x="304" y="3774"/>
                      <a:pt x="201" y="4058"/>
                    </a:cubicBezTo>
                    <a:cubicBezTo>
                      <a:pt x="127" y="4264"/>
                      <a:pt x="0" y="4496"/>
                      <a:pt x="69" y="4719"/>
                    </a:cubicBezTo>
                    <a:cubicBezTo>
                      <a:pt x="140" y="4949"/>
                      <a:pt x="309" y="5166"/>
                      <a:pt x="427" y="5374"/>
                    </a:cubicBezTo>
                    <a:lnTo>
                      <a:pt x="870" y="6150"/>
                    </a:lnTo>
                    <a:cubicBezTo>
                      <a:pt x="1029" y="6428"/>
                      <a:pt x="1186" y="6703"/>
                      <a:pt x="1344" y="6980"/>
                    </a:cubicBezTo>
                    <a:cubicBezTo>
                      <a:pt x="1481" y="7477"/>
                      <a:pt x="1729" y="8136"/>
                      <a:pt x="2245" y="8262"/>
                    </a:cubicBezTo>
                    <a:cubicBezTo>
                      <a:pt x="2251" y="8263"/>
                      <a:pt x="2259" y="8264"/>
                      <a:pt x="2266" y="8264"/>
                    </a:cubicBezTo>
                    <a:cubicBezTo>
                      <a:pt x="2305" y="8264"/>
                      <a:pt x="2345" y="8239"/>
                      <a:pt x="2353" y="8199"/>
                    </a:cubicBezTo>
                    <a:cubicBezTo>
                      <a:pt x="2405" y="7982"/>
                      <a:pt x="2345" y="7800"/>
                      <a:pt x="2270" y="7595"/>
                    </a:cubicBezTo>
                    <a:cubicBezTo>
                      <a:pt x="2157" y="7289"/>
                      <a:pt x="2136" y="7000"/>
                      <a:pt x="2201" y="6678"/>
                    </a:cubicBezTo>
                    <a:cubicBezTo>
                      <a:pt x="2308" y="6150"/>
                      <a:pt x="2548" y="5660"/>
                      <a:pt x="2592" y="5118"/>
                    </a:cubicBezTo>
                    <a:cubicBezTo>
                      <a:pt x="2616" y="4834"/>
                      <a:pt x="2566" y="4566"/>
                      <a:pt x="2548" y="4285"/>
                    </a:cubicBezTo>
                    <a:cubicBezTo>
                      <a:pt x="2538" y="4116"/>
                      <a:pt x="2571" y="3979"/>
                      <a:pt x="2631" y="3821"/>
                    </a:cubicBezTo>
                    <a:cubicBezTo>
                      <a:pt x="2658" y="3749"/>
                      <a:pt x="2689" y="3680"/>
                      <a:pt x="2676" y="3601"/>
                    </a:cubicBezTo>
                    <a:cubicBezTo>
                      <a:pt x="2660" y="3477"/>
                      <a:pt x="2525" y="3367"/>
                      <a:pt x="2355" y="3268"/>
                    </a:cubicBezTo>
                    <a:cubicBezTo>
                      <a:pt x="2256" y="3172"/>
                      <a:pt x="2126" y="3124"/>
                      <a:pt x="1992" y="3079"/>
                    </a:cubicBezTo>
                    <a:cubicBezTo>
                      <a:pt x="1854" y="3008"/>
                      <a:pt x="1724" y="2942"/>
                      <a:pt x="1638" y="2871"/>
                    </a:cubicBezTo>
                    <a:cubicBezTo>
                      <a:pt x="1783" y="2484"/>
                      <a:pt x="2058" y="2273"/>
                      <a:pt x="2324" y="1951"/>
                    </a:cubicBezTo>
                    <a:cubicBezTo>
                      <a:pt x="2532" y="1702"/>
                      <a:pt x="2672" y="1417"/>
                      <a:pt x="2590" y="1090"/>
                    </a:cubicBezTo>
                    <a:cubicBezTo>
                      <a:pt x="2585" y="1067"/>
                      <a:pt x="2566" y="1050"/>
                      <a:pt x="2545" y="1043"/>
                    </a:cubicBezTo>
                    <a:cubicBezTo>
                      <a:pt x="2507" y="1033"/>
                      <a:pt x="2470" y="1026"/>
                      <a:pt x="2435" y="1019"/>
                    </a:cubicBezTo>
                    <a:cubicBezTo>
                      <a:pt x="2816" y="847"/>
                      <a:pt x="3206" y="707"/>
                      <a:pt x="3607" y="575"/>
                    </a:cubicBezTo>
                    <a:cubicBezTo>
                      <a:pt x="3724" y="536"/>
                      <a:pt x="3823" y="494"/>
                      <a:pt x="3873" y="374"/>
                    </a:cubicBezTo>
                    <a:cubicBezTo>
                      <a:pt x="3928" y="257"/>
                      <a:pt x="3900" y="127"/>
                      <a:pt x="39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1" name="Google Shape;1761;p27"/>
              <p:cNvSpPr/>
              <p:nvPr/>
            </p:nvSpPr>
            <p:spPr>
              <a:xfrm>
                <a:off x="6923498" y="1008776"/>
                <a:ext cx="147848" cy="230362"/>
              </a:xfrm>
              <a:custGeom>
                <a:avLst/>
                <a:gdLst/>
                <a:ahLst/>
                <a:cxnLst/>
                <a:rect l="l" t="t" r="r" b="b"/>
                <a:pathLst>
                  <a:path w="4946" h="7707" extrusionOk="0">
                    <a:moveTo>
                      <a:pt x="1151" y="0"/>
                    </a:moveTo>
                    <a:cubicBezTo>
                      <a:pt x="1101" y="0"/>
                      <a:pt x="1052" y="8"/>
                      <a:pt x="1010" y="30"/>
                    </a:cubicBezTo>
                    <a:cubicBezTo>
                      <a:pt x="867" y="105"/>
                      <a:pt x="824" y="292"/>
                      <a:pt x="680" y="386"/>
                    </a:cubicBezTo>
                    <a:cubicBezTo>
                      <a:pt x="544" y="474"/>
                      <a:pt x="390" y="529"/>
                      <a:pt x="255" y="616"/>
                    </a:cubicBezTo>
                    <a:cubicBezTo>
                      <a:pt x="160" y="678"/>
                      <a:pt x="57" y="756"/>
                      <a:pt x="33" y="874"/>
                    </a:cubicBezTo>
                    <a:cubicBezTo>
                      <a:pt x="1" y="1026"/>
                      <a:pt x="246" y="1258"/>
                      <a:pt x="157" y="1377"/>
                    </a:cubicBezTo>
                    <a:cubicBezTo>
                      <a:pt x="140" y="1400"/>
                      <a:pt x="142" y="1445"/>
                      <a:pt x="157" y="1469"/>
                    </a:cubicBezTo>
                    <a:cubicBezTo>
                      <a:pt x="234" y="1576"/>
                      <a:pt x="330" y="1637"/>
                      <a:pt x="458" y="1668"/>
                    </a:cubicBezTo>
                    <a:cubicBezTo>
                      <a:pt x="623" y="1710"/>
                      <a:pt x="874" y="1678"/>
                      <a:pt x="1000" y="1809"/>
                    </a:cubicBezTo>
                    <a:cubicBezTo>
                      <a:pt x="1141" y="1957"/>
                      <a:pt x="1044" y="2224"/>
                      <a:pt x="1195" y="2383"/>
                    </a:cubicBezTo>
                    <a:cubicBezTo>
                      <a:pt x="1370" y="2568"/>
                      <a:pt x="1646" y="2399"/>
                      <a:pt x="1793" y="2660"/>
                    </a:cubicBezTo>
                    <a:cubicBezTo>
                      <a:pt x="1799" y="2668"/>
                      <a:pt x="1805" y="2676"/>
                      <a:pt x="1809" y="2681"/>
                    </a:cubicBezTo>
                    <a:cubicBezTo>
                      <a:pt x="1806" y="2715"/>
                      <a:pt x="1820" y="2750"/>
                      <a:pt x="1861" y="2766"/>
                    </a:cubicBezTo>
                    <a:cubicBezTo>
                      <a:pt x="1936" y="2794"/>
                      <a:pt x="2010" y="2807"/>
                      <a:pt x="2085" y="2807"/>
                    </a:cubicBezTo>
                    <a:cubicBezTo>
                      <a:pt x="2149" y="2807"/>
                      <a:pt x="2213" y="2798"/>
                      <a:pt x="2279" y="2781"/>
                    </a:cubicBezTo>
                    <a:cubicBezTo>
                      <a:pt x="2410" y="2748"/>
                      <a:pt x="2624" y="2638"/>
                      <a:pt x="2796" y="2638"/>
                    </a:cubicBezTo>
                    <a:cubicBezTo>
                      <a:pt x="2887" y="2638"/>
                      <a:pt x="2967" y="2669"/>
                      <a:pt x="3016" y="2759"/>
                    </a:cubicBezTo>
                    <a:cubicBezTo>
                      <a:pt x="2824" y="2866"/>
                      <a:pt x="2627" y="2971"/>
                      <a:pt x="2437" y="3082"/>
                    </a:cubicBezTo>
                    <a:cubicBezTo>
                      <a:pt x="2316" y="3154"/>
                      <a:pt x="2190" y="3230"/>
                      <a:pt x="2138" y="3367"/>
                    </a:cubicBezTo>
                    <a:cubicBezTo>
                      <a:pt x="2053" y="3586"/>
                      <a:pt x="2143" y="3769"/>
                      <a:pt x="1920" y="3932"/>
                    </a:cubicBezTo>
                    <a:cubicBezTo>
                      <a:pt x="1757" y="4052"/>
                      <a:pt x="1558" y="4124"/>
                      <a:pt x="1383" y="4223"/>
                    </a:cubicBezTo>
                    <a:cubicBezTo>
                      <a:pt x="1186" y="4335"/>
                      <a:pt x="689" y="4560"/>
                      <a:pt x="781" y="4872"/>
                    </a:cubicBezTo>
                    <a:cubicBezTo>
                      <a:pt x="825" y="5023"/>
                      <a:pt x="1008" y="5116"/>
                      <a:pt x="1131" y="5188"/>
                    </a:cubicBezTo>
                    <a:cubicBezTo>
                      <a:pt x="1303" y="5291"/>
                      <a:pt x="1488" y="5373"/>
                      <a:pt x="1652" y="5490"/>
                    </a:cubicBezTo>
                    <a:cubicBezTo>
                      <a:pt x="1840" y="5620"/>
                      <a:pt x="1968" y="5802"/>
                      <a:pt x="2126" y="5963"/>
                    </a:cubicBezTo>
                    <a:cubicBezTo>
                      <a:pt x="2275" y="6113"/>
                      <a:pt x="2450" y="6237"/>
                      <a:pt x="2625" y="6352"/>
                    </a:cubicBezTo>
                    <a:cubicBezTo>
                      <a:pt x="2771" y="6451"/>
                      <a:pt x="2898" y="6526"/>
                      <a:pt x="3071" y="6563"/>
                    </a:cubicBezTo>
                    <a:cubicBezTo>
                      <a:pt x="3174" y="6584"/>
                      <a:pt x="3254" y="6583"/>
                      <a:pt x="3175" y="6683"/>
                    </a:cubicBezTo>
                    <a:cubicBezTo>
                      <a:pt x="3144" y="6724"/>
                      <a:pt x="3058" y="6746"/>
                      <a:pt x="3016" y="6776"/>
                    </a:cubicBezTo>
                    <a:cubicBezTo>
                      <a:pt x="2795" y="6928"/>
                      <a:pt x="2832" y="7081"/>
                      <a:pt x="2986" y="7221"/>
                    </a:cubicBezTo>
                    <a:cubicBezTo>
                      <a:pt x="3253" y="7462"/>
                      <a:pt x="3867" y="7658"/>
                      <a:pt x="4071" y="7706"/>
                    </a:cubicBezTo>
                    <a:cubicBezTo>
                      <a:pt x="4621" y="6886"/>
                      <a:pt x="4941" y="5899"/>
                      <a:pt x="4941" y="4839"/>
                    </a:cubicBezTo>
                    <a:cubicBezTo>
                      <a:pt x="4945" y="4805"/>
                      <a:pt x="4945" y="4773"/>
                      <a:pt x="4942" y="4741"/>
                    </a:cubicBezTo>
                    <a:cubicBezTo>
                      <a:pt x="4941" y="4687"/>
                      <a:pt x="4941" y="4635"/>
                      <a:pt x="4938" y="4582"/>
                    </a:cubicBezTo>
                    <a:cubicBezTo>
                      <a:pt x="4932" y="4482"/>
                      <a:pt x="4925" y="4383"/>
                      <a:pt x="4914" y="4285"/>
                    </a:cubicBezTo>
                    <a:cubicBezTo>
                      <a:pt x="4913" y="4263"/>
                      <a:pt x="4910" y="4241"/>
                      <a:pt x="4907" y="4220"/>
                    </a:cubicBezTo>
                    <a:cubicBezTo>
                      <a:pt x="4906" y="4200"/>
                      <a:pt x="4903" y="4183"/>
                      <a:pt x="4900" y="4165"/>
                    </a:cubicBezTo>
                    <a:cubicBezTo>
                      <a:pt x="4893" y="4108"/>
                      <a:pt x="4884" y="4052"/>
                      <a:pt x="4876" y="3997"/>
                    </a:cubicBezTo>
                    <a:cubicBezTo>
                      <a:pt x="4872" y="3980"/>
                      <a:pt x="4870" y="3960"/>
                      <a:pt x="4868" y="3943"/>
                    </a:cubicBezTo>
                    <a:cubicBezTo>
                      <a:pt x="4863" y="3918"/>
                      <a:pt x="4858" y="3891"/>
                      <a:pt x="4853" y="3867"/>
                    </a:cubicBezTo>
                    <a:cubicBezTo>
                      <a:pt x="4848" y="3839"/>
                      <a:pt x="4842" y="3810"/>
                      <a:pt x="4835" y="3782"/>
                    </a:cubicBezTo>
                    <a:cubicBezTo>
                      <a:pt x="4835" y="3781"/>
                      <a:pt x="4835" y="3778"/>
                      <a:pt x="4834" y="3777"/>
                    </a:cubicBezTo>
                    <a:cubicBezTo>
                      <a:pt x="4829" y="3758"/>
                      <a:pt x="4827" y="3740"/>
                      <a:pt x="4821" y="3721"/>
                    </a:cubicBezTo>
                    <a:cubicBezTo>
                      <a:pt x="4815" y="3700"/>
                      <a:pt x="4812" y="3679"/>
                      <a:pt x="4807" y="3658"/>
                    </a:cubicBezTo>
                    <a:cubicBezTo>
                      <a:pt x="4719" y="3280"/>
                      <a:pt x="4587" y="2915"/>
                      <a:pt x="4419" y="2574"/>
                    </a:cubicBezTo>
                    <a:cubicBezTo>
                      <a:pt x="4406" y="2547"/>
                      <a:pt x="4395" y="2522"/>
                      <a:pt x="4381" y="2498"/>
                    </a:cubicBezTo>
                    <a:cubicBezTo>
                      <a:pt x="4326" y="2392"/>
                      <a:pt x="4269" y="2287"/>
                      <a:pt x="4207" y="2187"/>
                    </a:cubicBezTo>
                    <a:cubicBezTo>
                      <a:pt x="4193" y="2162"/>
                      <a:pt x="4177" y="2139"/>
                      <a:pt x="4163" y="2115"/>
                    </a:cubicBezTo>
                    <a:cubicBezTo>
                      <a:pt x="4145" y="2087"/>
                      <a:pt x="4128" y="2060"/>
                      <a:pt x="4110" y="2032"/>
                    </a:cubicBezTo>
                    <a:cubicBezTo>
                      <a:pt x="4039" y="1922"/>
                      <a:pt x="3964" y="1816"/>
                      <a:pt x="3887" y="1713"/>
                    </a:cubicBezTo>
                    <a:cubicBezTo>
                      <a:pt x="3867" y="1687"/>
                      <a:pt x="3848" y="1665"/>
                      <a:pt x="3830" y="1640"/>
                    </a:cubicBezTo>
                    <a:lnTo>
                      <a:pt x="3767" y="1560"/>
                    </a:lnTo>
                    <a:cubicBezTo>
                      <a:pt x="3750" y="1541"/>
                      <a:pt x="3734" y="1522"/>
                      <a:pt x="3717" y="1503"/>
                    </a:cubicBezTo>
                    <a:cubicBezTo>
                      <a:pt x="3628" y="1398"/>
                      <a:pt x="3536" y="1298"/>
                      <a:pt x="3439" y="1201"/>
                    </a:cubicBezTo>
                    <a:lnTo>
                      <a:pt x="3371" y="1131"/>
                    </a:lnTo>
                    <a:cubicBezTo>
                      <a:pt x="3301" y="1065"/>
                      <a:pt x="3230" y="1000"/>
                      <a:pt x="3155" y="937"/>
                    </a:cubicBezTo>
                    <a:lnTo>
                      <a:pt x="3023" y="825"/>
                    </a:lnTo>
                    <a:cubicBezTo>
                      <a:pt x="2993" y="800"/>
                      <a:pt x="2962" y="776"/>
                      <a:pt x="2930" y="750"/>
                    </a:cubicBezTo>
                    <a:cubicBezTo>
                      <a:pt x="2907" y="733"/>
                      <a:pt x="2882" y="714"/>
                      <a:pt x="2858" y="697"/>
                    </a:cubicBezTo>
                    <a:cubicBezTo>
                      <a:pt x="2543" y="461"/>
                      <a:pt x="2201" y="263"/>
                      <a:pt x="1837" y="105"/>
                    </a:cubicBezTo>
                    <a:cubicBezTo>
                      <a:pt x="1693" y="77"/>
                      <a:pt x="1548" y="52"/>
                      <a:pt x="1402" y="33"/>
                    </a:cubicBezTo>
                    <a:cubicBezTo>
                      <a:pt x="1327" y="23"/>
                      <a:pt x="1236" y="0"/>
                      <a:pt x="1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2" name="Google Shape;1762;p27"/>
              <p:cNvSpPr/>
              <p:nvPr/>
            </p:nvSpPr>
            <p:spPr>
              <a:xfrm>
                <a:off x="6792629" y="1071844"/>
                <a:ext cx="278718" cy="235802"/>
              </a:xfrm>
              <a:custGeom>
                <a:avLst/>
                <a:gdLst/>
                <a:ahLst/>
                <a:cxnLst/>
                <a:rect l="l" t="t" r="r" b="b"/>
                <a:pathLst>
                  <a:path w="9324" h="7889" extrusionOk="0">
                    <a:moveTo>
                      <a:pt x="8543" y="1"/>
                    </a:moveTo>
                    <a:cubicBezTo>
                      <a:pt x="8678" y="475"/>
                      <a:pt x="8751" y="976"/>
                      <a:pt x="8751" y="1493"/>
                    </a:cubicBezTo>
                    <a:cubicBezTo>
                      <a:pt x="8751" y="2609"/>
                      <a:pt x="8414" y="3645"/>
                      <a:pt x="7837" y="4508"/>
                    </a:cubicBezTo>
                    <a:cubicBezTo>
                      <a:pt x="6864" y="5959"/>
                      <a:pt x="5209" y="6916"/>
                      <a:pt x="3329" y="6916"/>
                    </a:cubicBezTo>
                    <a:cubicBezTo>
                      <a:pt x="2075" y="6916"/>
                      <a:pt x="919" y="6491"/>
                      <a:pt x="0" y="5774"/>
                    </a:cubicBezTo>
                    <a:lnTo>
                      <a:pt x="0" y="5774"/>
                    </a:lnTo>
                    <a:cubicBezTo>
                      <a:pt x="939" y="7057"/>
                      <a:pt x="2453" y="7888"/>
                      <a:pt x="4164" y="7888"/>
                    </a:cubicBezTo>
                    <a:cubicBezTo>
                      <a:pt x="5953" y="7888"/>
                      <a:pt x="7528" y="6978"/>
                      <a:pt x="8452" y="5596"/>
                    </a:cubicBezTo>
                    <a:cubicBezTo>
                      <a:pt x="9003" y="4776"/>
                      <a:pt x="9323" y="3789"/>
                      <a:pt x="9323" y="2729"/>
                    </a:cubicBezTo>
                    <a:cubicBezTo>
                      <a:pt x="9323" y="1729"/>
                      <a:pt x="9037" y="793"/>
                      <a:pt x="8543"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63" name="Google Shape;1763;p27"/>
            <p:cNvSpPr/>
            <p:nvPr/>
          </p:nvSpPr>
          <p:spPr>
            <a:xfrm flipH="1">
              <a:off x="-144753" y="4083902"/>
              <a:ext cx="955872" cy="1231408"/>
            </a:xfrm>
            <a:custGeom>
              <a:avLst/>
              <a:gdLst/>
              <a:ahLst/>
              <a:cxnLst/>
              <a:rect l="l" t="t" r="r" b="b"/>
              <a:pathLst>
                <a:path w="31977" h="41198" extrusionOk="0">
                  <a:moveTo>
                    <a:pt x="15957" y="19009"/>
                  </a:moveTo>
                  <a:lnTo>
                    <a:pt x="15957" y="19009"/>
                  </a:lnTo>
                  <a:cubicBezTo>
                    <a:pt x="16337" y="19095"/>
                    <a:pt x="16702" y="19216"/>
                    <a:pt x="17050" y="19370"/>
                  </a:cubicBezTo>
                  <a:lnTo>
                    <a:pt x="17050" y="19370"/>
                  </a:lnTo>
                  <a:cubicBezTo>
                    <a:pt x="16669" y="19299"/>
                    <a:pt x="16303" y="19175"/>
                    <a:pt x="15957" y="19009"/>
                  </a:cubicBezTo>
                  <a:close/>
                  <a:moveTo>
                    <a:pt x="17053" y="19370"/>
                  </a:moveTo>
                  <a:lnTo>
                    <a:pt x="17053" y="19370"/>
                  </a:lnTo>
                  <a:cubicBezTo>
                    <a:pt x="17312" y="19418"/>
                    <a:pt x="17577" y="19443"/>
                    <a:pt x="17846" y="19443"/>
                  </a:cubicBezTo>
                  <a:lnTo>
                    <a:pt x="17861" y="19443"/>
                  </a:lnTo>
                  <a:lnTo>
                    <a:pt x="17850" y="19793"/>
                  </a:lnTo>
                  <a:cubicBezTo>
                    <a:pt x="17599" y="19633"/>
                    <a:pt x="17333" y="19492"/>
                    <a:pt x="17053" y="19370"/>
                  </a:cubicBezTo>
                  <a:close/>
                  <a:moveTo>
                    <a:pt x="26931" y="0"/>
                  </a:moveTo>
                  <a:cubicBezTo>
                    <a:pt x="24148" y="0"/>
                    <a:pt x="21891" y="2614"/>
                    <a:pt x="21891" y="5835"/>
                  </a:cubicBezTo>
                  <a:cubicBezTo>
                    <a:pt x="21891" y="6816"/>
                    <a:pt x="22101" y="7741"/>
                    <a:pt x="22470" y="8552"/>
                  </a:cubicBezTo>
                  <a:cubicBezTo>
                    <a:pt x="21729" y="8737"/>
                    <a:pt x="21109" y="9017"/>
                    <a:pt x="20677" y="9355"/>
                  </a:cubicBezTo>
                  <a:cubicBezTo>
                    <a:pt x="19880" y="8698"/>
                    <a:pt x="18900" y="8310"/>
                    <a:pt x="17843" y="8310"/>
                  </a:cubicBezTo>
                  <a:cubicBezTo>
                    <a:pt x="15161" y="8310"/>
                    <a:pt x="12987" y="10802"/>
                    <a:pt x="12987" y="13878"/>
                  </a:cubicBezTo>
                  <a:cubicBezTo>
                    <a:pt x="12987" y="16182"/>
                    <a:pt x="14210" y="18162"/>
                    <a:pt x="15953" y="19008"/>
                  </a:cubicBezTo>
                  <a:lnTo>
                    <a:pt x="15953" y="19008"/>
                  </a:lnTo>
                  <a:cubicBezTo>
                    <a:pt x="15498" y="18904"/>
                    <a:pt x="15025" y="18848"/>
                    <a:pt x="14536" y="18848"/>
                  </a:cubicBezTo>
                  <a:cubicBezTo>
                    <a:pt x="12983" y="18848"/>
                    <a:pt x="11569" y="19407"/>
                    <a:pt x="10507" y="20321"/>
                  </a:cubicBezTo>
                  <a:cubicBezTo>
                    <a:pt x="9600" y="19517"/>
                    <a:pt x="8415" y="19030"/>
                    <a:pt x="7114" y="19030"/>
                  </a:cubicBezTo>
                  <a:cubicBezTo>
                    <a:pt x="4261" y="19030"/>
                    <a:pt x="1948" y="21383"/>
                    <a:pt x="1948" y="24283"/>
                  </a:cubicBezTo>
                  <a:cubicBezTo>
                    <a:pt x="1948" y="24664"/>
                    <a:pt x="1988" y="25036"/>
                    <a:pt x="2064" y="25393"/>
                  </a:cubicBezTo>
                  <a:cubicBezTo>
                    <a:pt x="878" y="25708"/>
                    <a:pt x="0" y="26837"/>
                    <a:pt x="0" y="28183"/>
                  </a:cubicBezTo>
                  <a:cubicBezTo>
                    <a:pt x="0" y="29335"/>
                    <a:pt x="645" y="30330"/>
                    <a:pt x="1573" y="30789"/>
                  </a:cubicBezTo>
                  <a:lnTo>
                    <a:pt x="1573" y="41197"/>
                  </a:lnTo>
                  <a:lnTo>
                    <a:pt x="29541" y="41197"/>
                  </a:lnTo>
                  <a:lnTo>
                    <a:pt x="27905" y="11960"/>
                  </a:lnTo>
                  <a:lnTo>
                    <a:pt x="27884" y="11570"/>
                  </a:lnTo>
                  <a:cubicBezTo>
                    <a:pt x="28207" y="11499"/>
                    <a:pt x="28519" y="11391"/>
                    <a:pt x="28819" y="11252"/>
                  </a:cubicBezTo>
                  <a:cubicBezTo>
                    <a:pt x="30669" y="10387"/>
                    <a:pt x="31976" y="8290"/>
                    <a:pt x="31973" y="5835"/>
                  </a:cubicBezTo>
                  <a:cubicBezTo>
                    <a:pt x="31973" y="2611"/>
                    <a:pt x="29716" y="0"/>
                    <a:pt x="26931"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4" name="Google Shape;1764;p27"/>
            <p:cNvSpPr/>
            <p:nvPr/>
          </p:nvSpPr>
          <p:spPr>
            <a:xfrm>
              <a:off x="8634912" y="252355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765" name="Google Shape;1765;p27"/>
            <p:cNvGrpSpPr/>
            <p:nvPr/>
          </p:nvGrpSpPr>
          <p:grpSpPr>
            <a:xfrm>
              <a:off x="8817958" y="910178"/>
              <a:ext cx="246464" cy="231319"/>
              <a:chOff x="5946283" y="1650903"/>
              <a:chExt cx="246464" cy="231319"/>
            </a:xfrm>
          </p:grpSpPr>
          <p:sp>
            <p:nvSpPr>
              <p:cNvPr id="1766" name="Google Shape;1766;p2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7" name="Google Shape;1767;p2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68" name="Google Shape;1768;p27"/>
            <p:cNvGrpSpPr/>
            <p:nvPr/>
          </p:nvGrpSpPr>
          <p:grpSpPr>
            <a:xfrm>
              <a:off x="3234620" y="4786378"/>
              <a:ext cx="246464" cy="231319"/>
              <a:chOff x="5946283" y="1650903"/>
              <a:chExt cx="246464" cy="231319"/>
            </a:xfrm>
          </p:grpSpPr>
          <p:sp>
            <p:nvSpPr>
              <p:cNvPr id="1769" name="Google Shape;1769;p2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0" name="Google Shape;1770;p2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71" name="Google Shape;1771;p27"/>
            <p:cNvGrpSpPr/>
            <p:nvPr/>
          </p:nvGrpSpPr>
          <p:grpSpPr>
            <a:xfrm>
              <a:off x="1731708" y="4633778"/>
              <a:ext cx="246464" cy="231319"/>
              <a:chOff x="5946283" y="1650903"/>
              <a:chExt cx="246464" cy="231319"/>
            </a:xfrm>
          </p:grpSpPr>
          <p:sp>
            <p:nvSpPr>
              <p:cNvPr id="1772" name="Google Shape;1772;p2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3" name="Google Shape;1773;p2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74" name="Google Shape;1774;p27"/>
            <p:cNvSpPr/>
            <p:nvPr/>
          </p:nvSpPr>
          <p:spPr>
            <a:xfrm>
              <a:off x="8597751" y="3350250"/>
              <a:ext cx="804672" cy="411195"/>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5" name="Google Shape;1775;p27"/>
            <p:cNvSpPr/>
            <p:nvPr/>
          </p:nvSpPr>
          <p:spPr>
            <a:xfrm>
              <a:off x="921576" y="53950"/>
              <a:ext cx="804672" cy="411195"/>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6" name="Google Shape;1776;p27"/>
            <p:cNvSpPr/>
            <p:nvPr/>
          </p:nvSpPr>
          <p:spPr>
            <a:xfrm>
              <a:off x="2339700" y="977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777"/>
        <p:cNvGrpSpPr/>
        <p:nvPr/>
      </p:nvGrpSpPr>
      <p:grpSpPr>
        <a:xfrm>
          <a:off x="0" y="0"/>
          <a:ext cx="0" cy="0"/>
          <a:chOff x="0" y="0"/>
          <a:chExt cx="0" cy="0"/>
        </a:xfrm>
      </p:grpSpPr>
      <p:sp>
        <p:nvSpPr>
          <p:cNvPr id="1778" name="Google Shape;1778;p28"/>
          <p:cNvSpPr txBox="1">
            <a:spLocks noGrp="1"/>
          </p:cNvSpPr>
          <p:nvPr>
            <p:ph type="subTitle" idx="1"/>
          </p:nvPr>
        </p:nvSpPr>
        <p:spPr>
          <a:xfrm>
            <a:off x="960000" y="3065103"/>
            <a:ext cx="320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79" name="Google Shape;1779;p28"/>
          <p:cNvSpPr txBox="1">
            <a:spLocks noGrp="1"/>
          </p:cNvSpPr>
          <p:nvPr>
            <p:ph type="subTitle" idx="2"/>
          </p:nvPr>
        </p:nvSpPr>
        <p:spPr>
          <a:xfrm>
            <a:off x="4491839" y="3065103"/>
            <a:ext cx="320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80" name="Google Shape;1780;p28"/>
          <p:cNvSpPr txBox="1">
            <a:spLocks noGrp="1"/>
          </p:cNvSpPr>
          <p:nvPr>
            <p:ph type="subTitle" idx="3"/>
          </p:nvPr>
        </p:nvSpPr>
        <p:spPr>
          <a:xfrm>
            <a:off x="960000" y="4885600"/>
            <a:ext cx="320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81" name="Google Shape;1781;p28"/>
          <p:cNvSpPr txBox="1">
            <a:spLocks noGrp="1"/>
          </p:cNvSpPr>
          <p:nvPr>
            <p:ph type="subTitle" idx="4"/>
          </p:nvPr>
        </p:nvSpPr>
        <p:spPr>
          <a:xfrm>
            <a:off x="4491833" y="4885600"/>
            <a:ext cx="320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82" name="Google Shape;1782;p28"/>
          <p:cNvSpPr txBox="1">
            <a:spLocks noGrp="1"/>
          </p:cNvSpPr>
          <p:nvPr>
            <p:ph type="subTitle" idx="5"/>
          </p:nvPr>
        </p:nvSpPr>
        <p:spPr>
          <a:xfrm>
            <a:off x="8023667" y="3065103"/>
            <a:ext cx="320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83" name="Google Shape;1783;p28"/>
          <p:cNvSpPr txBox="1">
            <a:spLocks noGrp="1"/>
          </p:cNvSpPr>
          <p:nvPr>
            <p:ph type="subTitle" idx="6"/>
          </p:nvPr>
        </p:nvSpPr>
        <p:spPr>
          <a:xfrm>
            <a:off x="8023667" y="4885600"/>
            <a:ext cx="320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84" name="Google Shape;1784;p28"/>
          <p:cNvSpPr txBox="1">
            <a:spLocks noGrp="1"/>
          </p:cNvSpPr>
          <p:nvPr>
            <p:ph type="subTitle" idx="7"/>
          </p:nvPr>
        </p:nvSpPr>
        <p:spPr>
          <a:xfrm>
            <a:off x="960000" y="2442503"/>
            <a:ext cx="32084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Poller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785" name="Google Shape;1785;p28"/>
          <p:cNvSpPr txBox="1">
            <a:spLocks noGrp="1"/>
          </p:cNvSpPr>
          <p:nvPr>
            <p:ph type="subTitle" idx="8"/>
          </p:nvPr>
        </p:nvSpPr>
        <p:spPr>
          <a:xfrm>
            <a:off x="4491839" y="2442503"/>
            <a:ext cx="32084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Poller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786" name="Google Shape;1786;p28"/>
          <p:cNvSpPr txBox="1">
            <a:spLocks noGrp="1"/>
          </p:cNvSpPr>
          <p:nvPr>
            <p:ph type="subTitle" idx="9"/>
          </p:nvPr>
        </p:nvSpPr>
        <p:spPr>
          <a:xfrm>
            <a:off x="8023667" y="2442503"/>
            <a:ext cx="32084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Poller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787" name="Google Shape;1787;p28"/>
          <p:cNvSpPr txBox="1">
            <a:spLocks noGrp="1"/>
          </p:cNvSpPr>
          <p:nvPr>
            <p:ph type="subTitle" idx="13"/>
          </p:nvPr>
        </p:nvSpPr>
        <p:spPr>
          <a:xfrm>
            <a:off x="8023667" y="4262800"/>
            <a:ext cx="32084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Poller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788" name="Google Shape;1788;p28"/>
          <p:cNvSpPr txBox="1">
            <a:spLocks noGrp="1"/>
          </p:cNvSpPr>
          <p:nvPr>
            <p:ph type="subTitle" idx="14"/>
          </p:nvPr>
        </p:nvSpPr>
        <p:spPr>
          <a:xfrm>
            <a:off x="960000" y="4262800"/>
            <a:ext cx="32084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Poller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789" name="Google Shape;1789;p28"/>
          <p:cNvSpPr txBox="1">
            <a:spLocks noGrp="1"/>
          </p:cNvSpPr>
          <p:nvPr>
            <p:ph type="subTitle" idx="15"/>
          </p:nvPr>
        </p:nvSpPr>
        <p:spPr>
          <a:xfrm>
            <a:off x="4491839" y="4262800"/>
            <a:ext cx="32084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Poller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790" name="Google Shape;1790;p28"/>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1791" name="Google Shape;1791;p28"/>
          <p:cNvGrpSpPr/>
          <p:nvPr/>
        </p:nvGrpSpPr>
        <p:grpSpPr>
          <a:xfrm>
            <a:off x="-696349" y="286471"/>
            <a:ext cx="13492460" cy="7810589"/>
            <a:chOff x="-522262" y="214853"/>
            <a:chExt cx="10119345" cy="5857942"/>
          </a:xfrm>
        </p:grpSpPr>
        <p:grpSp>
          <p:nvGrpSpPr>
            <p:cNvPr id="1792" name="Google Shape;1792;p28"/>
            <p:cNvGrpSpPr/>
            <p:nvPr/>
          </p:nvGrpSpPr>
          <p:grpSpPr>
            <a:xfrm>
              <a:off x="155208" y="1040478"/>
              <a:ext cx="246464" cy="231319"/>
              <a:chOff x="5946283" y="1650903"/>
              <a:chExt cx="246464" cy="231319"/>
            </a:xfrm>
          </p:grpSpPr>
          <p:sp>
            <p:nvSpPr>
              <p:cNvPr id="1793" name="Google Shape;1793;p2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4" name="Google Shape;1794;p2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95" name="Google Shape;1795;p28"/>
            <p:cNvSpPr/>
            <p:nvPr/>
          </p:nvSpPr>
          <p:spPr>
            <a:xfrm>
              <a:off x="8310972" y="4248477"/>
              <a:ext cx="955872" cy="1231408"/>
            </a:xfrm>
            <a:custGeom>
              <a:avLst/>
              <a:gdLst/>
              <a:ahLst/>
              <a:cxnLst/>
              <a:rect l="l" t="t" r="r" b="b"/>
              <a:pathLst>
                <a:path w="31977" h="41198" extrusionOk="0">
                  <a:moveTo>
                    <a:pt x="15957" y="19009"/>
                  </a:moveTo>
                  <a:lnTo>
                    <a:pt x="15957" y="19009"/>
                  </a:lnTo>
                  <a:cubicBezTo>
                    <a:pt x="16337" y="19095"/>
                    <a:pt x="16702" y="19216"/>
                    <a:pt x="17050" y="19370"/>
                  </a:cubicBezTo>
                  <a:lnTo>
                    <a:pt x="17050" y="19370"/>
                  </a:lnTo>
                  <a:cubicBezTo>
                    <a:pt x="16669" y="19299"/>
                    <a:pt x="16303" y="19175"/>
                    <a:pt x="15957" y="19009"/>
                  </a:cubicBezTo>
                  <a:close/>
                  <a:moveTo>
                    <a:pt x="17053" y="19370"/>
                  </a:moveTo>
                  <a:lnTo>
                    <a:pt x="17053" y="19370"/>
                  </a:lnTo>
                  <a:cubicBezTo>
                    <a:pt x="17312" y="19418"/>
                    <a:pt x="17577" y="19443"/>
                    <a:pt x="17846" y="19443"/>
                  </a:cubicBezTo>
                  <a:lnTo>
                    <a:pt x="17861" y="19443"/>
                  </a:lnTo>
                  <a:lnTo>
                    <a:pt x="17850" y="19793"/>
                  </a:lnTo>
                  <a:cubicBezTo>
                    <a:pt x="17599" y="19633"/>
                    <a:pt x="17333" y="19492"/>
                    <a:pt x="17053" y="19370"/>
                  </a:cubicBezTo>
                  <a:close/>
                  <a:moveTo>
                    <a:pt x="26931" y="0"/>
                  </a:moveTo>
                  <a:cubicBezTo>
                    <a:pt x="24148" y="0"/>
                    <a:pt x="21891" y="2614"/>
                    <a:pt x="21891" y="5835"/>
                  </a:cubicBezTo>
                  <a:cubicBezTo>
                    <a:pt x="21891" y="6816"/>
                    <a:pt x="22101" y="7741"/>
                    <a:pt x="22470" y="8552"/>
                  </a:cubicBezTo>
                  <a:cubicBezTo>
                    <a:pt x="21729" y="8737"/>
                    <a:pt x="21109" y="9017"/>
                    <a:pt x="20677" y="9355"/>
                  </a:cubicBezTo>
                  <a:cubicBezTo>
                    <a:pt x="19880" y="8698"/>
                    <a:pt x="18900" y="8310"/>
                    <a:pt x="17843" y="8310"/>
                  </a:cubicBezTo>
                  <a:cubicBezTo>
                    <a:pt x="15161" y="8310"/>
                    <a:pt x="12987" y="10802"/>
                    <a:pt x="12987" y="13878"/>
                  </a:cubicBezTo>
                  <a:cubicBezTo>
                    <a:pt x="12987" y="16182"/>
                    <a:pt x="14210" y="18162"/>
                    <a:pt x="15953" y="19008"/>
                  </a:cubicBezTo>
                  <a:lnTo>
                    <a:pt x="15953" y="19008"/>
                  </a:lnTo>
                  <a:cubicBezTo>
                    <a:pt x="15498" y="18904"/>
                    <a:pt x="15025" y="18848"/>
                    <a:pt x="14536" y="18848"/>
                  </a:cubicBezTo>
                  <a:cubicBezTo>
                    <a:pt x="12983" y="18848"/>
                    <a:pt x="11569" y="19407"/>
                    <a:pt x="10507" y="20321"/>
                  </a:cubicBezTo>
                  <a:cubicBezTo>
                    <a:pt x="9600" y="19517"/>
                    <a:pt x="8415" y="19030"/>
                    <a:pt x="7114" y="19030"/>
                  </a:cubicBezTo>
                  <a:cubicBezTo>
                    <a:pt x="4261" y="19030"/>
                    <a:pt x="1948" y="21383"/>
                    <a:pt x="1948" y="24283"/>
                  </a:cubicBezTo>
                  <a:cubicBezTo>
                    <a:pt x="1948" y="24664"/>
                    <a:pt x="1988" y="25036"/>
                    <a:pt x="2064" y="25393"/>
                  </a:cubicBezTo>
                  <a:cubicBezTo>
                    <a:pt x="878" y="25708"/>
                    <a:pt x="0" y="26837"/>
                    <a:pt x="0" y="28183"/>
                  </a:cubicBezTo>
                  <a:cubicBezTo>
                    <a:pt x="0" y="29335"/>
                    <a:pt x="645" y="30330"/>
                    <a:pt x="1573" y="30789"/>
                  </a:cubicBezTo>
                  <a:lnTo>
                    <a:pt x="1573" y="41197"/>
                  </a:lnTo>
                  <a:lnTo>
                    <a:pt x="29541" y="41197"/>
                  </a:lnTo>
                  <a:lnTo>
                    <a:pt x="27905" y="11960"/>
                  </a:lnTo>
                  <a:lnTo>
                    <a:pt x="27884" y="11570"/>
                  </a:lnTo>
                  <a:cubicBezTo>
                    <a:pt x="28207" y="11499"/>
                    <a:pt x="28519" y="11391"/>
                    <a:pt x="28819" y="11252"/>
                  </a:cubicBezTo>
                  <a:cubicBezTo>
                    <a:pt x="30669" y="10387"/>
                    <a:pt x="31976" y="8290"/>
                    <a:pt x="31973" y="5835"/>
                  </a:cubicBezTo>
                  <a:cubicBezTo>
                    <a:pt x="31973" y="2611"/>
                    <a:pt x="29716" y="0"/>
                    <a:pt x="26931"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6" name="Google Shape;1796;p28"/>
            <p:cNvSpPr/>
            <p:nvPr/>
          </p:nvSpPr>
          <p:spPr>
            <a:xfrm>
              <a:off x="178412" y="14748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797" name="Google Shape;1797;p28"/>
            <p:cNvGrpSpPr/>
            <p:nvPr/>
          </p:nvGrpSpPr>
          <p:grpSpPr>
            <a:xfrm rot="-173684">
              <a:off x="-47718" y="4529056"/>
              <a:ext cx="4543424" cy="1429927"/>
              <a:chOff x="-1192669" y="1924020"/>
              <a:chExt cx="4543534" cy="1429961"/>
            </a:xfrm>
          </p:grpSpPr>
          <p:sp>
            <p:nvSpPr>
              <p:cNvPr id="1798" name="Google Shape;1798;p28"/>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9" name="Google Shape;1799;p28"/>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0" name="Google Shape;1800;p28"/>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1" name="Google Shape;1801;p28"/>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2" name="Google Shape;1802;p28"/>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3" name="Google Shape;1803;p28"/>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4" name="Google Shape;1804;p28"/>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5" name="Google Shape;1805;p28"/>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6" name="Google Shape;1806;p28"/>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7" name="Google Shape;1807;p28"/>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8" name="Google Shape;1808;p28"/>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9" name="Google Shape;1809;p28"/>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0" name="Google Shape;1810;p28"/>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1" name="Google Shape;1811;p28"/>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2" name="Google Shape;1812;p28"/>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3" name="Google Shape;1813;p28"/>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4" name="Google Shape;1814;p28"/>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5" name="Google Shape;1815;p28"/>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6" name="Google Shape;1816;p28"/>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7" name="Google Shape;1817;p28"/>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8" name="Google Shape;1818;p28"/>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9" name="Google Shape;1819;p28"/>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0" name="Google Shape;1820;p28"/>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1" name="Google Shape;1821;p28"/>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2" name="Google Shape;1822;p28"/>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3" name="Google Shape;1823;p28"/>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4" name="Google Shape;1824;p28"/>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5" name="Google Shape;1825;p28"/>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6" name="Google Shape;1826;p28"/>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7" name="Google Shape;1827;p28"/>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8" name="Google Shape;1828;p28"/>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829" name="Google Shape;1829;p28"/>
            <p:cNvGrpSpPr/>
            <p:nvPr/>
          </p:nvGrpSpPr>
          <p:grpSpPr>
            <a:xfrm>
              <a:off x="177538" y="4193067"/>
              <a:ext cx="655526" cy="718337"/>
              <a:chOff x="7969377" y="2856516"/>
              <a:chExt cx="402682" cy="441266"/>
            </a:xfrm>
          </p:grpSpPr>
          <p:sp>
            <p:nvSpPr>
              <p:cNvPr id="1830" name="Google Shape;1830;p28"/>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1" name="Google Shape;1831;p28"/>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2" name="Google Shape;1832;p28"/>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3" name="Google Shape;1833;p28"/>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4" name="Google Shape;1834;p28"/>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5" name="Google Shape;1835;p28"/>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6" name="Google Shape;1836;p28"/>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7" name="Google Shape;1837;p28"/>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8" name="Google Shape;1838;p28"/>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9" name="Google Shape;1839;p28"/>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0" name="Google Shape;1840;p28"/>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841" name="Google Shape;1841;p28"/>
            <p:cNvGrpSpPr/>
            <p:nvPr/>
          </p:nvGrpSpPr>
          <p:grpSpPr>
            <a:xfrm>
              <a:off x="833083" y="214853"/>
              <a:ext cx="246464" cy="231319"/>
              <a:chOff x="5946283" y="1650903"/>
              <a:chExt cx="246464" cy="231319"/>
            </a:xfrm>
          </p:grpSpPr>
          <p:sp>
            <p:nvSpPr>
              <p:cNvPr id="1842" name="Google Shape;1842;p2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3" name="Google Shape;1843;p2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844" name="Google Shape;1844;p28"/>
            <p:cNvGrpSpPr/>
            <p:nvPr/>
          </p:nvGrpSpPr>
          <p:grpSpPr>
            <a:xfrm>
              <a:off x="8554508" y="1585528"/>
              <a:ext cx="246464" cy="231319"/>
              <a:chOff x="5946283" y="1650903"/>
              <a:chExt cx="246464" cy="231319"/>
            </a:xfrm>
          </p:grpSpPr>
          <p:sp>
            <p:nvSpPr>
              <p:cNvPr id="1845" name="Google Shape;1845;p2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6" name="Google Shape;1846;p2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847" name="Google Shape;1847;p28"/>
            <p:cNvGrpSpPr/>
            <p:nvPr/>
          </p:nvGrpSpPr>
          <p:grpSpPr>
            <a:xfrm>
              <a:off x="8721583" y="2961753"/>
              <a:ext cx="246464" cy="231319"/>
              <a:chOff x="5946283" y="1650903"/>
              <a:chExt cx="246464" cy="231319"/>
            </a:xfrm>
          </p:grpSpPr>
          <p:sp>
            <p:nvSpPr>
              <p:cNvPr id="1848" name="Google Shape;1848;p2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9" name="Google Shape;1849;p2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850" name="Google Shape;1850;p28"/>
            <p:cNvSpPr/>
            <p:nvPr/>
          </p:nvSpPr>
          <p:spPr>
            <a:xfrm>
              <a:off x="5321888" y="4792943"/>
              <a:ext cx="1042595" cy="532776"/>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1" name="Google Shape;1851;p28"/>
            <p:cNvSpPr/>
            <p:nvPr/>
          </p:nvSpPr>
          <p:spPr>
            <a:xfrm>
              <a:off x="8554488" y="2038968"/>
              <a:ext cx="1042595" cy="532776"/>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2" name="Google Shape;1852;p28"/>
            <p:cNvSpPr/>
            <p:nvPr/>
          </p:nvSpPr>
          <p:spPr>
            <a:xfrm>
              <a:off x="-522262" y="2715343"/>
              <a:ext cx="1042595" cy="532776"/>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3" name="Google Shape;1853;p28"/>
            <p:cNvSpPr/>
            <p:nvPr/>
          </p:nvSpPr>
          <p:spPr>
            <a:xfrm>
              <a:off x="8458962" y="110325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854" name="Google Shape;1854;p28"/>
            <p:cNvGrpSpPr/>
            <p:nvPr/>
          </p:nvGrpSpPr>
          <p:grpSpPr>
            <a:xfrm>
              <a:off x="2706194" y="4415254"/>
              <a:ext cx="918609" cy="756066"/>
              <a:chOff x="6522431" y="1681510"/>
              <a:chExt cx="420647" cy="346216"/>
            </a:xfrm>
          </p:grpSpPr>
          <p:sp>
            <p:nvSpPr>
              <p:cNvPr id="1855" name="Google Shape;1855;p28"/>
              <p:cNvSpPr/>
              <p:nvPr/>
            </p:nvSpPr>
            <p:spPr>
              <a:xfrm>
                <a:off x="6522431" y="1681510"/>
                <a:ext cx="420647" cy="346216"/>
              </a:xfrm>
              <a:custGeom>
                <a:avLst/>
                <a:gdLst/>
                <a:ahLst/>
                <a:cxnLst/>
                <a:rect l="l" t="t" r="r" b="b"/>
                <a:pathLst>
                  <a:path w="14072" h="11583" extrusionOk="0">
                    <a:moveTo>
                      <a:pt x="6987" y="0"/>
                    </a:moveTo>
                    <a:cubicBezTo>
                      <a:pt x="6834" y="0"/>
                      <a:pt x="6683" y="13"/>
                      <a:pt x="6531" y="35"/>
                    </a:cubicBezTo>
                    <a:cubicBezTo>
                      <a:pt x="4887" y="296"/>
                      <a:pt x="2027" y="1588"/>
                      <a:pt x="1286" y="3014"/>
                    </a:cubicBezTo>
                    <a:cubicBezTo>
                      <a:pt x="889" y="3777"/>
                      <a:pt x="984" y="4681"/>
                      <a:pt x="1215" y="5454"/>
                    </a:cubicBezTo>
                    <a:cubicBezTo>
                      <a:pt x="754" y="5851"/>
                      <a:pt x="359" y="6386"/>
                      <a:pt x="277" y="7079"/>
                    </a:cubicBezTo>
                    <a:cubicBezTo>
                      <a:pt x="261" y="7217"/>
                      <a:pt x="257" y="7362"/>
                      <a:pt x="264" y="7518"/>
                    </a:cubicBezTo>
                    <a:cubicBezTo>
                      <a:pt x="93" y="7797"/>
                      <a:pt x="0" y="8129"/>
                      <a:pt x="1" y="8477"/>
                    </a:cubicBezTo>
                    <a:cubicBezTo>
                      <a:pt x="7" y="9310"/>
                      <a:pt x="594" y="10260"/>
                      <a:pt x="1311" y="10593"/>
                    </a:cubicBezTo>
                    <a:cubicBezTo>
                      <a:pt x="1390" y="10630"/>
                      <a:pt x="1469" y="10661"/>
                      <a:pt x="1553" y="10685"/>
                    </a:cubicBezTo>
                    <a:cubicBezTo>
                      <a:pt x="1852" y="10962"/>
                      <a:pt x="2254" y="11178"/>
                      <a:pt x="2783" y="11178"/>
                    </a:cubicBezTo>
                    <a:cubicBezTo>
                      <a:pt x="2867" y="11178"/>
                      <a:pt x="2949" y="11172"/>
                      <a:pt x="3030" y="11159"/>
                    </a:cubicBezTo>
                    <a:cubicBezTo>
                      <a:pt x="3255" y="11306"/>
                      <a:pt x="3499" y="11416"/>
                      <a:pt x="3755" y="11481"/>
                    </a:cubicBezTo>
                    <a:cubicBezTo>
                      <a:pt x="4017" y="11547"/>
                      <a:pt x="4287" y="11583"/>
                      <a:pt x="4561" y="11583"/>
                    </a:cubicBezTo>
                    <a:cubicBezTo>
                      <a:pt x="5505" y="11583"/>
                      <a:pt x="6408" y="11172"/>
                      <a:pt x="6978" y="10485"/>
                    </a:cubicBezTo>
                    <a:cubicBezTo>
                      <a:pt x="7155" y="10270"/>
                      <a:pt x="7293" y="10034"/>
                      <a:pt x="7395" y="9785"/>
                    </a:cubicBezTo>
                    <a:cubicBezTo>
                      <a:pt x="7705" y="9663"/>
                      <a:pt x="8006" y="9545"/>
                      <a:pt x="8298" y="9429"/>
                    </a:cubicBezTo>
                    <a:cubicBezTo>
                      <a:pt x="8363" y="9451"/>
                      <a:pt x="8429" y="9473"/>
                      <a:pt x="8497" y="9491"/>
                    </a:cubicBezTo>
                    <a:cubicBezTo>
                      <a:pt x="8760" y="9557"/>
                      <a:pt x="9029" y="9593"/>
                      <a:pt x="9303" y="9593"/>
                    </a:cubicBezTo>
                    <a:cubicBezTo>
                      <a:pt x="10239" y="9593"/>
                      <a:pt x="11137" y="9189"/>
                      <a:pt x="11707" y="8510"/>
                    </a:cubicBezTo>
                    <a:cubicBezTo>
                      <a:pt x="11900" y="8278"/>
                      <a:pt x="12050" y="8024"/>
                      <a:pt x="12154" y="7756"/>
                    </a:cubicBezTo>
                    <a:cubicBezTo>
                      <a:pt x="13030" y="7305"/>
                      <a:pt x="13723" y="6775"/>
                      <a:pt x="13730" y="5824"/>
                    </a:cubicBezTo>
                    <a:cubicBezTo>
                      <a:pt x="13730" y="5773"/>
                      <a:pt x="13732" y="5676"/>
                      <a:pt x="13714" y="5516"/>
                    </a:cubicBezTo>
                    <a:cubicBezTo>
                      <a:pt x="13735" y="5470"/>
                      <a:pt x="13754" y="5424"/>
                      <a:pt x="13769" y="5379"/>
                    </a:cubicBezTo>
                    <a:cubicBezTo>
                      <a:pt x="14071" y="4535"/>
                      <a:pt x="13693" y="3541"/>
                      <a:pt x="13368" y="3078"/>
                    </a:cubicBezTo>
                    <a:cubicBezTo>
                      <a:pt x="13192" y="2829"/>
                      <a:pt x="12972" y="2630"/>
                      <a:pt x="12725" y="2490"/>
                    </a:cubicBezTo>
                    <a:cubicBezTo>
                      <a:pt x="12547" y="2237"/>
                      <a:pt x="12324" y="2018"/>
                      <a:pt x="12025" y="1870"/>
                    </a:cubicBezTo>
                    <a:cubicBezTo>
                      <a:pt x="11770" y="1743"/>
                      <a:pt x="11483" y="1678"/>
                      <a:pt x="11171" y="1678"/>
                    </a:cubicBezTo>
                    <a:cubicBezTo>
                      <a:pt x="10847" y="1678"/>
                      <a:pt x="10420" y="1762"/>
                      <a:pt x="9972" y="1879"/>
                    </a:cubicBezTo>
                    <a:cubicBezTo>
                      <a:pt x="9378" y="980"/>
                      <a:pt x="8404" y="0"/>
                      <a:pt x="6987"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6" name="Google Shape;1856;p28"/>
              <p:cNvSpPr/>
              <p:nvPr/>
            </p:nvSpPr>
            <p:spPr>
              <a:xfrm>
                <a:off x="6576476" y="1729544"/>
                <a:ext cx="308461" cy="237924"/>
              </a:xfrm>
              <a:custGeom>
                <a:avLst/>
                <a:gdLst/>
                <a:ahLst/>
                <a:cxnLst/>
                <a:rect l="l" t="t" r="r" b="b"/>
                <a:pathLst>
                  <a:path w="10319" h="7960" extrusionOk="0">
                    <a:moveTo>
                      <a:pt x="5180" y="0"/>
                    </a:moveTo>
                    <a:cubicBezTo>
                      <a:pt x="5115" y="0"/>
                      <a:pt x="5048" y="5"/>
                      <a:pt x="4980" y="16"/>
                    </a:cubicBezTo>
                    <a:cubicBezTo>
                      <a:pt x="3501" y="251"/>
                      <a:pt x="1292" y="1408"/>
                      <a:pt x="909" y="2146"/>
                    </a:cubicBezTo>
                    <a:cubicBezTo>
                      <a:pt x="527" y="2883"/>
                      <a:pt x="1437" y="4503"/>
                      <a:pt x="1437" y="4503"/>
                    </a:cubicBezTo>
                    <a:cubicBezTo>
                      <a:pt x="1437" y="4503"/>
                      <a:pt x="147" y="5006"/>
                      <a:pt x="72" y="5654"/>
                    </a:cubicBezTo>
                    <a:cubicBezTo>
                      <a:pt x="0" y="6287"/>
                      <a:pt x="621" y="7959"/>
                      <a:pt x="979" y="7959"/>
                    </a:cubicBezTo>
                    <a:cubicBezTo>
                      <a:pt x="986" y="7959"/>
                      <a:pt x="994" y="7959"/>
                      <a:pt x="1001" y="7957"/>
                    </a:cubicBezTo>
                    <a:cubicBezTo>
                      <a:pt x="1355" y="7885"/>
                      <a:pt x="2616" y="7589"/>
                      <a:pt x="2616" y="7589"/>
                    </a:cubicBezTo>
                    <a:cubicBezTo>
                      <a:pt x="2616" y="7589"/>
                      <a:pt x="10311" y="4746"/>
                      <a:pt x="10315" y="4204"/>
                    </a:cubicBezTo>
                    <a:cubicBezTo>
                      <a:pt x="10318" y="3665"/>
                      <a:pt x="9787" y="1847"/>
                      <a:pt x="9497" y="1702"/>
                    </a:cubicBezTo>
                    <a:cubicBezTo>
                      <a:pt x="9467" y="1687"/>
                      <a:pt x="9422" y="1680"/>
                      <a:pt x="9364" y="1680"/>
                    </a:cubicBezTo>
                    <a:cubicBezTo>
                      <a:pt x="8850" y="1680"/>
                      <a:pt x="7361" y="2211"/>
                      <a:pt x="7361" y="2211"/>
                    </a:cubicBezTo>
                    <a:cubicBezTo>
                      <a:pt x="7361" y="2211"/>
                      <a:pt x="6539" y="0"/>
                      <a:pt x="51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7" name="Google Shape;1857;p28"/>
              <p:cNvSpPr/>
              <p:nvPr/>
            </p:nvSpPr>
            <p:spPr>
              <a:xfrm>
                <a:off x="6617997" y="1770882"/>
                <a:ext cx="80979" cy="89521"/>
              </a:xfrm>
              <a:custGeom>
                <a:avLst/>
                <a:gdLst/>
                <a:ahLst/>
                <a:cxnLst/>
                <a:rect l="l" t="t" r="r" b="b"/>
                <a:pathLst>
                  <a:path w="2709" h="2995" extrusionOk="0">
                    <a:moveTo>
                      <a:pt x="1663" y="1"/>
                    </a:moveTo>
                    <a:cubicBezTo>
                      <a:pt x="1663" y="1"/>
                      <a:pt x="1662" y="1"/>
                      <a:pt x="1661" y="1"/>
                    </a:cubicBezTo>
                    <a:cubicBezTo>
                      <a:pt x="1498" y="15"/>
                      <a:pt x="45" y="750"/>
                      <a:pt x="23" y="868"/>
                    </a:cubicBezTo>
                    <a:cubicBezTo>
                      <a:pt x="0" y="983"/>
                      <a:pt x="700" y="2907"/>
                      <a:pt x="824" y="2989"/>
                    </a:cubicBezTo>
                    <a:cubicBezTo>
                      <a:pt x="830" y="2993"/>
                      <a:pt x="839" y="2995"/>
                      <a:pt x="850" y="2995"/>
                    </a:cubicBezTo>
                    <a:cubicBezTo>
                      <a:pt x="1101" y="2995"/>
                      <a:pt x="2709" y="2178"/>
                      <a:pt x="2680" y="2131"/>
                    </a:cubicBezTo>
                    <a:cubicBezTo>
                      <a:pt x="2680" y="2131"/>
                      <a:pt x="1830" y="1"/>
                      <a:pt x="1663" y="1"/>
                    </a:cubicBez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8" name="Google Shape;1858;p28"/>
              <p:cNvSpPr/>
              <p:nvPr/>
            </p:nvSpPr>
            <p:spPr>
              <a:xfrm>
                <a:off x="6680233" y="1741828"/>
                <a:ext cx="93833" cy="89341"/>
              </a:xfrm>
              <a:custGeom>
                <a:avLst/>
                <a:gdLst/>
                <a:ahLst/>
                <a:cxnLst/>
                <a:rect l="l" t="t" r="r" b="b"/>
                <a:pathLst>
                  <a:path w="3139" h="2989" extrusionOk="0">
                    <a:moveTo>
                      <a:pt x="1941" y="0"/>
                    </a:moveTo>
                    <a:cubicBezTo>
                      <a:pt x="1794" y="0"/>
                      <a:pt x="35" y="694"/>
                      <a:pt x="17" y="799"/>
                    </a:cubicBezTo>
                    <a:cubicBezTo>
                      <a:pt x="0" y="905"/>
                      <a:pt x="730" y="2924"/>
                      <a:pt x="879" y="2986"/>
                    </a:cubicBezTo>
                    <a:cubicBezTo>
                      <a:pt x="884" y="2988"/>
                      <a:pt x="891" y="2989"/>
                      <a:pt x="899" y="2989"/>
                    </a:cubicBezTo>
                    <a:cubicBezTo>
                      <a:pt x="1160" y="2989"/>
                      <a:pt x="3139" y="2106"/>
                      <a:pt x="3083" y="2053"/>
                    </a:cubicBezTo>
                    <a:cubicBezTo>
                      <a:pt x="3083" y="2053"/>
                      <a:pt x="2072" y="8"/>
                      <a:pt x="1944" y="0"/>
                    </a:cubicBezTo>
                    <a:cubicBezTo>
                      <a:pt x="1943" y="0"/>
                      <a:pt x="1942" y="0"/>
                      <a:pt x="1941" y="0"/>
                    </a:cubicBez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9" name="Google Shape;1859;p28"/>
              <p:cNvSpPr/>
              <p:nvPr/>
            </p:nvSpPr>
            <p:spPr>
              <a:xfrm>
                <a:off x="6850082" y="1797065"/>
                <a:ext cx="40983" cy="32939"/>
              </a:xfrm>
              <a:custGeom>
                <a:avLst/>
                <a:gdLst/>
                <a:ahLst/>
                <a:cxnLst/>
                <a:rect l="l" t="t" r="r" b="b"/>
                <a:pathLst>
                  <a:path w="1371" h="1102" extrusionOk="0">
                    <a:moveTo>
                      <a:pt x="888" y="1"/>
                    </a:moveTo>
                    <a:cubicBezTo>
                      <a:pt x="870" y="1"/>
                      <a:pt x="853" y="4"/>
                      <a:pt x="835" y="10"/>
                    </a:cubicBezTo>
                    <a:cubicBezTo>
                      <a:pt x="537" y="119"/>
                      <a:pt x="1" y="776"/>
                      <a:pt x="334" y="926"/>
                    </a:cubicBezTo>
                    <a:cubicBezTo>
                      <a:pt x="537" y="1017"/>
                      <a:pt x="818" y="1102"/>
                      <a:pt x="1025" y="1102"/>
                    </a:cubicBezTo>
                    <a:cubicBezTo>
                      <a:pt x="1159" y="1102"/>
                      <a:pt x="1262" y="1067"/>
                      <a:pt x="1294" y="975"/>
                    </a:cubicBezTo>
                    <a:cubicBezTo>
                      <a:pt x="1371" y="755"/>
                      <a:pt x="1162" y="1"/>
                      <a:pt x="8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0" name="Google Shape;1860;p28"/>
              <p:cNvSpPr/>
              <p:nvPr/>
            </p:nvSpPr>
            <p:spPr>
              <a:xfrm>
                <a:off x="6870051" y="1798978"/>
                <a:ext cx="21433" cy="27319"/>
              </a:xfrm>
              <a:custGeom>
                <a:avLst/>
                <a:gdLst/>
                <a:ahLst/>
                <a:cxnLst/>
                <a:rect l="l" t="t" r="r" b="b"/>
                <a:pathLst>
                  <a:path w="717" h="914" extrusionOk="0">
                    <a:moveTo>
                      <a:pt x="230" y="0"/>
                    </a:moveTo>
                    <a:cubicBezTo>
                      <a:pt x="224" y="0"/>
                      <a:pt x="218" y="1"/>
                      <a:pt x="212" y="2"/>
                    </a:cubicBezTo>
                    <a:cubicBezTo>
                      <a:pt x="1" y="55"/>
                      <a:pt x="162" y="913"/>
                      <a:pt x="434" y="913"/>
                    </a:cubicBezTo>
                    <a:cubicBezTo>
                      <a:pt x="438" y="913"/>
                      <a:pt x="442" y="913"/>
                      <a:pt x="446" y="913"/>
                    </a:cubicBezTo>
                    <a:cubicBezTo>
                      <a:pt x="717" y="888"/>
                      <a:pt x="441" y="0"/>
                      <a:pt x="2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1" name="Google Shape;1861;p28"/>
              <p:cNvSpPr/>
              <p:nvPr/>
            </p:nvSpPr>
            <p:spPr>
              <a:xfrm>
                <a:off x="6565954" y="1928432"/>
                <a:ext cx="33808" cy="26453"/>
              </a:xfrm>
              <a:custGeom>
                <a:avLst/>
                <a:gdLst/>
                <a:ahLst/>
                <a:cxnLst/>
                <a:rect l="l" t="t" r="r" b="b"/>
                <a:pathLst>
                  <a:path w="1131" h="885" extrusionOk="0">
                    <a:moveTo>
                      <a:pt x="545" y="0"/>
                    </a:moveTo>
                    <a:cubicBezTo>
                      <a:pt x="423" y="0"/>
                      <a:pt x="308" y="18"/>
                      <a:pt x="236" y="53"/>
                    </a:cubicBezTo>
                    <a:cubicBezTo>
                      <a:pt x="1" y="166"/>
                      <a:pt x="352" y="787"/>
                      <a:pt x="536" y="873"/>
                    </a:cubicBezTo>
                    <a:cubicBezTo>
                      <a:pt x="553" y="881"/>
                      <a:pt x="571" y="885"/>
                      <a:pt x="589" y="885"/>
                    </a:cubicBezTo>
                    <a:cubicBezTo>
                      <a:pt x="762" y="885"/>
                      <a:pt x="963" y="539"/>
                      <a:pt x="1058" y="284"/>
                    </a:cubicBezTo>
                    <a:cubicBezTo>
                      <a:pt x="1130" y="91"/>
                      <a:pt x="820" y="0"/>
                      <a:pt x="54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2" name="Google Shape;1862;p28"/>
              <p:cNvSpPr/>
              <p:nvPr/>
            </p:nvSpPr>
            <p:spPr>
              <a:xfrm>
                <a:off x="6569093" y="1931421"/>
                <a:ext cx="20865" cy="20624"/>
              </a:xfrm>
              <a:custGeom>
                <a:avLst/>
                <a:gdLst/>
                <a:ahLst/>
                <a:cxnLst/>
                <a:rect l="l" t="t" r="r" b="b"/>
                <a:pathLst>
                  <a:path w="698" h="690" extrusionOk="0">
                    <a:moveTo>
                      <a:pt x="175" y="1"/>
                    </a:moveTo>
                    <a:cubicBezTo>
                      <a:pt x="161" y="1"/>
                      <a:pt x="149" y="4"/>
                      <a:pt x="138" y="11"/>
                    </a:cubicBezTo>
                    <a:cubicBezTo>
                      <a:pt x="0" y="96"/>
                      <a:pt x="295" y="690"/>
                      <a:pt x="481" y="690"/>
                    </a:cubicBezTo>
                    <a:cubicBezTo>
                      <a:pt x="501" y="690"/>
                      <a:pt x="519" y="684"/>
                      <a:pt x="535" y="670"/>
                    </a:cubicBezTo>
                    <a:cubicBezTo>
                      <a:pt x="698" y="533"/>
                      <a:pt x="347" y="1"/>
                      <a:pt x="1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3" name="Google Shape;1863;p28"/>
              <p:cNvSpPr/>
              <p:nvPr/>
            </p:nvSpPr>
            <p:spPr>
              <a:xfrm>
                <a:off x="6746535" y="1842887"/>
                <a:ext cx="99961" cy="77266"/>
              </a:xfrm>
              <a:custGeom>
                <a:avLst/>
                <a:gdLst/>
                <a:ahLst/>
                <a:cxnLst/>
                <a:rect l="l" t="t" r="r" b="b"/>
                <a:pathLst>
                  <a:path w="3344" h="2585" extrusionOk="0">
                    <a:moveTo>
                      <a:pt x="1843" y="0"/>
                    </a:moveTo>
                    <a:cubicBezTo>
                      <a:pt x="1760" y="0"/>
                      <a:pt x="1672" y="6"/>
                      <a:pt x="1579" y="18"/>
                    </a:cubicBezTo>
                    <a:cubicBezTo>
                      <a:pt x="1" y="227"/>
                      <a:pt x="471" y="2292"/>
                      <a:pt x="1404" y="2534"/>
                    </a:cubicBezTo>
                    <a:cubicBezTo>
                      <a:pt x="1538" y="2568"/>
                      <a:pt x="1673" y="2584"/>
                      <a:pt x="1807" y="2584"/>
                    </a:cubicBezTo>
                    <a:cubicBezTo>
                      <a:pt x="2607" y="2584"/>
                      <a:pt x="3344" y="2001"/>
                      <a:pt x="3202" y="1255"/>
                    </a:cubicBezTo>
                    <a:cubicBezTo>
                      <a:pt x="3202" y="1255"/>
                      <a:pt x="3060" y="0"/>
                      <a:pt x="18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4" name="Google Shape;1864;p28"/>
              <p:cNvSpPr/>
              <p:nvPr/>
            </p:nvSpPr>
            <p:spPr>
              <a:xfrm>
                <a:off x="6766114" y="1857921"/>
                <a:ext cx="62386" cy="41697"/>
              </a:xfrm>
              <a:custGeom>
                <a:avLst/>
                <a:gdLst/>
                <a:ahLst/>
                <a:cxnLst/>
                <a:rect l="l" t="t" r="r" b="b"/>
                <a:pathLst>
                  <a:path w="2087" h="1395" extrusionOk="0">
                    <a:moveTo>
                      <a:pt x="1133" y="1"/>
                    </a:moveTo>
                    <a:cubicBezTo>
                      <a:pt x="1054" y="1"/>
                      <a:pt x="968" y="12"/>
                      <a:pt x="876" y="35"/>
                    </a:cubicBezTo>
                    <a:cubicBezTo>
                      <a:pt x="0" y="256"/>
                      <a:pt x="353" y="1395"/>
                      <a:pt x="1097" y="1395"/>
                    </a:cubicBezTo>
                    <a:cubicBezTo>
                      <a:pt x="1168" y="1395"/>
                      <a:pt x="1243" y="1384"/>
                      <a:pt x="1321" y="1362"/>
                    </a:cubicBezTo>
                    <a:cubicBezTo>
                      <a:pt x="2086" y="1136"/>
                      <a:pt x="1953" y="1"/>
                      <a:pt x="11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5" name="Google Shape;1865;p28"/>
              <p:cNvSpPr/>
              <p:nvPr/>
            </p:nvSpPr>
            <p:spPr>
              <a:xfrm>
                <a:off x="6787727" y="1872866"/>
                <a:ext cx="19101" cy="12733"/>
              </a:xfrm>
              <a:custGeom>
                <a:avLst/>
                <a:gdLst/>
                <a:ahLst/>
                <a:cxnLst/>
                <a:rect l="l" t="t" r="r" b="b"/>
                <a:pathLst>
                  <a:path w="639" h="426" extrusionOk="0">
                    <a:moveTo>
                      <a:pt x="347" y="0"/>
                    </a:moveTo>
                    <a:cubicBezTo>
                      <a:pt x="322" y="0"/>
                      <a:pt x="296" y="3"/>
                      <a:pt x="267" y="10"/>
                    </a:cubicBezTo>
                    <a:cubicBezTo>
                      <a:pt x="1" y="77"/>
                      <a:pt x="108" y="426"/>
                      <a:pt x="336" y="426"/>
                    </a:cubicBezTo>
                    <a:cubicBezTo>
                      <a:pt x="358" y="426"/>
                      <a:pt x="380" y="422"/>
                      <a:pt x="404" y="416"/>
                    </a:cubicBezTo>
                    <a:cubicBezTo>
                      <a:pt x="638" y="346"/>
                      <a:pt x="598" y="0"/>
                      <a:pt x="34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6" name="Google Shape;1866;p28"/>
              <p:cNvSpPr/>
              <p:nvPr/>
            </p:nvSpPr>
            <p:spPr>
              <a:xfrm>
                <a:off x="6604725" y="1902368"/>
                <a:ext cx="99961" cy="77266"/>
              </a:xfrm>
              <a:custGeom>
                <a:avLst/>
                <a:gdLst/>
                <a:ahLst/>
                <a:cxnLst/>
                <a:rect l="l" t="t" r="r" b="b"/>
                <a:pathLst>
                  <a:path w="3344" h="2585" extrusionOk="0">
                    <a:moveTo>
                      <a:pt x="1843" y="0"/>
                    </a:moveTo>
                    <a:cubicBezTo>
                      <a:pt x="1760" y="0"/>
                      <a:pt x="1672" y="6"/>
                      <a:pt x="1579" y="19"/>
                    </a:cubicBezTo>
                    <a:cubicBezTo>
                      <a:pt x="1" y="226"/>
                      <a:pt x="471" y="2292"/>
                      <a:pt x="1404" y="2534"/>
                    </a:cubicBezTo>
                    <a:cubicBezTo>
                      <a:pt x="1537" y="2568"/>
                      <a:pt x="1673" y="2585"/>
                      <a:pt x="1807" y="2585"/>
                    </a:cubicBezTo>
                    <a:cubicBezTo>
                      <a:pt x="2607" y="2585"/>
                      <a:pt x="3344" y="2001"/>
                      <a:pt x="3202" y="1255"/>
                    </a:cubicBezTo>
                    <a:cubicBezTo>
                      <a:pt x="3202" y="1255"/>
                      <a:pt x="3060" y="0"/>
                      <a:pt x="18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7" name="Google Shape;1867;p28"/>
              <p:cNvSpPr/>
              <p:nvPr/>
            </p:nvSpPr>
            <p:spPr>
              <a:xfrm>
                <a:off x="6628818" y="1923261"/>
                <a:ext cx="57752" cy="38588"/>
              </a:xfrm>
              <a:custGeom>
                <a:avLst/>
                <a:gdLst/>
                <a:ahLst/>
                <a:cxnLst/>
                <a:rect l="l" t="t" r="r" b="b"/>
                <a:pathLst>
                  <a:path w="1932" h="1291" extrusionOk="0">
                    <a:moveTo>
                      <a:pt x="1051" y="1"/>
                    </a:moveTo>
                    <a:cubicBezTo>
                      <a:pt x="978" y="1"/>
                      <a:pt x="898" y="11"/>
                      <a:pt x="812" y="32"/>
                    </a:cubicBezTo>
                    <a:cubicBezTo>
                      <a:pt x="1" y="236"/>
                      <a:pt x="329" y="1291"/>
                      <a:pt x="1018" y="1291"/>
                    </a:cubicBezTo>
                    <a:cubicBezTo>
                      <a:pt x="1084" y="1291"/>
                      <a:pt x="1153" y="1281"/>
                      <a:pt x="1225" y="1260"/>
                    </a:cubicBezTo>
                    <a:cubicBezTo>
                      <a:pt x="1932" y="1051"/>
                      <a:pt x="1808" y="1"/>
                      <a:pt x="10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8" name="Google Shape;1868;p28"/>
              <p:cNvSpPr/>
              <p:nvPr/>
            </p:nvSpPr>
            <p:spPr>
              <a:xfrm>
                <a:off x="6649384" y="1935546"/>
                <a:ext cx="19101" cy="12763"/>
              </a:xfrm>
              <a:custGeom>
                <a:avLst/>
                <a:gdLst/>
                <a:ahLst/>
                <a:cxnLst/>
                <a:rect l="l" t="t" r="r" b="b"/>
                <a:pathLst>
                  <a:path w="639" h="427" extrusionOk="0">
                    <a:moveTo>
                      <a:pt x="346" y="1"/>
                    </a:moveTo>
                    <a:cubicBezTo>
                      <a:pt x="322" y="1"/>
                      <a:pt x="296" y="4"/>
                      <a:pt x="268" y="11"/>
                    </a:cubicBezTo>
                    <a:cubicBezTo>
                      <a:pt x="1" y="78"/>
                      <a:pt x="107" y="426"/>
                      <a:pt x="335" y="426"/>
                    </a:cubicBezTo>
                    <a:cubicBezTo>
                      <a:pt x="357" y="426"/>
                      <a:pt x="380" y="423"/>
                      <a:pt x="404" y="416"/>
                    </a:cubicBezTo>
                    <a:cubicBezTo>
                      <a:pt x="638" y="348"/>
                      <a:pt x="598" y="1"/>
                      <a:pt x="34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9" name="Google Shape;1869;p28"/>
              <p:cNvSpPr/>
              <p:nvPr/>
            </p:nvSpPr>
            <p:spPr>
              <a:xfrm>
                <a:off x="6718645" y="1837148"/>
                <a:ext cx="21044" cy="14556"/>
              </a:xfrm>
              <a:custGeom>
                <a:avLst/>
                <a:gdLst/>
                <a:ahLst/>
                <a:cxnLst/>
                <a:rect l="l" t="t" r="r" b="b"/>
                <a:pathLst>
                  <a:path w="704" h="487" extrusionOk="0">
                    <a:moveTo>
                      <a:pt x="592" y="0"/>
                    </a:moveTo>
                    <a:cubicBezTo>
                      <a:pt x="592" y="0"/>
                      <a:pt x="1" y="157"/>
                      <a:pt x="2" y="247"/>
                    </a:cubicBezTo>
                    <a:cubicBezTo>
                      <a:pt x="5" y="337"/>
                      <a:pt x="86" y="487"/>
                      <a:pt x="86" y="487"/>
                    </a:cubicBezTo>
                    <a:cubicBezTo>
                      <a:pt x="86" y="487"/>
                      <a:pt x="633" y="312"/>
                      <a:pt x="670" y="224"/>
                    </a:cubicBezTo>
                    <a:cubicBezTo>
                      <a:pt x="704" y="136"/>
                      <a:pt x="592" y="0"/>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0" name="Google Shape;1870;p28"/>
              <p:cNvSpPr/>
              <p:nvPr/>
            </p:nvSpPr>
            <p:spPr>
              <a:xfrm>
                <a:off x="6653898" y="1863242"/>
                <a:ext cx="21074" cy="14586"/>
              </a:xfrm>
              <a:custGeom>
                <a:avLst/>
                <a:gdLst/>
                <a:ahLst/>
                <a:cxnLst/>
                <a:rect l="l" t="t" r="r" b="b"/>
                <a:pathLst>
                  <a:path w="705" h="488" extrusionOk="0">
                    <a:moveTo>
                      <a:pt x="592" y="1"/>
                    </a:moveTo>
                    <a:cubicBezTo>
                      <a:pt x="592" y="1"/>
                      <a:pt x="0" y="157"/>
                      <a:pt x="2" y="248"/>
                    </a:cubicBezTo>
                    <a:cubicBezTo>
                      <a:pt x="4" y="337"/>
                      <a:pt x="85" y="488"/>
                      <a:pt x="85" y="488"/>
                    </a:cubicBezTo>
                    <a:cubicBezTo>
                      <a:pt x="85" y="488"/>
                      <a:pt x="633" y="313"/>
                      <a:pt x="669" y="224"/>
                    </a:cubicBezTo>
                    <a:cubicBezTo>
                      <a:pt x="705" y="136"/>
                      <a:pt x="592" y="1"/>
                      <a:pt x="5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1" name="Google Shape;1871;p28"/>
              <p:cNvSpPr/>
              <p:nvPr/>
            </p:nvSpPr>
            <p:spPr>
              <a:xfrm>
                <a:off x="6683850" y="1744578"/>
                <a:ext cx="85522" cy="84469"/>
              </a:xfrm>
              <a:custGeom>
                <a:avLst/>
                <a:gdLst/>
                <a:ahLst/>
                <a:cxnLst/>
                <a:rect l="l" t="t" r="r" b="b"/>
                <a:pathLst>
                  <a:path w="2861" h="2826" extrusionOk="0">
                    <a:moveTo>
                      <a:pt x="1772" y="1"/>
                    </a:moveTo>
                    <a:cubicBezTo>
                      <a:pt x="1546" y="1"/>
                      <a:pt x="30" y="607"/>
                      <a:pt x="16" y="727"/>
                    </a:cubicBezTo>
                    <a:cubicBezTo>
                      <a:pt x="1" y="851"/>
                      <a:pt x="683" y="2826"/>
                      <a:pt x="839" y="2826"/>
                    </a:cubicBezTo>
                    <a:cubicBezTo>
                      <a:pt x="842" y="2826"/>
                      <a:pt x="844" y="2826"/>
                      <a:pt x="846" y="2825"/>
                    </a:cubicBezTo>
                    <a:cubicBezTo>
                      <a:pt x="988" y="2765"/>
                      <a:pt x="2860" y="1962"/>
                      <a:pt x="2860" y="1962"/>
                    </a:cubicBezTo>
                    <a:cubicBezTo>
                      <a:pt x="2860" y="1962"/>
                      <a:pt x="1950" y="34"/>
                      <a:pt x="1786" y="2"/>
                    </a:cubicBezTo>
                    <a:cubicBezTo>
                      <a:pt x="1782" y="1"/>
                      <a:pt x="1777" y="1"/>
                      <a:pt x="17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2" name="Google Shape;1872;p28"/>
              <p:cNvSpPr/>
              <p:nvPr/>
            </p:nvSpPr>
            <p:spPr>
              <a:xfrm>
                <a:off x="6621584" y="1774259"/>
                <a:ext cx="72160" cy="82168"/>
              </a:xfrm>
              <a:custGeom>
                <a:avLst/>
                <a:gdLst/>
                <a:ahLst/>
                <a:cxnLst/>
                <a:rect l="l" t="t" r="r" b="b"/>
                <a:pathLst>
                  <a:path w="2414" h="2749" extrusionOk="0">
                    <a:moveTo>
                      <a:pt x="1504" y="1"/>
                    </a:moveTo>
                    <a:cubicBezTo>
                      <a:pt x="1503" y="1"/>
                      <a:pt x="1503" y="1"/>
                      <a:pt x="1502" y="1"/>
                    </a:cubicBezTo>
                    <a:cubicBezTo>
                      <a:pt x="1396" y="29"/>
                      <a:pt x="127" y="544"/>
                      <a:pt x="64" y="756"/>
                    </a:cubicBezTo>
                    <a:cubicBezTo>
                      <a:pt x="1" y="965"/>
                      <a:pt x="599" y="2749"/>
                      <a:pt x="775" y="2749"/>
                    </a:cubicBezTo>
                    <a:cubicBezTo>
                      <a:pt x="777" y="2749"/>
                      <a:pt x="780" y="2748"/>
                      <a:pt x="782" y="2748"/>
                    </a:cubicBezTo>
                    <a:cubicBezTo>
                      <a:pt x="946" y="2695"/>
                      <a:pt x="2414" y="2014"/>
                      <a:pt x="2414" y="2014"/>
                    </a:cubicBezTo>
                    <a:cubicBezTo>
                      <a:pt x="2414" y="2014"/>
                      <a:pt x="1620" y="1"/>
                      <a:pt x="15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3" name="Google Shape;1873;p28"/>
              <p:cNvSpPr/>
              <p:nvPr/>
            </p:nvSpPr>
            <p:spPr>
              <a:xfrm>
                <a:off x="6691443" y="1754651"/>
                <a:ext cx="65853" cy="23912"/>
              </a:xfrm>
              <a:custGeom>
                <a:avLst/>
                <a:gdLst/>
                <a:ahLst/>
                <a:cxnLst/>
                <a:rect l="l" t="t" r="r" b="b"/>
                <a:pathLst>
                  <a:path w="2203" h="800" extrusionOk="0">
                    <a:moveTo>
                      <a:pt x="514" y="1"/>
                    </a:moveTo>
                    <a:cubicBezTo>
                      <a:pt x="322" y="80"/>
                      <a:pt x="139" y="161"/>
                      <a:pt x="0" y="229"/>
                    </a:cubicBezTo>
                    <a:lnTo>
                      <a:pt x="2202" y="799"/>
                    </a:lnTo>
                    <a:cubicBezTo>
                      <a:pt x="2130" y="655"/>
                      <a:pt x="2054" y="507"/>
                      <a:pt x="1981" y="366"/>
                    </a:cubicBezTo>
                    <a:lnTo>
                      <a:pt x="514" y="1"/>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4" name="Google Shape;1874;p28"/>
              <p:cNvSpPr/>
              <p:nvPr/>
            </p:nvSpPr>
            <p:spPr>
              <a:xfrm>
                <a:off x="6685016" y="1770045"/>
                <a:ext cx="84147" cy="32730"/>
              </a:xfrm>
              <a:custGeom>
                <a:avLst/>
                <a:gdLst/>
                <a:ahLst/>
                <a:cxnLst/>
                <a:rect l="l" t="t" r="r" b="b"/>
                <a:pathLst>
                  <a:path w="2815" h="1095" extrusionOk="0">
                    <a:moveTo>
                      <a:pt x="1" y="1"/>
                    </a:moveTo>
                    <a:cubicBezTo>
                      <a:pt x="29" y="108"/>
                      <a:pt x="81" y="276"/>
                      <a:pt x="146" y="468"/>
                    </a:cubicBezTo>
                    <a:lnTo>
                      <a:pt x="2814" y="1095"/>
                    </a:lnTo>
                    <a:cubicBezTo>
                      <a:pt x="2793" y="1048"/>
                      <a:pt x="2725" y="904"/>
                      <a:pt x="2631" y="714"/>
                    </a:cubicBezTo>
                    <a:lnTo>
                      <a:pt x="1" y="1"/>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5" name="Google Shape;1875;p28"/>
              <p:cNvSpPr/>
              <p:nvPr/>
            </p:nvSpPr>
            <p:spPr>
              <a:xfrm>
                <a:off x="6623258" y="1791237"/>
                <a:ext cx="63522" cy="25915"/>
              </a:xfrm>
              <a:custGeom>
                <a:avLst/>
                <a:gdLst/>
                <a:ahLst/>
                <a:cxnLst/>
                <a:rect l="l" t="t" r="r" b="b"/>
                <a:pathLst>
                  <a:path w="2125" h="867" extrusionOk="0">
                    <a:moveTo>
                      <a:pt x="218" y="0"/>
                    </a:moveTo>
                    <a:cubicBezTo>
                      <a:pt x="102" y="74"/>
                      <a:pt x="23" y="139"/>
                      <a:pt x="9" y="188"/>
                    </a:cubicBezTo>
                    <a:cubicBezTo>
                      <a:pt x="0" y="219"/>
                      <a:pt x="6" y="285"/>
                      <a:pt x="22" y="373"/>
                    </a:cubicBezTo>
                    <a:lnTo>
                      <a:pt x="2125" y="867"/>
                    </a:lnTo>
                    <a:cubicBezTo>
                      <a:pt x="2073" y="744"/>
                      <a:pt x="2018" y="610"/>
                      <a:pt x="1961" y="473"/>
                    </a:cubicBezTo>
                    <a:lnTo>
                      <a:pt x="218" y="0"/>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6" name="Google Shape;1876;p28"/>
              <p:cNvSpPr/>
              <p:nvPr/>
            </p:nvSpPr>
            <p:spPr>
              <a:xfrm>
                <a:off x="6642748" y="1777308"/>
                <a:ext cx="33779" cy="15782"/>
              </a:xfrm>
              <a:custGeom>
                <a:avLst/>
                <a:gdLst/>
                <a:ahLst/>
                <a:cxnLst/>
                <a:rect l="l" t="t" r="r" b="b"/>
                <a:pathLst>
                  <a:path w="1130" h="528" extrusionOk="0">
                    <a:moveTo>
                      <a:pt x="527" y="1"/>
                    </a:moveTo>
                    <a:cubicBezTo>
                      <a:pt x="377" y="63"/>
                      <a:pt x="187" y="146"/>
                      <a:pt x="1" y="233"/>
                    </a:cubicBezTo>
                    <a:lnTo>
                      <a:pt x="1130" y="527"/>
                    </a:lnTo>
                    <a:cubicBezTo>
                      <a:pt x="1058" y="363"/>
                      <a:pt x="989" y="215"/>
                      <a:pt x="932" y="102"/>
                    </a:cubicBezTo>
                    <a:lnTo>
                      <a:pt x="527" y="1"/>
                    </a:lnTo>
                    <a:close/>
                  </a:path>
                </a:pathLst>
              </a:custGeom>
              <a:solidFill>
                <a:srgbClr val="493429">
                  <a:alpha val="27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877"/>
        <p:cNvGrpSpPr/>
        <p:nvPr/>
      </p:nvGrpSpPr>
      <p:grpSpPr>
        <a:xfrm>
          <a:off x="0" y="0"/>
          <a:ext cx="0" cy="0"/>
          <a:chOff x="0" y="0"/>
          <a:chExt cx="0" cy="0"/>
        </a:xfrm>
      </p:grpSpPr>
      <p:sp>
        <p:nvSpPr>
          <p:cNvPr id="1878" name="Google Shape;1878;p29"/>
          <p:cNvSpPr txBox="1">
            <a:spLocks noGrp="1"/>
          </p:cNvSpPr>
          <p:nvPr>
            <p:ph type="title" hasCustomPrompt="1"/>
          </p:nvPr>
        </p:nvSpPr>
        <p:spPr>
          <a:xfrm rot="-396">
            <a:off x="6364227" y="720200"/>
            <a:ext cx="3469600" cy="1586400"/>
          </a:xfrm>
          <a:prstGeom prst="rect">
            <a:avLst/>
          </a:prstGeom>
          <a:noFill/>
          <a:ln>
            <a:noFill/>
          </a:ln>
        </p:spPr>
        <p:txBody>
          <a:bodyPr spcFirstLastPara="1" wrap="square" lIns="91425" tIns="91425" rIns="91425" bIns="91425" anchor="b" anchorCtr="0">
            <a:noAutofit/>
          </a:bodyPr>
          <a:lstStyle>
            <a:lvl1pPr lvl="0" rtl="0">
              <a:spcBef>
                <a:spcPts val="0"/>
              </a:spcBef>
              <a:spcAft>
                <a:spcPts val="0"/>
              </a:spcAft>
              <a:buSzPts val="6200"/>
              <a:buNone/>
              <a:defRPr sz="8265"/>
            </a:lvl1pPr>
            <a:lvl2pPr lvl="1" rtl="0">
              <a:spcBef>
                <a:spcPts val="0"/>
              </a:spcBef>
              <a:spcAft>
                <a:spcPts val="0"/>
              </a:spcAft>
              <a:buSzPts val="6200"/>
              <a:buNone/>
              <a:defRPr sz="8265"/>
            </a:lvl2pPr>
            <a:lvl3pPr lvl="2" rtl="0">
              <a:spcBef>
                <a:spcPts val="0"/>
              </a:spcBef>
              <a:spcAft>
                <a:spcPts val="0"/>
              </a:spcAft>
              <a:buSzPts val="6200"/>
              <a:buNone/>
              <a:defRPr sz="8265"/>
            </a:lvl3pPr>
            <a:lvl4pPr lvl="3" rtl="0">
              <a:spcBef>
                <a:spcPts val="0"/>
              </a:spcBef>
              <a:spcAft>
                <a:spcPts val="0"/>
              </a:spcAft>
              <a:buSzPts val="6200"/>
              <a:buNone/>
              <a:defRPr sz="8265"/>
            </a:lvl4pPr>
            <a:lvl5pPr lvl="4" rtl="0">
              <a:spcBef>
                <a:spcPts val="0"/>
              </a:spcBef>
              <a:spcAft>
                <a:spcPts val="0"/>
              </a:spcAft>
              <a:buSzPts val="6200"/>
              <a:buNone/>
              <a:defRPr sz="8265"/>
            </a:lvl5pPr>
            <a:lvl6pPr lvl="5" rtl="0">
              <a:spcBef>
                <a:spcPts val="0"/>
              </a:spcBef>
              <a:spcAft>
                <a:spcPts val="0"/>
              </a:spcAft>
              <a:buSzPts val="6200"/>
              <a:buNone/>
              <a:defRPr sz="8265"/>
            </a:lvl6pPr>
            <a:lvl7pPr lvl="6" rtl="0">
              <a:spcBef>
                <a:spcPts val="0"/>
              </a:spcBef>
              <a:spcAft>
                <a:spcPts val="0"/>
              </a:spcAft>
              <a:buSzPts val="6200"/>
              <a:buNone/>
              <a:defRPr sz="8265"/>
            </a:lvl7pPr>
            <a:lvl8pPr lvl="7" rtl="0">
              <a:spcBef>
                <a:spcPts val="0"/>
              </a:spcBef>
              <a:spcAft>
                <a:spcPts val="0"/>
              </a:spcAft>
              <a:buSzPts val="6200"/>
              <a:buNone/>
              <a:defRPr sz="8265"/>
            </a:lvl8pPr>
            <a:lvl9pPr lvl="8" rtl="0">
              <a:spcBef>
                <a:spcPts val="0"/>
              </a:spcBef>
              <a:spcAft>
                <a:spcPts val="0"/>
              </a:spcAft>
              <a:buSzPts val="6200"/>
              <a:buNone/>
              <a:defRPr sz="8265"/>
            </a:lvl9pPr>
          </a:lstStyle>
          <a:p>
            <a:r>
              <a:t>xx%</a:t>
            </a:r>
          </a:p>
        </p:txBody>
      </p:sp>
      <p:sp>
        <p:nvSpPr>
          <p:cNvPr id="1879" name="Google Shape;1879;p29"/>
          <p:cNvSpPr txBox="1">
            <a:spLocks noGrp="1"/>
          </p:cNvSpPr>
          <p:nvPr>
            <p:ph type="subTitle" idx="1"/>
          </p:nvPr>
        </p:nvSpPr>
        <p:spPr>
          <a:xfrm>
            <a:off x="6364200" y="2306655"/>
            <a:ext cx="3469600" cy="5212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880" name="Google Shape;1880;p29"/>
          <p:cNvSpPr txBox="1">
            <a:spLocks noGrp="1"/>
          </p:cNvSpPr>
          <p:nvPr>
            <p:ph type="title" idx="2" hasCustomPrompt="1"/>
          </p:nvPr>
        </p:nvSpPr>
        <p:spPr>
          <a:xfrm>
            <a:off x="6364227" y="3504609"/>
            <a:ext cx="3469600" cy="1586800"/>
          </a:xfrm>
          <a:prstGeom prst="rect">
            <a:avLst/>
          </a:prstGeom>
          <a:noFill/>
          <a:ln>
            <a:noFill/>
          </a:ln>
        </p:spPr>
        <p:txBody>
          <a:bodyPr spcFirstLastPara="1" wrap="square" lIns="91425" tIns="91425" rIns="91425" bIns="91425" anchor="b" anchorCtr="0">
            <a:noAutofit/>
          </a:bodyPr>
          <a:lstStyle>
            <a:lvl1pPr lvl="0" rtl="0">
              <a:spcBef>
                <a:spcPts val="0"/>
              </a:spcBef>
              <a:spcAft>
                <a:spcPts val="0"/>
              </a:spcAft>
              <a:buSzPts val="6200"/>
              <a:buNone/>
              <a:defRPr sz="8265"/>
            </a:lvl1pPr>
            <a:lvl2pPr lvl="1" rtl="0">
              <a:spcBef>
                <a:spcPts val="0"/>
              </a:spcBef>
              <a:spcAft>
                <a:spcPts val="0"/>
              </a:spcAft>
              <a:buSzPts val="6200"/>
              <a:buNone/>
              <a:defRPr sz="8265"/>
            </a:lvl2pPr>
            <a:lvl3pPr lvl="2" rtl="0">
              <a:spcBef>
                <a:spcPts val="0"/>
              </a:spcBef>
              <a:spcAft>
                <a:spcPts val="0"/>
              </a:spcAft>
              <a:buSzPts val="6200"/>
              <a:buNone/>
              <a:defRPr sz="8265"/>
            </a:lvl3pPr>
            <a:lvl4pPr lvl="3" rtl="0">
              <a:spcBef>
                <a:spcPts val="0"/>
              </a:spcBef>
              <a:spcAft>
                <a:spcPts val="0"/>
              </a:spcAft>
              <a:buSzPts val="6200"/>
              <a:buNone/>
              <a:defRPr sz="8265"/>
            </a:lvl4pPr>
            <a:lvl5pPr lvl="4" rtl="0">
              <a:spcBef>
                <a:spcPts val="0"/>
              </a:spcBef>
              <a:spcAft>
                <a:spcPts val="0"/>
              </a:spcAft>
              <a:buSzPts val="6200"/>
              <a:buNone/>
              <a:defRPr sz="8265"/>
            </a:lvl5pPr>
            <a:lvl6pPr lvl="5" rtl="0">
              <a:spcBef>
                <a:spcPts val="0"/>
              </a:spcBef>
              <a:spcAft>
                <a:spcPts val="0"/>
              </a:spcAft>
              <a:buSzPts val="6200"/>
              <a:buNone/>
              <a:defRPr sz="8265"/>
            </a:lvl6pPr>
            <a:lvl7pPr lvl="6" rtl="0">
              <a:spcBef>
                <a:spcPts val="0"/>
              </a:spcBef>
              <a:spcAft>
                <a:spcPts val="0"/>
              </a:spcAft>
              <a:buSzPts val="6200"/>
              <a:buNone/>
              <a:defRPr sz="8265"/>
            </a:lvl7pPr>
            <a:lvl8pPr lvl="7" rtl="0">
              <a:spcBef>
                <a:spcPts val="0"/>
              </a:spcBef>
              <a:spcAft>
                <a:spcPts val="0"/>
              </a:spcAft>
              <a:buSzPts val="6200"/>
              <a:buNone/>
              <a:defRPr sz="8265"/>
            </a:lvl8pPr>
            <a:lvl9pPr lvl="8" rtl="0">
              <a:spcBef>
                <a:spcPts val="0"/>
              </a:spcBef>
              <a:spcAft>
                <a:spcPts val="0"/>
              </a:spcAft>
              <a:buSzPts val="6200"/>
              <a:buNone/>
              <a:defRPr sz="8265"/>
            </a:lvl9pPr>
          </a:lstStyle>
          <a:p>
            <a:r>
              <a:t>xx%</a:t>
            </a:r>
          </a:p>
        </p:txBody>
      </p:sp>
      <p:sp>
        <p:nvSpPr>
          <p:cNvPr id="1881" name="Google Shape;1881;p29"/>
          <p:cNvSpPr txBox="1">
            <a:spLocks noGrp="1"/>
          </p:cNvSpPr>
          <p:nvPr>
            <p:ph type="subTitle" idx="3"/>
          </p:nvPr>
        </p:nvSpPr>
        <p:spPr>
          <a:xfrm>
            <a:off x="6364200" y="5090999"/>
            <a:ext cx="3469600" cy="5212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882" name="Google Shape;1882;p29"/>
          <p:cNvSpPr txBox="1">
            <a:spLocks noGrp="1"/>
          </p:cNvSpPr>
          <p:nvPr>
            <p:ph type="title" idx="4" hasCustomPrompt="1"/>
          </p:nvPr>
        </p:nvSpPr>
        <p:spPr>
          <a:xfrm rot="-396">
            <a:off x="2358177" y="720200"/>
            <a:ext cx="3469600" cy="1586400"/>
          </a:xfrm>
          <a:prstGeom prst="rect">
            <a:avLst/>
          </a:prstGeom>
          <a:noFill/>
          <a:ln>
            <a:noFill/>
          </a:ln>
        </p:spPr>
        <p:txBody>
          <a:bodyPr spcFirstLastPara="1" wrap="square" lIns="91425" tIns="91425" rIns="91425" bIns="91425" anchor="b" anchorCtr="0">
            <a:noAutofit/>
          </a:bodyPr>
          <a:lstStyle>
            <a:lvl1pPr lvl="0" rtl="0">
              <a:spcBef>
                <a:spcPts val="0"/>
              </a:spcBef>
              <a:spcAft>
                <a:spcPts val="0"/>
              </a:spcAft>
              <a:buSzPts val="6200"/>
              <a:buNone/>
              <a:defRPr sz="8265"/>
            </a:lvl1pPr>
            <a:lvl2pPr lvl="1" algn="r" rtl="0">
              <a:spcBef>
                <a:spcPts val="0"/>
              </a:spcBef>
              <a:spcAft>
                <a:spcPts val="0"/>
              </a:spcAft>
              <a:buSzPts val="6200"/>
              <a:buNone/>
              <a:defRPr sz="8265"/>
            </a:lvl2pPr>
            <a:lvl3pPr lvl="2" algn="r" rtl="0">
              <a:spcBef>
                <a:spcPts val="0"/>
              </a:spcBef>
              <a:spcAft>
                <a:spcPts val="0"/>
              </a:spcAft>
              <a:buSzPts val="6200"/>
              <a:buNone/>
              <a:defRPr sz="8265"/>
            </a:lvl3pPr>
            <a:lvl4pPr lvl="3" algn="r" rtl="0">
              <a:spcBef>
                <a:spcPts val="0"/>
              </a:spcBef>
              <a:spcAft>
                <a:spcPts val="0"/>
              </a:spcAft>
              <a:buSzPts val="6200"/>
              <a:buNone/>
              <a:defRPr sz="8265"/>
            </a:lvl4pPr>
            <a:lvl5pPr lvl="4" algn="r" rtl="0">
              <a:spcBef>
                <a:spcPts val="0"/>
              </a:spcBef>
              <a:spcAft>
                <a:spcPts val="0"/>
              </a:spcAft>
              <a:buSzPts val="6200"/>
              <a:buNone/>
              <a:defRPr sz="8265"/>
            </a:lvl5pPr>
            <a:lvl6pPr lvl="5" algn="r" rtl="0">
              <a:spcBef>
                <a:spcPts val="0"/>
              </a:spcBef>
              <a:spcAft>
                <a:spcPts val="0"/>
              </a:spcAft>
              <a:buSzPts val="6200"/>
              <a:buNone/>
              <a:defRPr sz="8265"/>
            </a:lvl6pPr>
            <a:lvl7pPr lvl="6" algn="r" rtl="0">
              <a:spcBef>
                <a:spcPts val="0"/>
              </a:spcBef>
              <a:spcAft>
                <a:spcPts val="0"/>
              </a:spcAft>
              <a:buSzPts val="6200"/>
              <a:buNone/>
              <a:defRPr sz="8265"/>
            </a:lvl7pPr>
            <a:lvl8pPr lvl="7" algn="r" rtl="0">
              <a:spcBef>
                <a:spcPts val="0"/>
              </a:spcBef>
              <a:spcAft>
                <a:spcPts val="0"/>
              </a:spcAft>
              <a:buSzPts val="6200"/>
              <a:buNone/>
              <a:defRPr sz="8265"/>
            </a:lvl8pPr>
            <a:lvl9pPr lvl="8" algn="r" rtl="0">
              <a:spcBef>
                <a:spcPts val="0"/>
              </a:spcBef>
              <a:spcAft>
                <a:spcPts val="0"/>
              </a:spcAft>
              <a:buSzPts val="6200"/>
              <a:buNone/>
              <a:defRPr sz="8265"/>
            </a:lvl9pPr>
          </a:lstStyle>
          <a:p>
            <a:r>
              <a:t>xx%</a:t>
            </a:r>
          </a:p>
        </p:txBody>
      </p:sp>
      <p:sp>
        <p:nvSpPr>
          <p:cNvPr id="1883" name="Google Shape;1883;p29"/>
          <p:cNvSpPr txBox="1">
            <a:spLocks noGrp="1"/>
          </p:cNvSpPr>
          <p:nvPr>
            <p:ph type="subTitle" idx="5"/>
          </p:nvPr>
        </p:nvSpPr>
        <p:spPr>
          <a:xfrm>
            <a:off x="2358151" y="2306656"/>
            <a:ext cx="3469600" cy="5212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884" name="Google Shape;1884;p29"/>
          <p:cNvSpPr txBox="1">
            <a:spLocks noGrp="1"/>
          </p:cNvSpPr>
          <p:nvPr>
            <p:ph type="title" idx="6" hasCustomPrompt="1"/>
          </p:nvPr>
        </p:nvSpPr>
        <p:spPr>
          <a:xfrm>
            <a:off x="2358177" y="3504611"/>
            <a:ext cx="3469600" cy="1586800"/>
          </a:xfrm>
          <a:prstGeom prst="rect">
            <a:avLst/>
          </a:prstGeom>
          <a:noFill/>
          <a:ln>
            <a:noFill/>
          </a:ln>
        </p:spPr>
        <p:txBody>
          <a:bodyPr spcFirstLastPara="1" wrap="square" lIns="91425" tIns="91425" rIns="91425" bIns="91425" anchor="b" anchorCtr="0">
            <a:noAutofit/>
          </a:bodyPr>
          <a:lstStyle>
            <a:lvl1pPr lvl="0" rtl="0">
              <a:spcBef>
                <a:spcPts val="0"/>
              </a:spcBef>
              <a:spcAft>
                <a:spcPts val="0"/>
              </a:spcAft>
              <a:buSzPts val="6200"/>
              <a:buNone/>
              <a:defRPr sz="8265"/>
            </a:lvl1pPr>
            <a:lvl2pPr lvl="1" algn="r" rtl="0">
              <a:spcBef>
                <a:spcPts val="0"/>
              </a:spcBef>
              <a:spcAft>
                <a:spcPts val="0"/>
              </a:spcAft>
              <a:buSzPts val="6200"/>
              <a:buNone/>
              <a:defRPr sz="8265"/>
            </a:lvl2pPr>
            <a:lvl3pPr lvl="2" algn="r" rtl="0">
              <a:spcBef>
                <a:spcPts val="0"/>
              </a:spcBef>
              <a:spcAft>
                <a:spcPts val="0"/>
              </a:spcAft>
              <a:buSzPts val="6200"/>
              <a:buNone/>
              <a:defRPr sz="8265"/>
            </a:lvl3pPr>
            <a:lvl4pPr lvl="3" algn="r" rtl="0">
              <a:spcBef>
                <a:spcPts val="0"/>
              </a:spcBef>
              <a:spcAft>
                <a:spcPts val="0"/>
              </a:spcAft>
              <a:buSzPts val="6200"/>
              <a:buNone/>
              <a:defRPr sz="8265"/>
            </a:lvl4pPr>
            <a:lvl5pPr lvl="4" algn="r" rtl="0">
              <a:spcBef>
                <a:spcPts val="0"/>
              </a:spcBef>
              <a:spcAft>
                <a:spcPts val="0"/>
              </a:spcAft>
              <a:buSzPts val="6200"/>
              <a:buNone/>
              <a:defRPr sz="8265"/>
            </a:lvl5pPr>
            <a:lvl6pPr lvl="5" algn="r" rtl="0">
              <a:spcBef>
                <a:spcPts val="0"/>
              </a:spcBef>
              <a:spcAft>
                <a:spcPts val="0"/>
              </a:spcAft>
              <a:buSzPts val="6200"/>
              <a:buNone/>
              <a:defRPr sz="8265"/>
            </a:lvl6pPr>
            <a:lvl7pPr lvl="6" algn="r" rtl="0">
              <a:spcBef>
                <a:spcPts val="0"/>
              </a:spcBef>
              <a:spcAft>
                <a:spcPts val="0"/>
              </a:spcAft>
              <a:buSzPts val="6200"/>
              <a:buNone/>
              <a:defRPr sz="8265"/>
            </a:lvl7pPr>
            <a:lvl8pPr lvl="7" algn="r" rtl="0">
              <a:spcBef>
                <a:spcPts val="0"/>
              </a:spcBef>
              <a:spcAft>
                <a:spcPts val="0"/>
              </a:spcAft>
              <a:buSzPts val="6200"/>
              <a:buNone/>
              <a:defRPr sz="8265"/>
            </a:lvl8pPr>
            <a:lvl9pPr lvl="8" algn="r" rtl="0">
              <a:spcBef>
                <a:spcPts val="0"/>
              </a:spcBef>
              <a:spcAft>
                <a:spcPts val="0"/>
              </a:spcAft>
              <a:buSzPts val="6200"/>
              <a:buNone/>
              <a:defRPr sz="8265"/>
            </a:lvl9pPr>
          </a:lstStyle>
          <a:p>
            <a:r>
              <a:t>xx%</a:t>
            </a:r>
          </a:p>
        </p:txBody>
      </p:sp>
      <p:sp>
        <p:nvSpPr>
          <p:cNvPr id="1885" name="Google Shape;1885;p29"/>
          <p:cNvSpPr txBox="1">
            <a:spLocks noGrp="1"/>
          </p:cNvSpPr>
          <p:nvPr>
            <p:ph type="subTitle" idx="7"/>
          </p:nvPr>
        </p:nvSpPr>
        <p:spPr>
          <a:xfrm>
            <a:off x="2358151" y="5091000"/>
            <a:ext cx="3469600" cy="5212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grpSp>
        <p:nvGrpSpPr>
          <p:cNvPr id="1886" name="Google Shape;1886;p29"/>
          <p:cNvGrpSpPr/>
          <p:nvPr/>
        </p:nvGrpSpPr>
        <p:grpSpPr>
          <a:xfrm>
            <a:off x="-274639" y="0"/>
            <a:ext cx="12631733" cy="8137507"/>
            <a:chOff x="-205979" y="0"/>
            <a:chExt cx="9473800" cy="6103130"/>
          </a:xfrm>
        </p:grpSpPr>
        <p:sp>
          <p:nvSpPr>
            <p:cNvPr id="1887" name="Google Shape;1887;p29"/>
            <p:cNvSpPr/>
            <p:nvPr/>
          </p:nvSpPr>
          <p:spPr>
            <a:xfrm rot="5400000">
              <a:off x="-1757202" y="1757197"/>
              <a:ext cx="5181124" cy="1666730"/>
            </a:xfrm>
            <a:custGeom>
              <a:avLst/>
              <a:gdLst/>
              <a:ahLst/>
              <a:cxnLst/>
              <a:rect l="l" t="t" r="r" b="b"/>
              <a:pathLst>
                <a:path w="69850" h="24762" extrusionOk="0">
                  <a:moveTo>
                    <a:pt x="37590" y="1"/>
                  </a:moveTo>
                  <a:cubicBezTo>
                    <a:pt x="33519" y="1"/>
                    <a:pt x="33240" y="3079"/>
                    <a:pt x="33240" y="3079"/>
                  </a:cubicBezTo>
                  <a:cubicBezTo>
                    <a:pt x="33240" y="3079"/>
                    <a:pt x="33111" y="2110"/>
                    <a:pt x="32231" y="2023"/>
                  </a:cubicBezTo>
                  <a:cubicBezTo>
                    <a:pt x="32199" y="2020"/>
                    <a:pt x="32167" y="2018"/>
                    <a:pt x="32137" y="2018"/>
                  </a:cubicBezTo>
                  <a:cubicBezTo>
                    <a:pt x="31341" y="2018"/>
                    <a:pt x="31231" y="3110"/>
                    <a:pt x="31231" y="3110"/>
                  </a:cubicBezTo>
                  <a:cubicBezTo>
                    <a:pt x="31231" y="3110"/>
                    <a:pt x="30702" y="1854"/>
                    <a:pt x="29832" y="1854"/>
                  </a:cubicBezTo>
                  <a:cubicBezTo>
                    <a:pt x="29810" y="1854"/>
                    <a:pt x="29787" y="1854"/>
                    <a:pt x="29763" y="1856"/>
                  </a:cubicBezTo>
                  <a:cubicBezTo>
                    <a:pt x="28853" y="1927"/>
                    <a:pt x="28321" y="3162"/>
                    <a:pt x="28321" y="3162"/>
                  </a:cubicBezTo>
                  <a:cubicBezTo>
                    <a:pt x="28321" y="3162"/>
                    <a:pt x="27079" y="1577"/>
                    <a:pt x="25041" y="1577"/>
                  </a:cubicBezTo>
                  <a:cubicBezTo>
                    <a:pt x="24350" y="1577"/>
                    <a:pt x="23566" y="1760"/>
                    <a:pt x="22709" y="2249"/>
                  </a:cubicBezTo>
                  <a:cubicBezTo>
                    <a:pt x="19323" y="4177"/>
                    <a:pt x="21993" y="8948"/>
                    <a:pt x="21993" y="8948"/>
                  </a:cubicBezTo>
                  <a:cubicBezTo>
                    <a:pt x="21789" y="8794"/>
                    <a:pt x="21534" y="8719"/>
                    <a:pt x="21280" y="8719"/>
                  </a:cubicBezTo>
                  <a:cubicBezTo>
                    <a:pt x="20971" y="8719"/>
                    <a:pt x="20662" y="8829"/>
                    <a:pt x="20439" y="9045"/>
                  </a:cubicBezTo>
                  <a:cubicBezTo>
                    <a:pt x="20034" y="9437"/>
                    <a:pt x="19966" y="10133"/>
                    <a:pt x="20291" y="10595"/>
                  </a:cubicBezTo>
                  <a:cubicBezTo>
                    <a:pt x="20126" y="10508"/>
                    <a:pt x="19940" y="10466"/>
                    <a:pt x="19754" y="10466"/>
                  </a:cubicBezTo>
                  <a:cubicBezTo>
                    <a:pt x="19377" y="10466"/>
                    <a:pt x="18996" y="10636"/>
                    <a:pt x="18772" y="10941"/>
                  </a:cubicBezTo>
                  <a:cubicBezTo>
                    <a:pt x="18466" y="11356"/>
                    <a:pt x="18483" y="11973"/>
                    <a:pt x="18793" y="12380"/>
                  </a:cubicBezTo>
                  <a:lnTo>
                    <a:pt x="18793" y="12380"/>
                  </a:lnTo>
                  <a:cubicBezTo>
                    <a:pt x="18676" y="12280"/>
                    <a:pt x="18520" y="12232"/>
                    <a:pt x="18359" y="12232"/>
                  </a:cubicBezTo>
                  <a:cubicBezTo>
                    <a:pt x="18183" y="12232"/>
                    <a:pt x="18003" y="12289"/>
                    <a:pt x="17864" y="12397"/>
                  </a:cubicBezTo>
                  <a:cubicBezTo>
                    <a:pt x="17561" y="12634"/>
                    <a:pt x="17434" y="13039"/>
                    <a:pt x="17406" y="13423"/>
                  </a:cubicBezTo>
                  <a:cubicBezTo>
                    <a:pt x="17375" y="13865"/>
                    <a:pt x="17452" y="14314"/>
                    <a:pt x="17630" y="14719"/>
                  </a:cubicBezTo>
                  <a:cubicBezTo>
                    <a:pt x="16725" y="14170"/>
                    <a:pt x="15684" y="13612"/>
                    <a:pt x="14669" y="13612"/>
                  </a:cubicBezTo>
                  <a:cubicBezTo>
                    <a:pt x="14361" y="13612"/>
                    <a:pt x="14056" y="13663"/>
                    <a:pt x="13757" y="13782"/>
                  </a:cubicBezTo>
                  <a:cubicBezTo>
                    <a:pt x="12818" y="14156"/>
                    <a:pt x="12226" y="15137"/>
                    <a:pt x="12069" y="16135"/>
                  </a:cubicBezTo>
                  <a:cubicBezTo>
                    <a:pt x="11912" y="17133"/>
                    <a:pt x="12120" y="18150"/>
                    <a:pt x="12385" y="19126"/>
                  </a:cubicBezTo>
                  <a:cubicBezTo>
                    <a:pt x="12182" y="18837"/>
                    <a:pt x="11833" y="18663"/>
                    <a:pt x="11483" y="18663"/>
                  </a:cubicBezTo>
                  <a:cubicBezTo>
                    <a:pt x="11424" y="18663"/>
                    <a:pt x="11365" y="18668"/>
                    <a:pt x="11307" y="18678"/>
                  </a:cubicBezTo>
                  <a:cubicBezTo>
                    <a:pt x="10902" y="18749"/>
                    <a:pt x="10550" y="19067"/>
                    <a:pt x="10440" y="19462"/>
                  </a:cubicBezTo>
                  <a:cubicBezTo>
                    <a:pt x="10236" y="19000"/>
                    <a:pt x="9742" y="18682"/>
                    <a:pt x="9237" y="18682"/>
                  </a:cubicBezTo>
                  <a:cubicBezTo>
                    <a:pt x="9225" y="18682"/>
                    <a:pt x="9213" y="18682"/>
                    <a:pt x="9201" y="18683"/>
                  </a:cubicBezTo>
                  <a:cubicBezTo>
                    <a:pt x="8681" y="18700"/>
                    <a:pt x="8191" y="19052"/>
                    <a:pt x="8009" y="19537"/>
                  </a:cubicBezTo>
                  <a:cubicBezTo>
                    <a:pt x="7785" y="18951"/>
                    <a:pt x="7189" y="18527"/>
                    <a:pt x="6561" y="18509"/>
                  </a:cubicBezTo>
                  <a:cubicBezTo>
                    <a:pt x="6547" y="18509"/>
                    <a:pt x="6533" y="18508"/>
                    <a:pt x="6518" y="18508"/>
                  </a:cubicBezTo>
                  <a:cubicBezTo>
                    <a:pt x="5904" y="18508"/>
                    <a:pt x="5306" y="18890"/>
                    <a:pt x="5052" y="19449"/>
                  </a:cubicBezTo>
                  <a:cubicBezTo>
                    <a:pt x="4791" y="18427"/>
                    <a:pt x="4006" y="17556"/>
                    <a:pt x="3016" y="17191"/>
                  </a:cubicBezTo>
                  <a:cubicBezTo>
                    <a:pt x="2659" y="17059"/>
                    <a:pt x="2280" y="16995"/>
                    <a:pt x="1901" y="16995"/>
                  </a:cubicBezTo>
                  <a:cubicBezTo>
                    <a:pt x="1227" y="16995"/>
                    <a:pt x="551" y="17198"/>
                    <a:pt x="1" y="17586"/>
                  </a:cubicBezTo>
                  <a:lnTo>
                    <a:pt x="1" y="24762"/>
                  </a:lnTo>
                  <a:lnTo>
                    <a:pt x="69850" y="24762"/>
                  </a:lnTo>
                  <a:lnTo>
                    <a:pt x="69850" y="19264"/>
                  </a:lnTo>
                  <a:cubicBezTo>
                    <a:pt x="69762" y="19264"/>
                    <a:pt x="69234" y="18001"/>
                    <a:pt x="67795" y="17942"/>
                  </a:cubicBezTo>
                  <a:cubicBezTo>
                    <a:pt x="67766" y="17940"/>
                    <a:pt x="67737" y="17940"/>
                    <a:pt x="67709" y="17940"/>
                  </a:cubicBezTo>
                  <a:cubicBezTo>
                    <a:pt x="66342" y="17940"/>
                    <a:pt x="66003" y="19294"/>
                    <a:pt x="66003" y="19294"/>
                  </a:cubicBezTo>
                  <a:cubicBezTo>
                    <a:pt x="66003" y="19294"/>
                    <a:pt x="66003" y="18560"/>
                    <a:pt x="65317" y="18502"/>
                  </a:cubicBezTo>
                  <a:cubicBezTo>
                    <a:pt x="65293" y="18500"/>
                    <a:pt x="65269" y="18499"/>
                    <a:pt x="65246" y="18499"/>
                  </a:cubicBezTo>
                  <a:cubicBezTo>
                    <a:pt x="64629" y="18499"/>
                    <a:pt x="64595" y="19236"/>
                    <a:pt x="64595" y="19236"/>
                  </a:cubicBezTo>
                  <a:cubicBezTo>
                    <a:pt x="64595" y="19236"/>
                    <a:pt x="63861" y="18032"/>
                    <a:pt x="62634" y="17944"/>
                  </a:cubicBezTo>
                  <a:cubicBezTo>
                    <a:pt x="62591" y="17941"/>
                    <a:pt x="62547" y="17940"/>
                    <a:pt x="62505" y="17940"/>
                  </a:cubicBezTo>
                  <a:cubicBezTo>
                    <a:pt x="61349" y="17940"/>
                    <a:pt x="60572" y="19059"/>
                    <a:pt x="60572" y="19059"/>
                  </a:cubicBezTo>
                  <a:cubicBezTo>
                    <a:pt x="60572" y="19059"/>
                    <a:pt x="60513" y="18471"/>
                    <a:pt x="60067" y="18383"/>
                  </a:cubicBezTo>
                  <a:cubicBezTo>
                    <a:pt x="60037" y="18378"/>
                    <a:pt x="60008" y="18375"/>
                    <a:pt x="59980" y="18375"/>
                  </a:cubicBezTo>
                  <a:cubicBezTo>
                    <a:pt x="59581" y="18375"/>
                    <a:pt x="59309" y="18921"/>
                    <a:pt x="59309" y="18921"/>
                  </a:cubicBezTo>
                  <a:cubicBezTo>
                    <a:pt x="59309" y="18921"/>
                    <a:pt x="59425" y="18237"/>
                    <a:pt x="58720" y="17973"/>
                  </a:cubicBezTo>
                  <a:cubicBezTo>
                    <a:pt x="58612" y="17932"/>
                    <a:pt x="58509" y="17915"/>
                    <a:pt x="58412" y="17915"/>
                  </a:cubicBezTo>
                  <a:cubicBezTo>
                    <a:pt x="57875" y="17915"/>
                    <a:pt x="57518" y="18441"/>
                    <a:pt x="57518" y="18441"/>
                  </a:cubicBezTo>
                  <a:cubicBezTo>
                    <a:pt x="57518" y="18441"/>
                    <a:pt x="58105" y="16886"/>
                    <a:pt x="57076" y="16328"/>
                  </a:cubicBezTo>
                  <a:cubicBezTo>
                    <a:pt x="56745" y="16149"/>
                    <a:pt x="56433" y="16088"/>
                    <a:pt x="56161" y="16088"/>
                  </a:cubicBezTo>
                  <a:cubicBezTo>
                    <a:pt x="55589" y="16088"/>
                    <a:pt x="55197" y="16358"/>
                    <a:pt x="55197" y="16358"/>
                  </a:cubicBezTo>
                  <a:cubicBezTo>
                    <a:pt x="55197" y="16358"/>
                    <a:pt x="56549" y="15271"/>
                    <a:pt x="56000" y="14272"/>
                  </a:cubicBezTo>
                  <a:cubicBezTo>
                    <a:pt x="55741" y="13800"/>
                    <a:pt x="55227" y="13676"/>
                    <a:pt x="54756" y="13676"/>
                  </a:cubicBezTo>
                  <a:cubicBezTo>
                    <a:pt x="54413" y="13676"/>
                    <a:pt x="54094" y="13742"/>
                    <a:pt x="53913" y="13788"/>
                  </a:cubicBezTo>
                  <a:lnTo>
                    <a:pt x="53913" y="13788"/>
                  </a:lnTo>
                  <a:cubicBezTo>
                    <a:pt x="54489" y="13612"/>
                    <a:pt x="56457" y="12881"/>
                    <a:pt x="55903" y="11247"/>
                  </a:cubicBezTo>
                  <a:cubicBezTo>
                    <a:pt x="55358" y="9635"/>
                    <a:pt x="53851" y="9509"/>
                    <a:pt x="53394" y="9509"/>
                  </a:cubicBezTo>
                  <a:cubicBezTo>
                    <a:pt x="53309" y="9509"/>
                    <a:pt x="53261" y="9514"/>
                    <a:pt x="53261" y="9514"/>
                  </a:cubicBezTo>
                  <a:cubicBezTo>
                    <a:pt x="53261" y="9514"/>
                    <a:pt x="55930" y="6895"/>
                    <a:pt x="53729" y="4874"/>
                  </a:cubicBezTo>
                  <a:cubicBezTo>
                    <a:pt x="53165" y="4355"/>
                    <a:pt x="52529" y="4163"/>
                    <a:pt x="51895" y="4163"/>
                  </a:cubicBezTo>
                  <a:cubicBezTo>
                    <a:pt x="50057" y="4163"/>
                    <a:pt x="48237" y="5784"/>
                    <a:pt x="48237" y="5784"/>
                  </a:cubicBezTo>
                  <a:cubicBezTo>
                    <a:pt x="48237" y="5784"/>
                    <a:pt x="49471" y="2347"/>
                    <a:pt x="46708" y="1413"/>
                  </a:cubicBezTo>
                  <a:cubicBezTo>
                    <a:pt x="46307" y="1277"/>
                    <a:pt x="45931" y="1219"/>
                    <a:pt x="45581" y="1219"/>
                  </a:cubicBezTo>
                  <a:cubicBezTo>
                    <a:pt x="43522" y="1219"/>
                    <a:pt x="42364" y="3227"/>
                    <a:pt x="42364" y="3227"/>
                  </a:cubicBezTo>
                  <a:cubicBezTo>
                    <a:pt x="42364" y="3227"/>
                    <a:pt x="41864" y="55"/>
                    <a:pt x="37693" y="2"/>
                  </a:cubicBezTo>
                  <a:cubicBezTo>
                    <a:pt x="37659" y="1"/>
                    <a:pt x="37624" y="1"/>
                    <a:pt x="37590"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8" name="Google Shape;1888;p29"/>
            <p:cNvSpPr/>
            <p:nvPr/>
          </p:nvSpPr>
          <p:spPr>
            <a:xfrm rot="-5400000" flipH="1">
              <a:off x="5720073" y="1757197"/>
              <a:ext cx="5181124" cy="1666730"/>
            </a:xfrm>
            <a:custGeom>
              <a:avLst/>
              <a:gdLst/>
              <a:ahLst/>
              <a:cxnLst/>
              <a:rect l="l" t="t" r="r" b="b"/>
              <a:pathLst>
                <a:path w="69850" h="24762" extrusionOk="0">
                  <a:moveTo>
                    <a:pt x="37590" y="1"/>
                  </a:moveTo>
                  <a:cubicBezTo>
                    <a:pt x="33519" y="1"/>
                    <a:pt x="33240" y="3079"/>
                    <a:pt x="33240" y="3079"/>
                  </a:cubicBezTo>
                  <a:cubicBezTo>
                    <a:pt x="33240" y="3079"/>
                    <a:pt x="33111" y="2110"/>
                    <a:pt x="32231" y="2023"/>
                  </a:cubicBezTo>
                  <a:cubicBezTo>
                    <a:pt x="32199" y="2020"/>
                    <a:pt x="32167" y="2018"/>
                    <a:pt x="32137" y="2018"/>
                  </a:cubicBezTo>
                  <a:cubicBezTo>
                    <a:pt x="31341" y="2018"/>
                    <a:pt x="31231" y="3110"/>
                    <a:pt x="31231" y="3110"/>
                  </a:cubicBezTo>
                  <a:cubicBezTo>
                    <a:pt x="31231" y="3110"/>
                    <a:pt x="30702" y="1854"/>
                    <a:pt x="29832" y="1854"/>
                  </a:cubicBezTo>
                  <a:cubicBezTo>
                    <a:pt x="29810" y="1854"/>
                    <a:pt x="29787" y="1854"/>
                    <a:pt x="29763" y="1856"/>
                  </a:cubicBezTo>
                  <a:cubicBezTo>
                    <a:pt x="28853" y="1927"/>
                    <a:pt x="28321" y="3162"/>
                    <a:pt x="28321" y="3162"/>
                  </a:cubicBezTo>
                  <a:cubicBezTo>
                    <a:pt x="28321" y="3162"/>
                    <a:pt x="27079" y="1577"/>
                    <a:pt x="25041" y="1577"/>
                  </a:cubicBezTo>
                  <a:cubicBezTo>
                    <a:pt x="24350" y="1577"/>
                    <a:pt x="23566" y="1760"/>
                    <a:pt x="22709" y="2249"/>
                  </a:cubicBezTo>
                  <a:cubicBezTo>
                    <a:pt x="19323" y="4177"/>
                    <a:pt x="21993" y="8948"/>
                    <a:pt x="21993" y="8948"/>
                  </a:cubicBezTo>
                  <a:cubicBezTo>
                    <a:pt x="21789" y="8794"/>
                    <a:pt x="21534" y="8719"/>
                    <a:pt x="21280" y="8719"/>
                  </a:cubicBezTo>
                  <a:cubicBezTo>
                    <a:pt x="20971" y="8719"/>
                    <a:pt x="20662" y="8829"/>
                    <a:pt x="20439" y="9045"/>
                  </a:cubicBezTo>
                  <a:cubicBezTo>
                    <a:pt x="20034" y="9437"/>
                    <a:pt x="19966" y="10133"/>
                    <a:pt x="20291" y="10595"/>
                  </a:cubicBezTo>
                  <a:cubicBezTo>
                    <a:pt x="20126" y="10508"/>
                    <a:pt x="19940" y="10466"/>
                    <a:pt x="19754" y="10466"/>
                  </a:cubicBezTo>
                  <a:cubicBezTo>
                    <a:pt x="19377" y="10466"/>
                    <a:pt x="18996" y="10636"/>
                    <a:pt x="18772" y="10941"/>
                  </a:cubicBezTo>
                  <a:cubicBezTo>
                    <a:pt x="18466" y="11356"/>
                    <a:pt x="18483" y="11973"/>
                    <a:pt x="18793" y="12380"/>
                  </a:cubicBezTo>
                  <a:lnTo>
                    <a:pt x="18793" y="12380"/>
                  </a:lnTo>
                  <a:cubicBezTo>
                    <a:pt x="18676" y="12280"/>
                    <a:pt x="18520" y="12232"/>
                    <a:pt x="18359" y="12232"/>
                  </a:cubicBezTo>
                  <a:cubicBezTo>
                    <a:pt x="18183" y="12232"/>
                    <a:pt x="18003" y="12289"/>
                    <a:pt x="17864" y="12397"/>
                  </a:cubicBezTo>
                  <a:cubicBezTo>
                    <a:pt x="17561" y="12634"/>
                    <a:pt x="17434" y="13039"/>
                    <a:pt x="17406" y="13423"/>
                  </a:cubicBezTo>
                  <a:cubicBezTo>
                    <a:pt x="17375" y="13865"/>
                    <a:pt x="17452" y="14314"/>
                    <a:pt x="17630" y="14719"/>
                  </a:cubicBezTo>
                  <a:cubicBezTo>
                    <a:pt x="16725" y="14170"/>
                    <a:pt x="15684" y="13612"/>
                    <a:pt x="14669" y="13612"/>
                  </a:cubicBezTo>
                  <a:cubicBezTo>
                    <a:pt x="14361" y="13612"/>
                    <a:pt x="14056" y="13663"/>
                    <a:pt x="13757" y="13782"/>
                  </a:cubicBezTo>
                  <a:cubicBezTo>
                    <a:pt x="12818" y="14156"/>
                    <a:pt x="12226" y="15137"/>
                    <a:pt x="12069" y="16135"/>
                  </a:cubicBezTo>
                  <a:cubicBezTo>
                    <a:pt x="11912" y="17133"/>
                    <a:pt x="12120" y="18150"/>
                    <a:pt x="12385" y="19126"/>
                  </a:cubicBezTo>
                  <a:cubicBezTo>
                    <a:pt x="12182" y="18837"/>
                    <a:pt x="11833" y="18663"/>
                    <a:pt x="11483" y="18663"/>
                  </a:cubicBezTo>
                  <a:cubicBezTo>
                    <a:pt x="11424" y="18663"/>
                    <a:pt x="11365" y="18668"/>
                    <a:pt x="11307" y="18678"/>
                  </a:cubicBezTo>
                  <a:cubicBezTo>
                    <a:pt x="10902" y="18749"/>
                    <a:pt x="10550" y="19067"/>
                    <a:pt x="10440" y="19462"/>
                  </a:cubicBezTo>
                  <a:cubicBezTo>
                    <a:pt x="10236" y="19000"/>
                    <a:pt x="9742" y="18682"/>
                    <a:pt x="9237" y="18682"/>
                  </a:cubicBezTo>
                  <a:cubicBezTo>
                    <a:pt x="9225" y="18682"/>
                    <a:pt x="9213" y="18682"/>
                    <a:pt x="9201" y="18683"/>
                  </a:cubicBezTo>
                  <a:cubicBezTo>
                    <a:pt x="8681" y="18700"/>
                    <a:pt x="8191" y="19052"/>
                    <a:pt x="8009" y="19537"/>
                  </a:cubicBezTo>
                  <a:cubicBezTo>
                    <a:pt x="7785" y="18951"/>
                    <a:pt x="7189" y="18527"/>
                    <a:pt x="6561" y="18509"/>
                  </a:cubicBezTo>
                  <a:cubicBezTo>
                    <a:pt x="6547" y="18509"/>
                    <a:pt x="6533" y="18508"/>
                    <a:pt x="6518" y="18508"/>
                  </a:cubicBezTo>
                  <a:cubicBezTo>
                    <a:pt x="5904" y="18508"/>
                    <a:pt x="5306" y="18890"/>
                    <a:pt x="5052" y="19449"/>
                  </a:cubicBezTo>
                  <a:cubicBezTo>
                    <a:pt x="4791" y="18427"/>
                    <a:pt x="4006" y="17556"/>
                    <a:pt x="3016" y="17191"/>
                  </a:cubicBezTo>
                  <a:cubicBezTo>
                    <a:pt x="2659" y="17059"/>
                    <a:pt x="2280" y="16995"/>
                    <a:pt x="1901" y="16995"/>
                  </a:cubicBezTo>
                  <a:cubicBezTo>
                    <a:pt x="1227" y="16995"/>
                    <a:pt x="551" y="17198"/>
                    <a:pt x="1" y="17586"/>
                  </a:cubicBezTo>
                  <a:lnTo>
                    <a:pt x="1" y="24762"/>
                  </a:lnTo>
                  <a:lnTo>
                    <a:pt x="69850" y="24762"/>
                  </a:lnTo>
                  <a:lnTo>
                    <a:pt x="69850" y="19264"/>
                  </a:lnTo>
                  <a:cubicBezTo>
                    <a:pt x="69762" y="19264"/>
                    <a:pt x="69234" y="18001"/>
                    <a:pt x="67795" y="17942"/>
                  </a:cubicBezTo>
                  <a:cubicBezTo>
                    <a:pt x="67766" y="17940"/>
                    <a:pt x="67737" y="17940"/>
                    <a:pt x="67709" y="17940"/>
                  </a:cubicBezTo>
                  <a:cubicBezTo>
                    <a:pt x="66342" y="17940"/>
                    <a:pt x="66003" y="19294"/>
                    <a:pt x="66003" y="19294"/>
                  </a:cubicBezTo>
                  <a:cubicBezTo>
                    <a:pt x="66003" y="19294"/>
                    <a:pt x="66003" y="18560"/>
                    <a:pt x="65317" y="18502"/>
                  </a:cubicBezTo>
                  <a:cubicBezTo>
                    <a:pt x="65293" y="18500"/>
                    <a:pt x="65269" y="18499"/>
                    <a:pt x="65246" y="18499"/>
                  </a:cubicBezTo>
                  <a:cubicBezTo>
                    <a:pt x="64629" y="18499"/>
                    <a:pt x="64595" y="19236"/>
                    <a:pt x="64595" y="19236"/>
                  </a:cubicBezTo>
                  <a:cubicBezTo>
                    <a:pt x="64595" y="19236"/>
                    <a:pt x="63861" y="18032"/>
                    <a:pt x="62634" y="17944"/>
                  </a:cubicBezTo>
                  <a:cubicBezTo>
                    <a:pt x="62591" y="17941"/>
                    <a:pt x="62547" y="17940"/>
                    <a:pt x="62505" y="17940"/>
                  </a:cubicBezTo>
                  <a:cubicBezTo>
                    <a:pt x="61349" y="17940"/>
                    <a:pt x="60572" y="19059"/>
                    <a:pt x="60572" y="19059"/>
                  </a:cubicBezTo>
                  <a:cubicBezTo>
                    <a:pt x="60572" y="19059"/>
                    <a:pt x="60513" y="18471"/>
                    <a:pt x="60067" y="18383"/>
                  </a:cubicBezTo>
                  <a:cubicBezTo>
                    <a:pt x="60037" y="18378"/>
                    <a:pt x="60008" y="18375"/>
                    <a:pt x="59980" y="18375"/>
                  </a:cubicBezTo>
                  <a:cubicBezTo>
                    <a:pt x="59581" y="18375"/>
                    <a:pt x="59309" y="18921"/>
                    <a:pt x="59309" y="18921"/>
                  </a:cubicBezTo>
                  <a:cubicBezTo>
                    <a:pt x="59309" y="18921"/>
                    <a:pt x="59425" y="18237"/>
                    <a:pt x="58720" y="17973"/>
                  </a:cubicBezTo>
                  <a:cubicBezTo>
                    <a:pt x="58612" y="17932"/>
                    <a:pt x="58509" y="17915"/>
                    <a:pt x="58412" y="17915"/>
                  </a:cubicBezTo>
                  <a:cubicBezTo>
                    <a:pt x="57875" y="17915"/>
                    <a:pt x="57518" y="18441"/>
                    <a:pt x="57518" y="18441"/>
                  </a:cubicBezTo>
                  <a:cubicBezTo>
                    <a:pt x="57518" y="18441"/>
                    <a:pt x="58105" y="16886"/>
                    <a:pt x="57076" y="16328"/>
                  </a:cubicBezTo>
                  <a:cubicBezTo>
                    <a:pt x="56745" y="16149"/>
                    <a:pt x="56433" y="16088"/>
                    <a:pt x="56161" y="16088"/>
                  </a:cubicBezTo>
                  <a:cubicBezTo>
                    <a:pt x="55589" y="16088"/>
                    <a:pt x="55197" y="16358"/>
                    <a:pt x="55197" y="16358"/>
                  </a:cubicBezTo>
                  <a:cubicBezTo>
                    <a:pt x="55197" y="16358"/>
                    <a:pt x="56549" y="15271"/>
                    <a:pt x="56000" y="14272"/>
                  </a:cubicBezTo>
                  <a:cubicBezTo>
                    <a:pt x="55741" y="13800"/>
                    <a:pt x="55227" y="13676"/>
                    <a:pt x="54756" y="13676"/>
                  </a:cubicBezTo>
                  <a:cubicBezTo>
                    <a:pt x="54413" y="13676"/>
                    <a:pt x="54094" y="13742"/>
                    <a:pt x="53913" y="13788"/>
                  </a:cubicBezTo>
                  <a:lnTo>
                    <a:pt x="53913" y="13788"/>
                  </a:lnTo>
                  <a:cubicBezTo>
                    <a:pt x="54489" y="13612"/>
                    <a:pt x="56457" y="12881"/>
                    <a:pt x="55903" y="11247"/>
                  </a:cubicBezTo>
                  <a:cubicBezTo>
                    <a:pt x="55358" y="9635"/>
                    <a:pt x="53851" y="9509"/>
                    <a:pt x="53394" y="9509"/>
                  </a:cubicBezTo>
                  <a:cubicBezTo>
                    <a:pt x="53309" y="9509"/>
                    <a:pt x="53261" y="9514"/>
                    <a:pt x="53261" y="9514"/>
                  </a:cubicBezTo>
                  <a:cubicBezTo>
                    <a:pt x="53261" y="9514"/>
                    <a:pt x="55930" y="6895"/>
                    <a:pt x="53729" y="4874"/>
                  </a:cubicBezTo>
                  <a:cubicBezTo>
                    <a:pt x="53165" y="4355"/>
                    <a:pt x="52529" y="4163"/>
                    <a:pt x="51895" y="4163"/>
                  </a:cubicBezTo>
                  <a:cubicBezTo>
                    <a:pt x="50057" y="4163"/>
                    <a:pt x="48237" y="5784"/>
                    <a:pt x="48237" y="5784"/>
                  </a:cubicBezTo>
                  <a:cubicBezTo>
                    <a:pt x="48237" y="5784"/>
                    <a:pt x="49471" y="2347"/>
                    <a:pt x="46708" y="1413"/>
                  </a:cubicBezTo>
                  <a:cubicBezTo>
                    <a:pt x="46307" y="1277"/>
                    <a:pt x="45931" y="1219"/>
                    <a:pt x="45581" y="1219"/>
                  </a:cubicBezTo>
                  <a:cubicBezTo>
                    <a:pt x="43522" y="1219"/>
                    <a:pt x="42364" y="3227"/>
                    <a:pt x="42364" y="3227"/>
                  </a:cubicBezTo>
                  <a:cubicBezTo>
                    <a:pt x="42364" y="3227"/>
                    <a:pt x="41864" y="55"/>
                    <a:pt x="37693" y="2"/>
                  </a:cubicBezTo>
                  <a:cubicBezTo>
                    <a:pt x="37659" y="1"/>
                    <a:pt x="37624" y="1"/>
                    <a:pt x="37590"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9" name="Google Shape;1889;p29"/>
            <p:cNvSpPr/>
            <p:nvPr/>
          </p:nvSpPr>
          <p:spPr>
            <a:xfrm>
              <a:off x="3756012" y="5400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890" name="Google Shape;1890;p29"/>
            <p:cNvGrpSpPr/>
            <p:nvPr/>
          </p:nvGrpSpPr>
          <p:grpSpPr>
            <a:xfrm>
              <a:off x="-205979" y="4451245"/>
              <a:ext cx="9473800" cy="1651885"/>
              <a:chOff x="2200235" y="3803690"/>
              <a:chExt cx="4618888" cy="1651885"/>
            </a:xfrm>
          </p:grpSpPr>
          <p:sp>
            <p:nvSpPr>
              <p:cNvPr id="1891" name="Google Shape;1891;p29"/>
              <p:cNvSpPr/>
              <p:nvPr/>
            </p:nvSpPr>
            <p:spPr>
              <a:xfrm rot="-209802">
                <a:off x="4171744" y="4416006"/>
                <a:ext cx="85665" cy="100475"/>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2" name="Google Shape;1892;p29"/>
              <p:cNvSpPr/>
              <p:nvPr/>
            </p:nvSpPr>
            <p:spPr>
              <a:xfrm rot="-209802">
                <a:off x="2238013" y="3940959"/>
                <a:ext cx="4543332" cy="1377347"/>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3" name="Google Shape;1893;p29"/>
              <p:cNvSpPr/>
              <p:nvPr/>
            </p:nvSpPr>
            <p:spPr>
              <a:xfrm rot="-209802">
                <a:off x="5211917" y="4103498"/>
                <a:ext cx="92386" cy="102348"/>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4" name="Google Shape;1894;p29"/>
              <p:cNvSpPr/>
              <p:nvPr/>
            </p:nvSpPr>
            <p:spPr>
              <a:xfrm rot="-209802">
                <a:off x="5005904" y="4085099"/>
                <a:ext cx="62031" cy="83013"/>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5" name="Google Shape;1895;p29"/>
              <p:cNvSpPr/>
              <p:nvPr/>
            </p:nvSpPr>
            <p:spPr>
              <a:xfrm rot="-209802">
                <a:off x="3711400" y="3933056"/>
                <a:ext cx="92496" cy="102348"/>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6" name="Google Shape;1896;p29"/>
              <p:cNvSpPr/>
              <p:nvPr/>
            </p:nvSpPr>
            <p:spPr>
              <a:xfrm rot="-209802">
                <a:off x="2334408" y="4056491"/>
                <a:ext cx="98501" cy="105157"/>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7" name="Google Shape;1897;p29"/>
              <p:cNvSpPr/>
              <p:nvPr/>
            </p:nvSpPr>
            <p:spPr>
              <a:xfrm rot="-209802">
                <a:off x="3832075" y="3957321"/>
                <a:ext cx="62527" cy="86208"/>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8" name="Google Shape;1898;p29"/>
              <p:cNvSpPr/>
              <p:nvPr/>
            </p:nvSpPr>
            <p:spPr>
              <a:xfrm rot="-209802">
                <a:off x="4987528" y="4385863"/>
                <a:ext cx="231984" cy="113971"/>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9" name="Google Shape;1899;p29"/>
              <p:cNvSpPr/>
              <p:nvPr/>
            </p:nvSpPr>
            <p:spPr>
              <a:xfrm rot="-209802">
                <a:off x="5220215" y="4236904"/>
                <a:ext cx="170449" cy="84831"/>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0" name="Google Shape;1900;p29"/>
              <p:cNvSpPr/>
              <p:nvPr/>
            </p:nvSpPr>
            <p:spPr>
              <a:xfrm rot="-209802">
                <a:off x="3215560" y="4549547"/>
                <a:ext cx="170338" cy="84831"/>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1" name="Google Shape;1901;p29"/>
              <p:cNvSpPr/>
              <p:nvPr/>
            </p:nvSpPr>
            <p:spPr>
              <a:xfrm rot="-209802">
                <a:off x="4001143" y="4096842"/>
                <a:ext cx="239256" cy="94746"/>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2" name="Google Shape;1902;p29"/>
              <p:cNvSpPr/>
              <p:nvPr/>
            </p:nvSpPr>
            <p:spPr>
              <a:xfrm rot="-209802">
                <a:off x="3590640" y="4337620"/>
                <a:ext cx="239972" cy="74475"/>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3" name="Google Shape;1903;p29"/>
              <p:cNvSpPr/>
              <p:nvPr/>
            </p:nvSpPr>
            <p:spPr>
              <a:xfrm rot="-209802">
                <a:off x="3810117" y="4406111"/>
                <a:ext cx="275726" cy="127026"/>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4" name="Google Shape;1904;p29"/>
              <p:cNvSpPr/>
              <p:nvPr/>
            </p:nvSpPr>
            <p:spPr>
              <a:xfrm rot="-209802">
                <a:off x="4951263" y="4539821"/>
                <a:ext cx="34266" cy="59437"/>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5" name="Google Shape;1905;p29"/>
              <p:cNvSpPr/>
              <p:nvPr/>
            </p:nvSpPr>
            <p:spPr>
              <a:xfrm rot="-209802">
                <a:off x="4993547" y="4515580"/>
                <a:ext cx="24625" cy="74089"/>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6" name="Google Shape;1906;p29"/>
              <p:cNvSpPr/>
              <p:nvPr/>
            </p:nvSpPr>
            <p:spPr>
              <a:xfrm rot="-209802">
                <a:off x="3139663" y="4316759"/>
                <a:ext cx="34321" cy="59437"/>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7" name="Google Shape;1907;p29"/>
              <p:cNvSpPr/>
              <p:nvPr/>
            </p:nvSpPr>
            <p:spPr>
              <a:xfrm rot="-209802">
                <a:off x="3181945" y="4292465"/>
                <a:ext cx="24625" cy="74145"/>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8" name="Google Shape;1908;p29"/>
              <p:cNvSpPr/>
              <p:nvPr/>
            </p:nvSpPr>
            <p:spPr>
              <a:xfrm rot="-209802">
                <a:off x="3697819" y="4666041"/>
                <a:ext cx="34266" cy="59492"/>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9" name="Google Shape;1909;p29"/>
              <p:cNvSpPr/>
              <p:nvPr/>
            </p:nvSpPr>
            <p:spPr>
              <a:xfrm rot="-209802">
                <a:off x="3740049" y="4641857"/>
                <a:ext cx="24680" cy="74089"/>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0" name="Google Shape;1910;p29"/>
              <p:cNvSpPr/>
              <p:nvPr/>
            </p:nvSpPr>
            <p:spPr>
              <a:xfrm rot="-209802">
                <a:off x="3519233" y="4386390"/>
                <a:ext cx="34266" cy="59492"/>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1" name="Google Shape;1911;p29"/>
              <p:cNvSpPr/>
              <p:nvPr/>
            </p:nvSpPr>
            <p:spPr>
              <a:xfrm rot="-209802">
                <a:off x="3561573" y="4362200"/>
                <a:ext cx="24625" cy="74089"/>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2" name="Google Shape;1912;p29"/>
              <p:cNvSpPr/>
              <p:nvPr/>
            </p:nvSpPr>
            <p:spPr>
              <a:xfrm rot="-209802">
                <a:off x="3147273" y="4835948"/>
                <a:ext cx="34266" cy="59382"/>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3" name="Google Shape;1913;p29"/>
              <p:cNvSpPr/>
              <p:nvPr/>
            </p:nvSpPr>
            <p:spPr>
              <a:xfrm rot="-209802">
                <a:off x="3189553" y="4811597"/>
                <a:ext cx="24625" cy="74145"/>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4" name="Google Shape;1914;p29"/>
              <p:cNvSpPr/>
              <p:nvPr/>
            </p:nvSpPr>
            <p:spPr>
              <a:xfrm rot="-209802">
                <a:off x="5506975" y="4331692"/>
                <a:ext cx="35919" cy="62962"/>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5" name="Google Shape;1915;p29"/>
              <p:cNvSpPr/>
              <p:nvPr/>
            </p:nvSpPr>
            <p:spPr>
              <a:xfrm rot="-209802">
                <a:off x="5551230" y="4305803"/>
                <a:ext cx="25727" cy="78606"/>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6" name="Google Shape;1916;p29"/>
              <p:cNvSpPr/>
              <p:nvPr/>
            </p:nvSpPr>
            <p:spPr>
              <a:xfrm rot="-209802">
                <a:off x="3945042" y="4319736"/>
                <a:ext cx="39995" cy="57013"/>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7" name="Google Shape;1917;p29"/>
              <p:cNvSpPr/>
              <p:nvPr/>
            </p:nvSpPr>
            <p:spPr>
              <a:xfrm rot="-209802">
                <a:off x="3918625" y="4293551"/>
                <a:ext cx="18345" cy="74585"/>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8" name="Google Shape;1918;p29"/>
              <p:cNvSpPr/>
              <p:nvPr/>
            </p:nvSpPr>
            <p:spPr>
              <a:xfrm rot="-209802">
                <a:off x="5263009" y="4335323"/>
                <a:ext cx="40050" cy="56958"/>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9" name="Google Shape;1919;p29"/>
              <p:cNvSpPr/>
              <p:nvPr/>
            </p:nvSpPr>
            <p:spPr>
              <a:xfrm rot="-209802">
                <a:off x="5236642" y="4309085"/>
                <a:ext cx="18235" cy="74475"/>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0" name="Google Shape;1920;p29"/>
              <p:cNvSpPr/>
              <p:nvPr/>
            </p:nvSpPr>
            <p:spPr>
              <a:xfrm rot="-209802">
                <a:off x="5326552" y="4591155"/>
                <a:ext cx="40050" cy="56958"/>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1" name="Google Shape;1921;p29"/>
              <p:cNvSpPr/>
              <p:nvPr/>
            </p:nvSpPr>
            <p:spPr>
              <a:xfrm rot="-209802">
                <a:off x="5300188" y="4564970"/>
                <a:ext cx="18290" cy="74475"/>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22" name="Google Shape;1922;p29"/>
            <p:cNvSpPr/>
            <p:nvPr/>
          </p:nvSpPr>
          <p:spPr>
            <a:xfrm>
              <a:off x="4825974" y="128042"/>
              <a:ext cx="1060691" cy="54202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1923"/>
        <p:cNvGrpSpPr/>
        <p:nvPr/>
      </p:nvGrpSpPr>
      <p:grpSpPr>
        <a:xfrm>
          <a:off x="0" y="0"/>
          <a:ext cx="0" cy="0"/>
          <a:chOff x="0" y="0"/>
          <a:chExt cx="0" cy="0"/>
        </a:xfrm>
      </p:grpSpPr>
      <p:sp>
        <p:nvSpPr>
          <p:cNvPr id="1924" name="Google Shape;1924;p30"/>
          <p:cNvSpPr txBox="1">
            <a:spLocks noGrp="1"/>
          </p:cNvSpPr>
          <p:nvPr>
            <p:ph type="subTitle" idx="1"/>
          </p:nvPr>
        </p:nvSpPr>
        <p:spPr>
          <a:xfrm>
            <a:off x="1124300" y="4291833"/>
            <a:ext cx="32196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25" name="Google Shape;1925;p30"/>
          <p:cNvSpPr txBox="1">
            <a:spLocks noGrp="1"/>
          </p:cNvSpPr>
          <p:nvPr>
            <p:ph type="subTitle" idx="2"/>
          </p:nvPr>
        </p:nvSpPr>
        <p:spPr>
          <a:xfrm>
            <a:off x="7848100" y="4291833"/>
            <a:ext cx="32196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26" name="Google Shape;1926;p30"/>
          <p:cNvSpPr txBox="1">
            <a:spLocks noGrp="1"/>
          </p:cNvSpPr>
          <p:nvPr>
            <p:ph type="title" hasCustomPrompt="1"/>
          </p:nvPr>
        </p:nvSpPr>
        <p:spPr>
          <a:xfrm>
            <a:off x="1772067" y="2692033"/>
            <a:ext cx="1924000" cy="10136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4000"/>
              <a:buNone/>
              <a:defRPr sz="5335">
                <a:solidFill>
                  <a:schemeClr val="lt1"/>
                </a:solidFill>
              </a:defRPr>
            </a:lvl1pPr>
            <a:lvl2pPr lvl="1" algn="ctr" rtl="0">
              <a:spcBef>
                <a:spcPts val="0"/>
              </a:spcBef>
              <a:spcAft>
                <a:spcPts val="0"/>
              </a:spcAft>
              <a:buSzPts val="4000"/>
              <a:buNone/>
              <a:defRPr sz="5335"/>
            </a:lvl2pPr>
            <a:lvl3pPr lvl="2" algn="ctr" rtl="0">
              <a:spcBef>
                <a:spcPts val="0"/>
              </a:spcBef>
              <a:spcAft>
                <a:spcPts val="0"/>
              </a:spcAft>
              <a:buSzPts val="4000"/>
              <a:buNone/>
              <a:defRPr sz="5335"/>
            </a:lvl3pPr>
            <a:lvl4pPr lvl="3" algn="ctr" rtl="0">
              <a:spcBef>
                <a:spcPts val="0"/>
              </a:spcBef>
              <a:spcAft>
                <a:spcPts val="0"/>
              </a:spcAft>
              <a:buSzPts val="4000"/>
              <a:buNone/>
              <a:defRPr sz="5335"/>
            </a:lvl4pPr>
            <a:lvl5pPr lvl="4" algn="ctr" rtl="0">
              <a:spcBef>
                <a:spcPts val="0"/>
              </a:spcBef>
              <a:spcAft>
                <a:spcPts val="0"/>
              </a:spcAft>
              <a:buSzPts val="4000"/>
              <a:buNone/>
              <a:defRPr sz="5335"/>
            </a:lvl5pPr>
            <a:lvl6pPr lvl="5" algn="ctr" rtl="0">
              <a:spcBef>
                <a:spcPts val="0"/>
              </a:spcBef>
              <a:spcAft>
                <a:spcPts val="0"/>
              </a:spcAft>
              <a:buSzPts val="4000"/>
              <a:buNone/>
              <a:defRPr sz="5335"/>
            </a:lvl6pPr>
            <a:lvl7pPr lvl="6" algn="ctr" rtl="0">
              <a:spcBef>
                <a:spcPts val="0"/>
              </a:spcBef>
              <a:spcAft>
                <a:spcPts val="0"/>
              </a:spcAft>
              <a:buSzPts val="4000"/>
              <a:buNone/>
              <a:defRPr sz="5335"/>
            </a:lvl7pPr>
            <a:lvl8pPr lvl="7" algn="ctr" rtl="0">
              <a:spcBef>
                <a:spcPts val="0"/>
              </a:spcBef>
              <a:spcAft>
                <a:spcPts val="0"/>
              </a:spcAft>
              <a:buSzPts val="4000"/>
              <a:buNone/>
              <a:defRPr sz="5335"/>
            </a:lvl8pPr>
            <a:lvl9pPr lvl="8" algn="ctr" rtl="0">
              <a:spcBef>
                <a:spcPts val="0"/>
              </a:spcBef>
              <a:spcAft>
                <a:spcPts val="0"/>
              </a:spcAft>
              <a:buSzPts val="4000"/>
              <a:buNone/>
              <a:defRPr sz="5335"/>
            </a:lvl9pPr>
          </a:lstStyle>
          <a:p>
            <a:r>
              <a:t>xx%</a:t>
            </a:r>
          </a:p>
        </p:txBody>
      </p:sp>
      <p:sp>
        <p:nvSpPr>
          <p:cNvPr id="1927" name="Google Shape;1927;p30"/>
          <p:cNvSpPr txBox="1">
            <a:spLocks noGrp="1"/>
          </p:cNvSpPr>
          <p:nvPr>
            <p:ph type="title" idx="3" hasCustomPrompt="1"/>
          </p:nvPr>
        </p:nvSpPr>
        <p:spPr>
          <a:xfrm>
            <a:off x="8495800" y="2692033"/>
            <a:ext cx="1924000" cy="10136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4000"/>
              <a:buNone/>
              <a:defRPr sz="5335">
                <a:solidFill>
                  <a:schemeClr val="accent4"/>
                </a:solidFill>
              </a:defRPr>
            </a:lvl1pPr>
            <a:lvl2pPr lvl="1" algn="ctr" rtl="0">
              <a:spcBef>
                <a:spcPts val="0"/>
              </a:spcBef>
              <a:spcAft>
                <a:spcPts val="0"/>
              </a:spcAft>
              <a:buSzPts val="4000"/>
              <a:buNone/>
              <a:defRPr sz="5335"/>
            </a:lvl2pPr>
            <a:lvl3pPr lvl="2" algn="ctr" rtl="0">
              <a:spcBef>
                <a:spcPts val="0"/>
              </a:spcBef>
              <a:spcAft>
                <a:spcPts val="0"/>
              </a:spcAft>
              <a:buSzPts val="4000"/>
              <a:buNone/>
              <a:defRPr sz="5335"/>
            </a:lvl3pPr>
            <a:lvl4pPr lvl="3" algn="ctr" rtl="0">
              <a:spcBef>
                <a:spcPts val="0"/>
              </a:spcBef>
              <a:spcAft>
                <a:spcPts val="0"/>
              </a:spcAft>
              <a:buSzPts val="4000"/>
              <a:buNone/>
              <a:defRPr sz="5335"/>
            </a:lvl4pPr>
            <a:lvl5pPr lvl="4" algn="ctr" rtl="0">
              <a:spcBef>
                <a:spcPts val="0"/>
              </a:spcBef>
              <a:spcAft>
                <a:spcPts val="0"/>
              </a:spcAft>
              <a:buSzPts val="4000"/>
              <a:buNone/>
              <a:defRPr sz="5335"/>
            </a:lvl5pPr>
            <a:lvl6pPr lvl="5" algn="ctr" rtl="0">
              <a:spcBef>
                <a:spcPts val="0"/>
              </a:spcBef>
              <a:spcAft>
                <a:spcPts val="0"/>
              </a:spcAft>
              <a:buSzPts val="4000"/>
              <a:buNone/>
              <a:defRPr sz="5335"/>
            </a:lvl6pPr>
            <a:lvl7pPr lvl="6" algn="ctr" rtl="0">
              <a:spcBef>
                <a:spcPts val="0"/>
              </a:spcBef>
              <a:spcAft>
                <a:spcPts val="0"/>
              </a:spcAft>
              <a:buSzPts val="4000"/>
              <a:buNone/>
              <a:defRPr sz="5335"/>
            </a:lvl7pPr>
            <a:lvl8pPr lvl="7" algn="ctr" rtl="0">
              <a:spcBef>
                <a:spcPts val="0"/>
              </a:spcBef>
              <a:spcAft>
                <a:spcPts val="0"/>
              </a:spcAft>
              <a:buSzPts val="4000"/>
              <a:buNone/>
              <a:defRPr sz="5335"/>
            </a:lvl8pPr>
            <a:lvl9pPr lvl="8" algn="ctr" rtl="0">
              <a:spcBef>
                <a:spcPts val="0"/>
              </a:spcBef>
              <a:spcAft>
                <a:spcPts val="0"/>
              </a:spcAft>
              <a:buSzPts val="4000"/>
              <a:buNone/>
              <a:defRPr sz="5335"/>
            </a:lvl9pPr>
          </a:lstStyle>
          <a:p>
            <a:r>
              <a:t>xx%</a:t>
            </a:r>
          </a:p>
        </p:txBody>
      </p:sp>
      <p:sp>
        <p:nvSpPr>
          <p:cNvPr id="1928" name="Google Shape;1928;p30"/>
          <p:cNvSpPr txBox="1">
            <a:spLocks noGrp="1"/>
          </p:cNvSpPr>
          <p:nvPr>
            <p:ph type="subTitle" idx="4"/>
          </p:nvPr>
        </p:nvSpPr>
        <p:spPr>
          <a:xfrm>
            <a:off x="1124300" y="3669033"/>
            <a:ext cx="32196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Poller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929" name="Google Shape;1929;p30"/>
          <p:cNvSpPr txBox="1">
            <a:spLocks noGrp="1"/>
          </p:cNvSpPr>
          <p:nvPr>
            <p:ph type="subTitle" idx="5"/>
          </p:nvPr>
        </p:nvSpPr>
        <p:spPr>
          <a:xfrm>
            <a:off x="7848100" y="3669033"/>
            <a:ext cx="32196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Poller One"/>
              <a:buNone/>
              <a:defRPr sz="2665" b="1">
                <a:latin typeface="Chau Philomene One"/>
                <a:ea typeface="Chau Philomene One"/>
                <a:cs typeface="Chau Philomene One"/>
                <a:sym typeface="Chau Philomene 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930" name="Google Shape;1930;p30"/>
          <p:cNvSpPr txBox="1">
            <a:spLocks noGrp="1"/>
          </p:cNvSpPr>
          <p:nvPr>
            <p:ph type="title" idx="6"/>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1931" name="Google Shape;1931;p30"/>
          <p:cNvGrpSpPr/>
          <p:nvPr/>
        </p:nvGrpSpPr>
        <p:grpSpPr>
          <a:xfrm>
            <a:off x="-379778" y="176544"/>
            <a:ext cx="13080495" cy="7792945"/>
            <a:chOff x="-284834" y="132407"/>
            <a:chExt cx="9810371" cy="5844709"/>
          </a:xfrm>
        </p:grpSpPr>
        <p:grpSp>
          <p:nvGrpSpPr>
            <p:cNvPr id="1932" name="Google Shape;1932;p30"/>
            <p:cNvGrpSpPr/>
            <p:nvPr/>
          </p:nvGrpSpPr>
          <p:grpSpPr>
            <a:xfrm>
              <a:off x="5389970" y="4252632"/>
              <a:ext cx="3764636" cy="1175402"/>
              <a:chOff x="2132353" y="3387432"/>
              <a:chExt cx="3764636" cy="1175402"/>
            </a:xfrm>
          </p:grpSpPr>
          <p:sp>
            <p:nvSpPr>
              <p:cNvPr id="1933" name="Google Shape;1933;p30"/>
              <p:cNvSpPr/>
              <p:nvPr/>
            </p:nvSpPr>
            <p:spPr>
              <a:xfrm>
                <a:off x="4407665" y="3445825"/>
                <a:ext cx="98230" cy="100700"/>
              </a:xfrm>
              <a:custGeom>
                <a:avLst/>
                <a:gdLst/>
                <a:ahLst/>
                <a:cxnLst/>
                <a:rect l="l" t="t" r="r" b="b"/>
                <a:pathLst>
                  <a:path w="1783" h="1828" extrusionOk="0">
                    <a:moveTo>
                      <a:pt x="338" y="1"/>
                    </a:moveTo>
                    <a:cubicBezTo>
                      <a:pt x="297" y="1"/>
                      <a:pt x="254" y="17"/>
                      <a:pt x="222" y="46"/>
                    </a:cubicBezTo>
                    <a:cubicBezTo>
                      <a:pt x="166" y="95"/>
                      <a:pt x="140" y="169"/>
                      <a:pt x="119" y="239"/>
                    </a:cubicBezTo>
                    <a:cubicBezTo>
                      <a:pt x="30" y="537"/>
                      <a:pt x="1" y="853"/>
                      <a:pt x="33" y="1162"/>
                    </a:cubicBezTo>
                    <a:cubicBezTo>
                      <a:pt x="42" y="1254"/>
                      <a:pt x="68" y="1360"/>
                      <a:pt x="153" y="1395"/>
                    </a:cubicBezTo>
                    <a:lnTo>
                      <a:pt x="1003" y="1827"/>
                    </a:lnTo>
                    <a:cubicBezTo>
                      <a:pt x="1294" y="1567"/>
                      <a:pt x="1524" y="1237"/>
                      <a:pt x="1666" y="874"/>
                    </a:cubicBezTo>
                    <a:cubicBezTo>
                      <a:pt x="1735" y="702"/>
                      <a:pt x="1782" y="513"/>
                      <a:pt x="1737" y="332"/>
                    </a:cubicBezTo>
                    <a:cubicBezTo>
                      <a:pt x="1693" y="163"/>
                      <a:pt x="1542" y="12"/>
                      <a:pt x="1371" y="12"/>
                    </a:cubicBezTo>
                    <a:cubicBezTo>
                      <a:pt x="1361" y="12"/>
                      <a:pt x="1351" y="12"/>
                      <a:pt x="1340" y="13"/>
                    </a:cubicBezTo>
                    <a:cubicBezTo>
                      <a:pt x="1189" y="29"/>
                      <a:pt x="1075" y="152"/>
                      <a:pt x="983" y="272"/>
                    </a:cubicBezTo>
                    <a:cubicBezTo>
                      <a:pt x="812" y="493"/>
                      <a:pt x="670" y="740"/>
                      <a:pt x="561" y="1000"/>
                    </a:cubicBezTo>
                    <a:cubicBezTo>
                      <a:pt x="533" y="727"/>
                      <a:pt x="507" y="455"/>
                      <a:pt x="479" y="183"/>
                    </a:cubicBezTo>
                    <a:cubicBezTo>
                      <a:pt x="474" y="128"/>
                      <a:pt x="465" y="70"/>
                      <a:pt x="426" y="33"/>
                    </a:cubicBezTo>
                    <a:cubicBezTo>
                      <a:pt x="401" y="11"/>
                      <a:pt x="370"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4" name="Google Shape;1934;p30"/>
              <p:cNvSpPr/>
              <p:nvPr/>
            </p:nvSpPr>
            <p:spPr>
              <a:xfrm>
                <a:off x="4306791" y="3410954"/>
                <a:ext cx="79939" cy="84945"/>
              </a:xfrm>
              <a:custGeom>
                <a:avLst/>
                <a:gdLst/>
                <a:ahLst/>
                <a:cxnLst/>
                <a:rect l="l" t="t" r="r" b="b"/>
                <a:pathLst>
                  <a:path w="1451" h="1542" extrusionOk="0">
                    <a:moveTo>
                      <a:pt x="955" y="1"/>
                    </a:moveTo>
                    <a:cubicBezTo>
                      <a:pt x="896" y="1"/>
                      <a:pt x="839" y="17"/>
                      <a:pt x="791" y="53"/>
                    </a:cubicBezTo>
                    <a:cubicBezTo>
                      <a:pt x="693" y="130"/>
                      <a:pt x="664" y="265"/>
                      <a:pt x="652" y="388"/>
                    </a:cubicBezTo>
                    <a:cubicBezTo>
                      <a:pt x="629" y="619"/>
                      <a:pt x="633" y="854"/>
                      <a:pt x="671" y="1084"/>
                    </a:cubicBezTo>
                    <a:cubicBezTo>
                      <a:pt x="533" y="906"/>
                      <a:pt x="398" y="725"/>
                      <a:pt x="259" y="546"/>
                    </a:cubicBezTo>
                    <a:cubicBezTo>
                      <a:pt x="231" y="511"/>
                      <a:pt x="201" y="471"/>
                      <a:pt x="158" y="463"/>
                    </a:cubicBezTo>
                    <a:cubicBezTo>
                      <a:pt x="151" y="461"/>
                      <a:pt x="145" y="461"/>
                      <a:pt x="139" y="461"/>
                    </a:cubicBezTo>
                    <a:cubicBezTo>
                      <a:pt x="85" y="461"/>
                      <a:pt x="36" y="507"/>
                      <a:pt x="19" y="560"/>
                    </a:cubicBezTo>
                    <a:cubicBezTo>
                      <a:pt x="1" y="619"/>
                      <a:pt x="15" y="682"/>
                      <a:pt x="31" y="741"/>
                    </a:cubicBezTo>
                    <a:cubicBezTo>
                      <a:pt x="97" y="991"/>
                      <a:pt x="214" y="1224"/>
                      <a:pt x="369" y="1428"/>
                    </a:cubicBezTo>
                    <a:cubicBezTo>
                      <a:pt x="411" y="1483"/>
                      <a:pt x="471" y="1541"/>
                      <a:pt x="537" y="1541"/>
                    </a:cubicBezTo>
                    <a:cubicBezTo>
                      <a:pt x="543" y="1541"/>
                      <a:pt x="549" y="1541"/>
                      <a:pt x="554" y="1540"/>
                    </a:cubicBezTo>
                    <a:lnTo>
                      <a:pt x="1339" y="1473"/>
                    </a:lnTo>
                    <a:cubicBezTo>
                      <a:pt x="1432" y="1164"/>
                      <a:pt x="1451" y="835"/>
                      <a:pt x="1394" y="518"/>
                    </a:cubicBezTo>
                    <a:cubicBezTo>
                      <a:pt x="1367" y="367"/>
                      <a:pt x="1318" y="212"/>
                      <a:pt x="1209" y="106"/>
                    </a:cubicBezTo>
                    <a:cubicBezTo>
                      <a:pt x="1141" y="40"/>
                      <a:pt x="1046" y="1"/>
                      <a:pt x="95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5" name="Google Shape;1935;p30"/>
              <p:cNvSpPr/>
              <p:nvPr/>
            </p:nvSpPr>
            <p:spPr>
              <a:xfrm>
                <a:off x="4442263" y="3407924"/>
                <a:ext cx="53715" cy="63626"/>
              </a:xfrm>
              <a:custGeom>
                <a:avLst/>
                <a:gdLst/>
                <a:ahLst/>
                <a:cxnLst/>
                <a:rect l="l" t="t" r="r" b="b"/>
                <a:pathLst>
                  <a:path w="975" h="1155" extrusionOk="0">
                    <a:moveTo>
                      <a:pt x="738" y="1"/>
                    </a:moveTo>
                    <a:cubicBezTo>
                      <a:pt x="687" y="1"/>
                      <a:pt x="636" y="47"/>
                      <a:pt x="606" y="93"/>
                    </a:cubicBezTo>
                    <a:cubicBezTo>
                      <a:pt x="517" y="227"/>
                      <a:pt x="493" y="392"/>
                      <a:pt x="489" y="553"/>
                    </a:cubicBezTo>
                    <a:cubicBezTo>
                      <a:pt x="409" y="420"/>
                      <a:pt x="324" y="291"/>
                      <a:pt x="234" y="165"/>
                    </a:cubicBezTo>
                    <a:cubicBezTo>
                      <a:pt x="204" y="122"/>
                      <a:pt x="163" y="74"/>
                      <a:pt x="110" y="74"/>
                    </a:cubicBezTo>
                    <a:cubicBezTo>
                      <a:pt x="108" y="74"/>
                      <a:pt x="107" y="74"/>
                      <a:pt x="105" y="75"/>
                    </a:cubicBezTo>
                    <a:cubicBezTo>
                      <a:pt x="62" y="79"/>
                      <a:pt x="26" y="117"/>
                      <a:pt x="14" y="159"/>
                    </a:cubicBezTo>
                    <a:cubicBezTo>
                      <a:pt x="1" y="202"/>
                      <a:pt x="6" y="248"/>
                      <a:pt x="15" y="292"/>
                    </a:cubicBezTo>
                    <a:cubicBezTo>
                      <a:pt x="70" y="578"/>
                      <a:pt x="211" y="847"/>
                      <a:pt x="416" y="1054"/>
                    </a:cubicBezTo>
                    <a:lnTo>
                      <a:pt x="887" y="1154"/>
                    </a:lnTo>
                    <a:lnTo>
                      <a:pt x="934" y="833"/>
                    </a:lnTo>
                    <a:cubicBezTo>
                      <a:pt x="954" y="696"/>
                      <a:pt x="975" y="559"/>
                      <a:pt x="963" y="420"/>
                    </a:cubicBezTo>
                    <a:cubicBezTo>
                      <a:pt x="954" y="283"/>
                      <a:pt x="910" y="144"/>
                      <a:pt x="817" y="44"/>
                    </a:cubicBezTo>
                    <a:cubicBezTo>
                      <a:pt x="804" y="29"/>
                      <a:pt x="790" y="15"/>
                      <a:pt x="771" y="8"/>
                    </a:cubicBezTo>
                    <a:cubicBezTo>
                      <a:pt x="760" y="3"/>
                      <a:pt x="749" y="1"/>
                      <a:pt x="7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6" name="Google Shape;1936;p30"/>
              <p:cNvSpPr/>
              <p:nvPr/>
            </p:nvSpPr>
            <p:spPr>
              <a:xfrm>
                <a:off x="5471883" y="3387432"/>
                <a:ext cx="51016" cy="68253"/>
              </a:xfrm>
              <a:custGeom>
                <a:avLst/>
                <a:gdLst/>
                <a:ahLst/>
                <a:cxnLst/>
                <a:rect l="l" t="t" r="r" b="b"/>
                <a:pathLst>
                  <a:path w="926" h="1239" extrusionOk="0">
                    <a:moveTo>
                      <a:pt x="141" y="0"/>
                    </a:moveTo>
                    <a:cubicBezTo>
                      <a:pt x="104" y="0"/>
                      <a:pt x="68" y="26"/>
                      <a:pt x="48" y="60"/>
                    </a:cubicBezTo>
                    <a:cubicBezTo>
                      <a:pt x="25" y="99"/>
                      <a:pt x="20" y="144"/>
                      <a:pt x="18" y="190"/>
                    </a:cubicBezTo>
                    <a:cubicBezTo>
                      <a:pt x="0" y="480"/>
                      <a:pt x="71" y="775"/>
                      <a:pt x="217" y="1027"/>
                    </a:cubicBezTo>
                    <a:lnTo>
                      <a:pt x="646" y="1238"/>
                    </a:lnTo>
                    <a:cubicBezTo>
                      <a:pt x="689" y="1138"/>
                      <a:pt x="731" y="1039"/>
                      <a:pt x="774" y="939"/>
                    </a:cubicBezTo>
                    <a:cubicBezTo>
                      <a:pt x="826" y="812"/>
                      <a:pt x="881" y="685"/>
                      <a:pt x="903" y="550"/>
                    </a:cubicBezTo>
                    <a:cubicBezTo>
                      <a:pt x="926" y="413"/>
                      <a:pt x="917" y="267"/>
                      <a:pt x="853" y="147"/>
                    </a:cubicBezTo>
                    <a:cubicBezTo>
                      <a:pt x="844" y="130"/>
                      <a:pt x="833" y="115"/>
                      <a:pt x="819" y="102"/>
                    </a:cubicBezTo>
                    <a:cubicBezTo>
                      <a:pt x="803" y="90"/>
                      <a:pt x="784" y="84"/>
                      <a:pt x="765" y="84"/>
                    </a:cubicBezTo>
                    <a:cubicBezTo>
                      <a:pt x="720" y="84"/>
                      <a:pt x="671" y="112"/>
                      <a:pt x="637" y="143"/>
                    </a:cubicBezTo>
                    <a:cubicBezTo>
                      <a:pt x="519" y="253"/>
                      <a:pt x="453" y="406"/>
                      <a:pt x="411" y="561"/>
                    </a:cubicBezTo>
                    <a:cubicBezTo>
                      <a:pt x="367" y="413"/>
                      <a:pt x="316" y="267"/>
                      <a:pt x="260" y="122"/>
                    </a:cubicBezTo>
                    <a:cubicBezTo>
                      <a:pt x="240" y="71"/>
                      <a:pt x="212" y="13"/>
                      <a:pt x="157" y="2"/>
                    </a:cubicBezTo>
                    <a:cubicBezTo>
                      <a:pt x="152" y="1"/>
                      <a:pt x="14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7" name="Google Shape;1937;p30"/>
              <p:cNvSpPr/>
              <p:nvPr/>
            </p:nvSpPr>
            <p:spPr>
              <a:xfrm>
                <a:off x="5619200" y="3393657"/>
                <a:ext cx="66882" cy="73927"/>
              </a:xfrm>
              <a:custGeom>
                <a:avLst/>
                <a:gdLst/>
                <a:ahLst/>
                <a:cxnLst/>
                <a:rect l="l" t="t" r="r" b="b"/>
                <a:pathLst>
                  <a:path w="1214" h="1342" extrusionOk="0">
                    <a:moveTo>
                      <a:pt x="178" y="0"/>
                    </a:moveTo>
                    <a:cubicBezTo>
                      <a:pt x="129" y="0"/>
                      <a:pt x="82" y="28"/>
                      <a:pt x="57" y="64"/>
                    </a:cubicBezTo>
                    <a:cubicBezTo>
                      <a:pt x="29" y="105"/>
                      <a:pt x="23" y="154"/>
                      <a:pt x="21" y="201"/>
                    </a:cubicBezTo>
                    <a:cubicBezTo>
                      <a:pt x="1" y="516"/>
                      <a:pt x="97" y="835"/>
                      <a:pt x="290" y="1108"/>
                    </a:cubicBezTo>
                    <a:lnTo>
                      <a:pt x="855" y="1341"/>
                    </a:lnTo>
                    <a:cubicBezTo>
                      <a:pt x="910" y="1234"/>
                      <a:pt x="962" y="1125"/>
                      <a:pt x="1017" y="1018"/>
                    </a:cubicBezTo>
                    <a:cubicBezTo>
                      <a:pt x="1085" y="883"/>
                      <a:pt x="1153" y="744"/>
                      <a:pt x="1184" y="599"/>
                    </a:cubicBezTo>
                    <a:cubicBezTo>
                      <a:pt x="1213" y="452"/>
                      <a:pt x="1201" y="295"/>
                      <a:pt x="1113" y="164"/>
                    </a:cubicBezTo>
                    <a:cubicBezTo>
                      <a:pt x="1100" y="147"/>
                      <a:pt x="1086" y="129"/>
                      <a:pt x="1066" y="116"/>
                    </a:cubicBezTo>
                    <a:cubicBezTo>
                      <a:pt x="1045" y="102"/>
                      <a:pt x="1020" y="96"/>
                      <a:pt x="994" y="96"/>
                    </a:cubicBezTo>
                    <a:cubicBezTo>
                      <a:pt x="937" y="96"/>
                      <a:pt x="875" y="125"/>
                      <a:pt x="831" y="159"/>
                    </a:cubicBezTo>
                    <a:cubicBezTo>
                      <a:pt x="677" y="276"/>
                      <a:pt x="592" y="439"/>
                      <a:pt x="539" y="607"/>
                    </a:cubicBezTo>
                    <a:cubicBezTo>
                      <a:pt x="479" y="448"/>
                      <a:pt x="412" y="290"/>
                      <a:pt x="337" y="133"/>
                    </a:cubicBezTo>
                    <a:cubicBezTo>
                      <a:pt x="310" y="77"/>
                      <a:pt x="270" y="15"/>
                      <a:pt x="200" y="2"/>
                    </a:cubicBezTo>
                    <a:cubicBezTo>
                      <a:pt x="193" y="1"/>
                      <a:pt x="185" y="0"/>
                      <a:pt x="1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8" name="Google Shape;1938;p30"/>
              <p:cNvSpPr/>
              <p:nvPr/>
            </p:nvSpPr>
            <p:spPr>
              <a:xfrm>
                <a:off x="2132353" y="3420264"/>
                <a:ext cx="3764636" cy="1142570"/>
              </a:xfrm>
              <a:custGeom>
                <a:avLst/>
                <a:gdLst/>
                <a:ahLst/>
                <a:cxnLst/>
                <a:rect l="l" t="t" r="r" b="b"/>
                <a:pathLst>
                  <a:path w="68333" h="20741" extrusionOk="0">
                    <a:moveTo>
                      <a:pt x="55171" y="0"/>
                    </a:moveTo>
                    <a:cubicBezTo>
                      <a:pt x="50205" y="0"/>
                      <a:pt x="43713" y="401"/>
                      <a:pt x="35499" y="1636"/>
                    </a:cubicBezTo>
                    <a:cubicBezTo>
                      <a:pt x="12111" y="5154"/>
                      <a:pt x="0" y="16001"/>
                      <a:pt x="0" y="16001"/>
                    </a:cubicBezTo>
                    <a:lnTo>
                      <a:pt x="68332" y="20741"/>
                    </a:lnTo>
                    <a:lnTo>
                      <a:pt x="68314" y="1368"/>
                    </a:lnTo>
                    <a:cubicBezTo>
                      <a:pt x="68314" y="1368"/>
                      <a:pt x="64346" y="0"/>
                      <a:pt x="5517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9" name="Google Shape;1939;p30"/>
              <p:cNvSpPr/>
              <p:nvPr/>
            </p:nvSpPr>
            <p:spPr>
              <a:xfrm>
                <a:off x="3858230" y="3630037"/>
                <a:ext cx="258604" cy="144439"/>
              </a:xfrm>
              <a:custGeom>
                <a:avLst/>
                <a:gdLst/>
                <a:ahLst/>
                <a:cxnLst/>
                <a:rect l="l" t="t" r="r" b="b"/>
                <a:pathLst>
                  <a:path w="4694" h="2622" extrusionOk="0">
                    <a:moveTo>
                      <a:pt x="2774" y="0"/>
                    </a:moveTo>
                    <a:cubicBezTo>
                      <a:pt x="2271" y="0"/>
                      <a:pt x="1768" y="97"/>
                      <a:pt x="1294" y="290"/>
                    </a:cubicBezTo>
                    <a:cubicBezTo>
                      <a:pt x="206" y="734"/>
                      <a:pt x="0" y="2520"/>
                      <a:pt x="1341" y="2616"/>
                    </a:cubicBezTo>
                    <a:cubicBezTo>
                      <a:pt x="1392" y="2619"/>
                      <a:pt x="1444" y="2621"/>
                      <a:pt x="1498" y="2621"/>
                    </a:cubicBezTo>
                    <a:cubicBezTo>
                      <a:pt x="2437" y="2621"/>
                      <a:pt x="3764" y="2093"/>
                      <a:pt x="4353" y="1340"/>
                    </a:cubicBezTo>
                    <a:cubicBezTo>
                      <a:pt x="4548" y="1089"/>
                      <a:pt x="4693" y="685"/>
                      <a:pt x="4489" y="444"/>
                    </a:cubicBezTo>
                    <a:cubicBezTo>
                      <a:pt x="4419" y="362"/>
                      <a:pt x="4325" y="318"/>
                      <a:pt x="4230" y="281"/>
                    </a:cubicBezTo>
                    <a:cubicBezTo>
                      <a:pt x="3764" y="94"/>
                      <a:pt x="3269" y="0"/>
                      <a:pt x="27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0" name="Google Shape;1940;p30"/>
              <p:cNvSpPr/>
              <p:nvPr/>
            </p:nvSpPr>
            <p:spPr>
              <a:xfrm>
                <a:off x="5413155" y="3584755"/>
                <a:ext cx="266703" cy="120146"/>
              </a:xfrm>
              <a:custGeom>
                <a:avLst/>
                <a:gdLst/>
                <a:ahLst/>
                <a:cxnLst/>
                <a:rect l="l" t="t" r="r" b="b"/>
                <a:pathLst>
                  <a:path w="4841" h="2181" extrusionOk="0">
                    <a:moveTo>
                      <a:pt x="3087" y="0"/>
                    </a:moveTo>
                    <a:cubicBezTo>
                      <a:pt x="2775" y="0"/>
                      <a:pt x="2463" y="14"/>
                      <a:pt x="2153" y="40"/>
                    </a:cubicBezTo>
                    <a:cubicBezTo>
                      <a:pt x="1343" y="111"/>
                      <a:pt x="0" y="753"/>
                      <a:pt x="1098" y="1709"/>
                    </a:cubicBezTo>
                    <a:cubicBezTo>
                      <a:pt x="1482" y="2042"/>
                      <a:pt x="2143" y="2180"/>
                      <a:pt x="2791" y="2180"/>
                    </a:cubicBezTo>
                    <a:cubicBezTo>
                      <a:pt x="3320" y="2180"/>
                      <a:pt x="3839" y="2088"/>
                      <a:pt x="4190" y="1936"/>
                    </a:cubicBezTo>
                    <a:cubicBezTo>
                      <a:pt x="4466" y="1816"/>
                      <a:pt x="4716" y="1562"/>
                      <a:pt x="4773" y="1230"/>
                    </a:cubicBezTo>
                    <a:cubicBezTo>
                      <a:pt x="4840" y="824"/>
                      <a:pt x="4593" y="417"/>
                      <a:pt x="4272" y="223"/>
                    </a:cubicBezTo>
                    <a:cubicBezTo>
                      <a:pt x="3951" y="29"/>
                      <a:pt x="3573" y="4"/>
                      <a:pt x="3210" y="1"/>
                    </a:cubicBezTo>
                    <a:cubicBezTo>
                      <a:pt x="3169" y="0"/>
                      <a:pt x="3128" y="0"/>
                      <a:pt x="308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1" name="Google Shape;1941;p30"/>
              <p:cNvSpPr/>
              <p:nvPr/>
            </p:nvSpPr>
            <p:spPr>
              <a:xfrm>
                <a:off x="5605207" y="3736356"/>
                <a:ext cx="267584" cy="94310"/>
              </a:xfrm>
              <a:custGeom>
                <a:avLst/>
                <a:gdLst/>
                <a:ahLst/>
                <a:cxnLst/>
                <a:rect l="l" t="t" r="r" b="b"/>
                <a:pathLst>
                  <a:path w="4857" h="1712" extrusionOk="0">
                    <a:moveTo>
                      <a:pt x="2407" y="1"/>
                    </a:moveTo>
                    <a:cubicBezTo>
                      <a:pt x="1785" y="1"/>
                      <a:pt x="1153" y="106"/>
                      <a:pt x="673" y="409"/>
                    </a:cubicBezTo>
                    <a:cubicBezTo>
                      <a:pt x="112" y="765"/>
                      <a:pt x="1" y="1242"/>
                      <a:pt x="616" y="1520"/>
                    </a:cubicBezTo>
                    <a:cubicBezTo>
                      <a:pt x="942" y="1667"/>
                      <a:pt x="1343" y="1712"/>
                      <a:pt x="1740" y="1712"/>
                    </a:cubicBezTo>
                    <a:cubicBezTo>
                      <a:pt x="2057" y="1712"/>
                      <a:pt x="2371" y="1683"/>
                      <a:pt x="2643" y="1656"/>
                    </a:cubicBezTo>
                    <a:cubicBezTo>
                      <a:pt x="2992" y="1622"/>
                      <a:pt x="4856" y="915"/>
                      <a:pt x="3967" y="233"/>
                    </a:cubicBezTo>
                    <a:cubicBezTo>
                      <a:pt x="3895" y="178"/>
                      <a:pt x="3805" y="155"/>
                      <a:pt x="3719" y="138"/>
                    </a:cubicBezTo>
                    <a:cubicBezTo>
                      <a:pt x="3331" y="59"/>
                      <a:pt x="2872" y="1"/>
                      <a:pt x="240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2" name="Google Shape;1942;p30"/>
              <p:cNvSpPr/>
              <p:nvPr/>
            </p:nvSpPr>
            <p:spPr>
              <a:xfrm>
                <a:off x="4375381" y="3644801"/>
                <a:ext cx="305598" cy="80207"/>
              </a:xfrm>
              <a:custGeom>
                <a:avLst/>
                <a:gdLst/>
                <a:ahLst/>
                <a:cxnLst/>
                <a:rect l="l" t="t" r="r" b="b"/>
                <a:pathLst>
                  <a:path w="5547" h="1456" extrusionOk="0">
                    <a:moveTo>
                      <a:pt x="3392" y="1"/>
                    </a:moveTo>
                    <a:cubicBezTo>
                      <a:pt x="3263" y="1"/>
                      <a:pt x="3134" y="5"/>
                      <a:pt x="3005" y="13"/>
                    </a:cubicBezTo>
                    <a:cubicBezTo>
                      <a:pt x="2231" y="63"/>
                      <a:pt x="1466" y="266"/>
                      <a:pt x="875" y="578"/>
                    </a:cubicBezTo>
                    <a:cubicBezTo>
                      <a:pt x="0" y="1038"/>
                      <a:pt x="515" y="1456"/>
                      <a:pt x="1358" y="1456"/>
                    </a:cubicBezTo>
                    <a:cubicBezTo>
                      <a:pt x="1472" y="1456"/>
                      <a:pt x="1591" y="1448"/>
                      <a:pt x="1714" y="1432"/>
                    </a:cubicBezTo>
                    <a:cubicBezTo>
                      <a:pt x="2842" y="1284"/>
                      <a:pt x="4159" y="1406"/>
                      <a:pt x="5160" y="965"/>
                    </a:cubicBezTo>
                    <a:cubicBezTo>
                      <a:pt x="5359" y="876"/>
                      <a:pt x="5542" y="754"/>
                      <a:pt x="5545" y="619"/>
                    </a:cubicBezTo>
                    <a:cubicBezTo>
                      <a:pt x="5547" y="479"/>
                      <a:pt x="5353" y="373"/>
                      <a:pt x="5159" y="298"/>
                    </a:cubicBezTo>
                    <a:cubicBezTo>
                      <a:pt x="4653" y="104"/>
                      <a:pt x="4031" y="1"/>
                      <a:pt x="339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3" name="Google Shape;1943;p30"/>
              <p:cNvSpPr/>
              <p:nvPr/>
            </p:nvSpPr>
            <p:spPr>
              <a:xfrm>
                <a:off x="3909300" y="3593239"/>
                <a:ext cx="38289" cy="75305"/>
              </a:xfrm>
              <a:custGeom>
                <a:avLst/>
                <a:gdLst/>
                <a:ahLst/>
                <a:cxnLst/>
                <a:rect l="l" t="t" r="r" b="b"/>
                <a:pathLst>
                  <a:path w="695" h="1367" extrusionOk="0">
                    <a:moveTo>
                      <a:pt x="501" y="1"/>
                    </a:moveTo>
                    <a:cubicBezTo>
                      <a:pt x="430" y="1"/>
                      <a:pt x="363" y="52"/>
                      <a:pt x="338" y="131"/>
                    </a:cubicBezTo>
                    <a:lnTo>
                      <a:pt x="33" y="1105"/>
                    </a:lnTo>
                    <a:cubicBezTo>
                      <a:pt x="0" y="1206"/>
                      <a:pt x="47" y="1318"/>
                      <a:pt x="137" y="1354"/>
                    </a:cubicBezTo>
                    <a:cubicBezTo>
                      <a:pt x="156" y="1363"/>
                      <a:pt x="175" y="1366"/>
                      <a:pt x="194" y="1366"/>
                    </a:cubicBezTo>
                    <a:cubicBezTo>
                      <a:pt x="198" y="1366"/>
                      <a:pt x="202" y="1366"/>
                      <a:pt x="205" y="1366"/>
                    </a:cubicBezTo>
                    <a:cubicBezTo>
                      <a:pt x="273" y="1360"/>
                      <a:pt x="332" y="1312"/>
                      <a:pt x="358" y="1236"/>
                    </a:cubicBezTo>
                    <a:lnTo>
                      <a:pt x="662" y="263"/>
                    </a:lnTo>
                    <a:cubicBezTo>
                      <a:pt x="695" y="160"/>
                      <a:pt x="648" y="49"/>
                      <a:pt x="558" y="12"/>
                    </a:cubicBezTo>
                    <a:cubicBezTo>
                      <a:pt x="539" y="4"/>
                      <a:pt x="520"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4" name="Google Shape;1944;p30"/>
              <p:cNvSpPr/>
              <p:nvPr/>
            </p:nvSpPr>
            <p:spPr>
              <a:xfrm>
                <a:off x="3871948" y="3565144"/>
                <a:ext cx="27436" cy="94034"/>
              </a:xfrm>
              <a:custGeom>
                <a:avLst/>
                <a:gdLst/>
                <a:ahLst/>
                <a:cxnLst/>
                <a:rect l="l" t="t" r="r" b="b"/>
                <a:pathLst>
                  <a:path w="498" h="1707" extrusionOk="0">
                    <a:moveTo>
                      <a:pt x="180" y="0"/>
                    </a:moveTo>
                    <a:cubicBezTo>
                      <a:pt x="175" y="0"/>
                      <a:pt x="169" y="1"/>
                      <a:pt x="163" y="1"/>
                    </a:cubicBezTo>
                    <a:cubicBezTo>
                      <a:pt x="69" y="14"/>
                      <a:pt x="1" y="111"/>
                      <a:pt x="12" y="219"/>
                    </a:cubicBezTo>
                    <a:lnTo>
                      <a:pt x="145" y="1531"/>
                    </a:lnTo>
                    <a:cubicBezTo>
                      <a:pt x="154" y="1633"/>
                      <a:pt x="227" y="1707"/>
                      <a:pt x="314" y="1707"/>
                    </a:cubicBezTo>
                    <a:cubicBezTo>
                      <a:pt x="318" y="1707"/>
                      <a:pt x="322" y="1707"/>
                      <a:pt x="326" y="1706"/>
                    </a:cubicBezTo>
                    <a:cubicBezTo>
                      <a:pt x="330" y="1706"/>
                      <a:pt x="331" y="1706"/>
                      <a:pt x="335" y="1705"/>
                    </a:cubicBezTo>
                    <a:cubicBezTo>
                      <a:pt x="430" y="1692"/>
                      <a:pt x="498" y="1595"/>
                      <a:pt x="486" y="1488"/>
                    </a:cubicBezTo>
                    <a:lnTo>
                      <a:pt x="354" y="175"/>
                    </a:lnTo>
                    <a:cubicBezTo>
                      <a:pt x="344" y="74"/>
                      <a:pt x="271" y="0"/>
                      <a:pt x="1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5" name="Google Shape;1945;p30"/>
              <p:cNvSpPr/>
              <p:nvPr/>
            </p:nvSpPr>
            <p:spPr>
              <a:xfrm>
                <a:off x="5815935" y="3605854"/>
                <a:ext cx="38234" cy="75250"/>
              </a:xfrm>
              <a:custGeom>
                <a:avLst/>
                <a:gdLst/>
                <a:ahLst/>
                <a:cxnLst/>
                <a:rect l="l" t="t" r="r" b="b"/>
                <a:pathLst>
                  <a:path w="694" h="1366" extrusionOk="0">
                    <a:moveTo>
                      <a:pt x="499" y="1"/>
                    </a:moveTo>
                    <a:cubicBezTo>
                      <a:pt x="428" y="1"/>
                      <a:pt x="363" y="52"/>
                      <a:pt x="338" y="130"/>
                    </a:cubicBezTo>
                    <a:lnTo>
                      <a:pt x="33" y="1104"/>
                    </a:lnTo>
                    <a:cubicBezTo>
                      <a:pt x="1" y="1207"/>
                      <a:pt x="47" y="1317"/>
                      <a:pt x="136" y="1355"/>
                    </a:cubicBezTo>
                    <a:cubicBezTo>
                      <a:pt x="156" y="1363"/>
                      <a:pt x="176" y="1366"/>
                      <a:pt x="195" y="1366"/>
                    </a:cubicBezTo>
                    <a:cubicBezTo>
                      <a:pt x="198" y="1366"/>
                      <a:pt x="202" y="1366"/>
                      <a:pt x="206" y="1365"/>
                    </a:cubicBezTo>
                    <a:cubicBezTo>
                      <a:pt x="273" y="1360"/>
                      <a:pt x="333" y="1313"/>
                      <a:pt x="358" y="1237"/>
                    </a:cubicBezTo>
                    <a:lnTo>
                      <a:pt x="663" y="263"/>
                    </a:lnTo>
                    <a:cubicBezTo>
                      <a:pt x="694" y="160"/>
                      <a:pt x="649" y="50"/>
                      <a:pt x="558" y="13"/>
                    </a:cubicBezTo>
                    <a:cubicBezTo>
                      <a:pt x="539" y="5"/>
                      <a:pt x="519" y="1"/>
                      <a:pt x="49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6" name="Google Shape;1946;p30"/>
              <p:cNvSpPr/>
              <p:nvPr/>
            </p:nvSpPr>
            <p:spPr>
              <a:xfrm>
                <a:off x="5778637" y="3577869"/>
                <a:ext cx="27326" cy="94034"/>
              </a:xfrm>
              <a:custGeom>
                <a:avLst/>
                <a:gdLst/>
                <a:ahLst/>
                <a:cxnLst/>
                <a:rect l="l" t="t" r="r" b="b"/>
                <a:pathLst>
                  <a:path w="496" h="1707" extrusionOk="0">
                    <a:moveTo>
                      <a:pt x="182" y="1"/>
                    </a:moveTo>
                    <a:cubicBezTo>
                      <a:pt x="176" y="1"/>
                      <a:pt x="169" y="1"/>
                      <a:pt x="163" y="2"/>
                    </a:cubicBezTo>
                    <a:cubicBezTo>
                      <a:pt x="68" y="14"/>
                      <a:pt x="0" y="110"/>
                      <a:pt x="12" y="219"/>
                    </a:cubicBezTo>
                    <a:lnTo>
                      <a:pt x="143" y="1532"/>
                    </a:lnTo>
                    <a:cubicBezTo>
                      <a:pt x="153" y="1635"/>
                      <a:pt x="229" y="1707"/>
                      <a:pt x="317" y="1707"/>
                    </a:cubicBezTo>
                    <a:cubicBezTo>
                      <a:pt x="320" y="1707"/>
                      <a:pt x="322" y="1707"/>
                      <a:pt x="325" y="1707"/>
                    </a:cubicBezTo>
                    <a:cubicBezTo>
                      <a:pt x="329" y="1707"/>
                      <a:pt x="331" y="1707"/>
                      <a:pt x="333" y="1704"/>
                    </a:cubicBezTo>
                    <a:cubicBezTo>
                      <a:pt x="429" y="1693"/>
                      <a:pt x="496" y="1595"/>
                      <a:pt x="486" y="1487"/>
                    </a:cubicBezTo>
                    <a:lnTo>
                      <a:pt x="353" y="174"/>
                    </a:lnTo>
                    <a:cubicBezTo>
                      <a:pt x="344" y="74"/>
                      <a:pt x="272" y="1"/>
                      <a:pt x="1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7" name="Google Shape;1947;p30"/>
              <p:cNvSpPr/>
              <p:nvPr/>
            </p:nvSpPr>
            <p:spPr>
              <a:xfrm>
                <a:off x="4479671" y="3628770"/>
                <a:ext cx="44680" cy="72165"/>
              </a:xfrm>
              <a:custGeom>
                <a:avLst/>
                <a:gdLst/>
                <a:ahLst/>
                <a:cxnLst/>
                <a:rect l="l" t="t" r="r" b="b"/>
                <a:pathLst>
                  <a:path w="811" h="1310" extrusionOk="0">
                    <a:moveTo>
                      <a:pt x="198" y="0"/>
                    </a:moveTo>
                    <a:cubicBezTo>
                      <a:pt x="171" y="0"/>
                      <a:pt x="144" y="7"/>
                      <a:pt x="119" y="22"/>
                    </a:cubicBezTo>
                    <a:cubicBezTo>
                      <a:pt x="35" y="71"/>
                      <a:pt x="1" y="187"/>
                      <a:pt x="45" y="285"/>
                    </a:cubicBezTo>
                    <a:lnTo>
                      <a:pt x="461" y="1203"/>
                    </a:lnTo>
                    <a:cubicBezTo>
                      <a:pt x="491" y="1272"/>
                      <a:pt x="550" y="1310"/>
                      <a:pt x="613" y="1310"/>
                    </a:cubicBezTo>
                    <a:cubicBezTo>
                      <a:pt x="617" y="1310"/>
                      <a:pt x="622" y="1310"/>
                      <a:pt x="626" y="1309"/>
                    </a:cubicBezTo>
                    <a:cubicBezTo>
                      <a:pt x="649" y="1308"/>
                      <a:pt x="671" y="1301"/>
                      <a:pt x="692" y="1288"/>
                    </a:cubicBezTo>
                    <a:cubicBezTo>
                      <a:pt x="777" y="1239"/>
                      <a:pt x="811" y="1122"/>
                      <a:pt x="767" y="1026"/>
                    </a:cubicBezTo>
                    <a:lnTo>
                      <a:pt x="351" y="107"/>
                    </a:lnTo>
                    <a:cubicBezTo>
                      <a:pt x="321" y="39"/>
                      <a:pt x="261" y="0"/>
                      <a:pt x="1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8" name="Google Shape;1948;p30"/>
              <p:cNvSpPr/>
              <p:nvPr/>
            </p:nvSpPr>
            <p:spPr>
              <a:xfrm>
                <a:off x="4532119" y="3592688"/>
                <a:ext cx="20329" cy="94475"/>
              </a:xfrm>
              <a:custGeom>
                <a:avLst/>
                <a:gdLst/>
                <a:ahLst/>
                <a:cxnLst/>
                <a:rect l="l" t="t" r="r" b="b"/>
                <a:pathLst>
                  <a:path w="369" h="1715" extrusionOk="0">
                    <a:moveTo>
                      <a:pt x="173" y="1"/>
                    </a:moveTo>
                    <a:cubicBezTo>
                      <a:pt x="172" y="1"/>
                      <a:pt x="172" y="1"/>
                      <a:pt x="171" y="1"/>
                    </a:cubicBezTo>
                    <a:cubicBezTo>
                      <a:pt x="72" y="5"/>
                      <a:pt x="0" y="93"/>
                      <a:pt x="2" y="200"/>
                    </a:cubicBezTo>
                    <a:lnTo>
                      <a:pt x="23" y="1522"/>
                    </a:lnTo>
                    <a:cubicBezTo>
                      <a:pt x="24" y="1629"/>
                      <a:pt x="102" y="1714"/>
                      <a:pt x="195" y="1714"/>
                    </a:cubicBezTo>
                    <a:cubicBezTo>
                      <a:pt x="196" y="1714"/>
                      <a:pt x="197" y="1714"/>
                      <a:pt x="198" y="1714"/>
                    </a:cubicBezTo>
                    <a:lnTo>
                      <a:pt x="206" y="1714"/>
                    </a:lnTo>
                    <a:cubicBezTo>
                      <a:pt x="298" y="1707"/>
                      <a:pt x="368" y="1621"/>
                      <a:pt x="367" y="1515"/>
                    </a:cubicBezTo>
                    <a:lnTo>
                      <a:pt x="346" y="193"/>
                    </a:lnTo>
                    <a:cubicBezTo>
                      <a:pt x="345" y="86"/>
                      <a:pt x="26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49" name="Google Shape;1949;p30"/>
            <p:cNvGrpSpPr/>
            <p:nvPr/>
          </p:nvGrpSpPr>
          <p:grpSpPr>
            <a:xfrm>
              <a:off x="-10616" y="4487881"/>
              <a:ext cx="5447326" cy="1489235"/>
              <a:chOff x="626075" y="3657856"/>
              <a:chExt cx="5447326" cy="1489235"/>
            </a:xfrm>
          </p:grpSpPr>
          <p:sp>
            <p:nvSpPr>
              <p:cNvPr id="1950" name="Google Shape;1950;p30"/>
              <p:cNvSpPr/>
              <p:nvPr/>
            </p:nvSpPr>
            <p:spPr>
              <a:xfrm>
                <a:off x="2628955" y="4093433"/>
                <a:ext cx="44680" cy="72275"/>
              </a:xfrm>
              <a:custGeom>
                <a:avLst/>
                <a:gdLst/>
                <a:ahLst/>
                <a:cxnLst/>
                <a:rect l="l" t="t" r="r" b="b"/>
                <a:pathLst>
                  <a:path w="811" h="1312" extrusionOk="0">
                    <a:moveTo>
                      <a:pt x="197" y="1"/>
                    </a:moveTo>
                    <a:cubicBezTo>
                      <a:pt x="170" y="1"/>
                      <a:pt x="144" y="8"/>
                      <a:pt x="119" y="22"/>
                    </a:cubicBezTo>
                    <a:cubicBezTo>
                      <a:pt x="34" y="71"/>
                      <a:pt x="0" y="189"/>
                      <a:pt x="45" y="285"/>
                    </a:cubicBezTo>
                    <a:lnTo>
                      <a:pt x="460" y="1205"/>
                    </a:lnTo>
                    <a:cubicBezTo>
                      <a:pt x="491" y="1273"/>
                      <a:pt x="551" y="1311"/>
                      <a:pt x="615" y="1311"/>
                    </a:cubicBezTo>
                    <a:cubicBezTo>
                      <a:pt x="619" y="1311"/>
                      <a:pt x="622" y="1311"/>
                      <a:pt x="625" y="1311"/>
                    </a:cubicBezTo>
                    <a:cubicBezTo>
                      <a:pt x="648" y="1308"/>
                      <a:pt x="671" y="1304"/>
                      <a:pt x="692" y="1290"/>
                    </a:cubicBezTo>
                    <a:cubicBezTo>
                      <a:pt x="777" y="1240"/>
                      <a:pt x="810" y="1122"/>
                      <a:pt x="767" y="1026"/>
                    </a:cubicBezTo>
                    <a:lnTo>
                      <a:pt x="350" y="107"/>
                    </a:lnTo>
                    <a:cubicBezTo>
                      <a:pt x="320" y="40"/>
                      <a:pt x="260" y="1"/>
                      <a:pt x="1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1" name="Google Shape;1951;p30"/>
              <p:cNvSpPr/>
              <p:nvPr/>
            </p:nvSpPr>
            <p:spPr>
              <a:xfrm>
                <a:off x="2681348" y="4057351"/>
                <a:ext cx="20329" cy="94475"/>
              </a:xfrm>
              <a:custGeom>
                <a:avLst/>
                <a:gdLst/>
                <a:ahLst/>
                <a:cxnLst/>
                <a:rect l="l" t="t" r="r" b="b"/>
                <a:pathLst>
                  <a:path w="369" h="1715" extrusionOk="0">
                    <a:moveTo>
                      <a:pt x="174" y="1"/>
                    </a:moveTo>
                    <a:cubicBezTo>
                      <a:pt x="173" y="1"/>
                      <a:pt x="172" y="1"/>
                      <a:pt x="171" y="1"/>
                    </a:cubicBezTo>
                    <a:cubicBezTo>
                      <a:pt x="73" y="5"/>
                      <a:pt x="1" y="93"/>
                      <a:pt x="2" y="201"/>
                    </a:cubicBezTo>
                    <a:lnTo>
                      <a:pt x="23" y="1523"/>
                    </a:lnTo>
                    <a:cubicBezTo>
                      <a:pt x="26" y="1629"/>
                      <a:pt x="102" y="1715"/>
                      <a:pt x="196" y="1715"/>
                    </a:cubicBezTo>
                    <a:cubicBezTo>
                      <a:pt x="197" y="1715"/>
                      <a:pt x="197" y="1715"/>
                      <a:pt x="198" y="1715"/>
                    </a:cubicBezTo>
                    <a:lnTo>
                      <a:pt x="207" y="1715"/>
                    </a:lnTo>
                    <a:cubicBezTo>
                      <a:pt x="298" y="1709"/>
                      <a:pt x="369" y="1621"/>
                      <a:pt x="368" y="1515"/>
                    </a:cubicBezTo>
                    <a:lnTo>
                      <a:pt x="346" y="194"/>
                    </a:lnTo>
                    <a:cubicBezTo>
                      <a:pt x="345" y="87"/>
                      <a:pt x="269" y="1"/>
                      <a:pt x="17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2" name="Google Shape;1952;p30"/>
              <p:cNvSpPr/>
              <p:nvPr/>
            </p:nvSpPr>
            <p:spPr>
              <a:xfrm>
                <a:off x="626075" y="3758942"/>
                <a:ext cx="5447326" cy="1388150"/>
              </a:xfrm>
              <a:custGeom>
                <a:avLst/>
                <a:gdLst/>
                <a:ahLst/>
                <a:cxnLst/>
                <a:rect l="l" t="t" r="r" b="b"/>
                <a:pathLst>
                  <a:path w="98876" h="25199" extrusionOk="0">
                    <a:moveTo>
                      <a:pt x="27582" y="1"/>
                    </a:moveTo>
                    <a:cubicBezTo>
                      <a:pt x="7201" y="1"/>
                      <a:pt x="1" y="3798"/>
                      <a:pt x="1" y="3798"/>
                    </a:cubicBezTo>
                    <a:lnTo>
                      <a:pt x="1" y="25199"/>
                    </a:lnTo>
                    <a:lnTo>
                      <a:pt x="98876" y="25199"/>
                    </a:lnTo>
                    <a:lnTo>
                      <a:pt x="98876" y="10787"/>
                    </a:lnTo>
                    <a:cubicBezTo>
                      <a:pt x="98876" y="10787"/>
                      <a:pt x="93295" y="6427"/>
                      <a:pt x="54587" y="1782"/>
                    </a:cubicBezTo>
                    <a:cubicBezTo>
                      <a:pt x="43740" y="481"/>
                      <a:pt x="34828" y="1"/>
                      <a:pt x="27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3" name="Google Shape;1953;p30"/>
              <p:cNvSpPr/>
              <p:nvPr/>
            </p:nvSpPr>
            <p:spPr>
              <a:xfrm>
                <a:off x="5361974" y="4047270"/>
                <a:ext cx="117016" cy="122294"/>
              </a:xfrm>
              <a:custGeom>
                <a:avLst/>
                <a:gdLst/>
                <a:ahLst/>
                <a:cxnLst/>
                <a:rect l="l" t="t" r="r" b="b"/>
                <a:pathLst>
                  <a:path w="2124" h="2220" extrusionOk="0">
                    <a:moveTo>
                      <a:pt x="1609" y="1"/>
                    </a:moveTo>
                    <a:cubicBezTo>
                      <a:pt x="1589" y="1"/>
                      <a:pt x="1569" y="3"/>
                      <a:pt x="1549" y="6"/>
                    </a:cubicBezTo>
                    <a:cubicBezTo>
                      <a:pt x="1368" y="39"/>
                      <a:pt x="1240" y="194"/>
                      <a:pt x="1140" y="345"/>
                    </a:cubicBezTo>
                    <a:cubicBezTo>
                      <a:pt x="951" y="627"/>
                      <a:pt x="798" y="936"/>
                      <a:pt x="689" y="1257"/>
                    </a:cubicBezTo>
                    <a:cubicBezTo>
                      <a:pt x="633" y="931"/>
                      <a:pt x="578" y="606"/>
                      <a:pt x="524" y="280"/>
                    </a:cubicBezTo>
                    <a:cubicBezTo>
                      <a:pt x="512" y="215"/>
                      <a:pt x="497" y="146"/>
                      <a:pt x="448" y="104"/>
                    </a:cubicBezTo>
                    <a:cubicBezTo>
                      <a:pt x="421" y="81"/>
                      <a:pt x="388" y="71"/>
                      <a:pt x="354" y="71"/>
                    </a:cubicBezTo>
                    <a:cubicBezTo>
                      <a:pt x="299" y="71"/>
                      <a:pt x="243" y="96"/>
                      <a:pt x="204" y="135"/>
                    </a:cubicBezTo>
                    <a:cubicBezTo>
                      <a:pt x="140" y="198"/>
                      <a:pt x="115" y="288"/>
                      <a:pt x="95" y="377"/>
                    </a:cubicBezTo>
                    <a:cubicBezTo>
                      <a:pt x="12" y="742"/>
                      <a:pt x="1" y="1125"/>
                      <a:pt x="65" y="1495"/>
                    </a:cubicBezTo>
                    <a:cubicBezTo>
                      <a:pt x="84" y="1605"/>
                      <a:pt x="123" y="1730"/>
                      <a:pt x="229" y="1765"/>
                    </a:cubicBezTo>
                    <a:lnTo>
                      <a:pt x="1289" y="2219"/>
                    </a:lnTo>
                    <a:cubicBezTo>
                      <a:pt x="1621" y="1882"/>
                      <a:pt x="1869" y="1467"/>
                      <a:pt x="2012" y="1017"/>
                    </a:cubicBezTo>
                    <a:cubicBezTo>
                      <a:pt x="2080" y="805"/>
                      <a:pt x="2123" y="572"/>
                      <a:pt x="2053" y="359"/>
                    </a:cubicBezTo>
                    <a:cubicBezTo>
                      <a:pt x="1989" y="165"/>
                      <a:pt x="1807" y="1"/>
                      <a:pt x="16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4" name="Google Shape;1954;p30"/>
              <p:cNvSpPr/>
              <p:nvPr/>
            </p:nvSpPr>
            <p:spPr>
              <a:xfrm>
                <a:off x="4176278" y="3853858"/>
                <a:ext cx="111617" cy="123176"/>
              </a:xfrm>
              <a:custGeom>
                <a:avLst/>
                <a:gdLst/>
                <a:ahLst/>
                <a:cxnLst/>
                <a:rect l="l" t="t" r="r" b="b"/>
                <a:pathLst>
                  <a:path w="2026" h="2236" extrusionOk="0">
                    <a:moveTo>
                      <a:pt x="1454" y="1"/>
                    </a:moveTo>
                    <a:cubicBezTo>
                      <a:pt x="1398" y="1"/>
                      <a:pt x="1343" y="12"/>
                      <a:pt x="1292" y="38"/>
                    </a:cubicBezTo>
                    <a:cubicBezTo>
                      <a:pt x="1129" y="117"/>
                      <a:pt x="1050" y="302"/>
                      <a:pt x="995" y="477"/>
                    </a:cubicBezTo>
                    <a:cubicBezTo>
                      <a:pt x="895" y="801"/>
                      <a:pt x="836" y="1139"/>
                      <a:pt x="820" y="1479"/>
                    </a:cubicBezTo>
                    <a:cubicBezTo>
                      <a:pt x="678" y="1181"/>
                      <a:pt x="532" y="885"/>
                      <a:pt x="388" y="587"/>
                    </a:cubicBezTo>
                    <a:cubicBezTo>
                      <a:pt x="360" y="529"/>
                      <a:pt x="326" y="465"/>
                      <a:pt x="267" y="439"/>
                    </a:cubicBezTo>
                    <a:cubicBezTo>
                      <a:pt x="250" y="431"/>
                      <a:pt x="231" y="428"/>
                      <a:pt x="213" y="428"/>
                    </a:cubicBezTo>
                    <a:cubicBezTo>
                      <a:pt x="145" y="428"/>
                      <a:pt x="76" y="475"/>
                      <a:pt x="42" y="537"/>
                    </a:cubicBezTo>
                    <a:cubicBezTo>
                      <a:pt x="0" y="616"/>
                      <a:pt x="0" y="710"/>
                      <a:pt x="6" y="800"/>
                    </a:cubicBezTo>
                    <a:cubicBezTo>
                      <a:pt x="30" y="1175"/>
                      <a:pt x="127" y="1547"/>
                      <a:pt x="291" y="1884"/>
                    </a:cubicBezTo>
                    <a:cubicBezTo>
                      <a:pt x="339" y="1983"/>
                      <a:pt x="412" y="2092"/>
                      <a:pt x="524" y="2097"/>
                    </a:cubicBezTo>
                    <a:lnTo>
                      <a:pt x="1664" y="2235"/>
                    </a:lnTo>
                    <a:cubicBezTo>
                      <a:pt x="1886" y="1819"/>
                      <a:pt x="2010" y="1350"/>
                      <a:pt x="2020" y="879"/>
                    </a:cubicBezTo>
                    <a:cubicBezTo>
                      <a:pt x="2026" y="655"/>
                      <a:pt x="2003" y="420"/>
                      <a:pt x="1876" y="235"/>
                    </a:cubicBezTo>
                    <a:cubicBezTo>
                      <a:pt x="1781" y="98"/>
                      <a:pt x="1615" y="1"/>
                      <a:pt x="14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5" name="Google Shape;1955;p30"/>
              <p:cNvSpPr/>
              <p:nvPr/>
            </p:nvSpPr>
            <p:spPr>
              <a:xfrm>
                <a:off x="3928252" y="3836505"/>
                <a:ext cx="74430" cy="97835"/>
              </a:xfrm>
              <a:custGeom>
                <a:avLst/>
                <a:gdLst/>
                <a:ahLst/>
                <a:cxnLst/>
                <a:rect l="l" t="t" r="r" b="b"/>
                <a:pathLst>
                  <a:path w="1351" h="1776" extrusionOk="0">
                    <a:moveTo>
                      <a:pt x="181" y="0"/>
                    </a:moveTo>
                    <a:cubicBezTo>
                      <a:pt x="122" y="0"/>
                      <a:pt x="68" y="42"/>
                      <a:pt x="40" y="96"/>
                    </a:cubicBezTo>
                    <a:cubicBezTo>
                      <a:pt x="9" y="152"/>
                      <a:pt x="5" y="219"/>
                      <a:pt x="5" y="284"/>
                    </a:cubicBezTo>
                    <a:cubicBezTo>
                      <a:pt x="1" y="711"/>
                      <a:pt x="125" y="1136"/>
                      <a:pt x="355" y="1495"/>
                    </a:cubicBezTo>
                    <a:lnTo>
                      <a:pt x="997" y="1776"/>
                    </a:lnTo>
                    <a:cubicBezTo>
                      <a:pt x="1052" y="1625"/>
                      <a:pt x="1107" y="1476"/>
                      <a:pt x="1163" y="1327"/>
                    </a:cubicBezTo>
                    <a:cubicBezTo>
                      <a:pt x="1230" y="1136"/>
                      <a:pt x="1301" y="946"/>
                      <a:pt x="1326" y="747"/>
                    </a:cubicBezTo>
                    <a:cubicBezTo>
                      <a:pt x="1350" y="548"/>
                      <a:pt x="1329" y="333"/>
                      <a:pt x="1223" y="162"/>
                    </a:cubicBezTo>
                    <a:cubicBezTo>
                      <a:pt x="1209" y="138"/>
                      <a:pt x="1194" y="114"/>
                      <a:pt x="1171" y="99"/>
                    </a:cubicBezTo>
                    <a:cubicBezTo>
                      <a:pt x="1148" y="82"/>
                      <a:pt x="1122" y="75"/>
                      <a:pt x="1096" y="75"/>
                    </a:cubicBezTo>
                    <a:cubicBezTo>
                      <a:pt x="1029" y="75"/>
                      <a:pt x="957" y="120"/>
                      <a:pt x="908" y="171"/>
                    </a:cubicBezTo>
                    <a:cubicBezTo>
                      <a:pt x="743" y="340"/>
                      <a:pt x="659" y="570"/>
                      <a:pt x="608" y="799"/>
                    </a:cubicBezTo>
                    <a:cubicBezTo>
                      <a:pt x="532" y="586"/>
                      <a:pt x="447" y="375"/>
                      <a:pt x="355" y="169"/>
                    </a:cubicBezTo>
                    <a:cubicBezTo>
                      <a:pt x="323" y="96"/>
                      <a:pt x="276" y="13"/>
                      <a:pt x="197" y="1"/>
                    </a:cubicBezTo>
                    <a:cubicBezTo>
                      <a:pt x="192" y="1"/>
                      <a:pt x="186" y="0"/>
                      <a:pt x="18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6" name="Google Shape;1956;p30"/>
              <p:cNvSpPr/>
              <p:nvPr/>
            </p:nvSpPr>
            <p:spPr>
              <a:xfrm>
                <a:off x="2362749" y="3657856"/>
                <a:ext cx="111672" cy="123176"/>
              </a:xfrm>
              <a:custGeom>
                <a:avLst/>
                <a:gdLst/>
                <a:ahLst/>
                <a:cxnLst/>
                <a:rect l="l" t="t" r="r" b="b"/>
                <a:pathLst>
                  <a:path w="2027" h="2236" extrusionOk="0">
                    <a:moveTo>
                      <a:pt x="1455" y="0"/>
                    </a:moveTo>
                    <a:cubicBezTo>
                      <a:pt x="1399" y="0"/>
                      <a:pt x="1344" y="12"/>
                      <a:pt x="1292" y="37"/>
                    </a:cubicBezTo>
                    <a:cubicBezTo>
                      <a:pt x="1130" y="116"/>
                      <a:pt x="1049" y="301"/>
                      <a:pt x="996" y="476"/>
                    </a:cubicBezTo>
                    <a:cubicBezTo>
                      <a:pt x="894" y="801"/>
                      <a:pt x="836" y="1138"/>
                      <a:pt x="821" y="1479"/>
                    </a:cubicBezTo>
                    <a:cubicBezTo>
                      <a:pt x="678" y="1181"/>
                      <a:pt x="533" y="884"/>
                      <a:pt x="389" y="586"/>
                    </a:cubicBezTo>
                    <a:cubicBezTo>
                      <a:pt x="361" y="527"/>
                      <a:pt x="327" y="464"/>
                      <a:pt x="266" y="438"/>
                    </a:cubicBezTo>
                    <a:cubicBezTo>
                      <a:pt x="249" y="431"/>
                      <a:pt x="231" y="427"/>
                      <a:pt x="212" y="427"/>
                    </a:cubicBezTo>
                    <a:cubicBezTo>
                      <a:pt x="145" y="427"/>
                      <a:pt x="76" y="474"/>
                      <a:pt x="43" y="537"/>
                    </a:cubicBezTo>
                    <a:cubicBezTo>
                      <a:pt x="1" y="616"/>
                      <a:pt x="1" y="709"/>
                      <a:pt x="5" y="800"/>
                    </a:cubicBezTo>
                    <a:cubicBezTo>
                      <a:pt x="30" y="1175"/>
                      <a:pt x="128" y="1546"/>
                      <a:pt x="291" y="1882"/>
                    </a:cubicBezTo>
                    <a:cubicBezTo>
                      <a:pt x="339" y="1981"/>
                      <a:pt x="413" y="2091"/>
                      <a:pt x="524" y="2097"/>
                    </a:cubicBezTo>
                    <a:lnTo>
                      <a:pt x="1663" y="2235"/>
                    </a:lnTo>
                    <a:cubicBezTo>
                      <a:pt x="1886" y="1819"/>
                      <a:pt x="2009" y="1350"/>
                      <a:pt x="2020" y="879"/>
                    </a:cubicBezTo>
                    <a:cubicBezTo>
                      <a:pt x="2026" y="654"/>
                      <a:pt x="2002" y="420"/>
                      <a:pt x="1875" y="235"/>
                    </a:cubicBezTo>
                    <a:cubicBezTo>
                      <a:pt x="1781" y="97"/>
                      <a:pt x="1616" y="0"/>
                      <a:pt x="14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7" name="Google Shape;1957;p30"/>
              <p:cNvSpPr/>
              <p:nvPr/>
            </p:nvSpPr>
            <p:spPr>
              <a:xfrm>
                <a:off x="701827" y="3816618"/>
                <a:ext cx="120653" cy="128299"/>
              </a:xfrm>
              <a:custGeom>
                <a:avLst/>
                <a:gdLst/>
                <a:ahLst/>
                <a:cxnLst/>
                <a:rect l="l" t="t" r="r" b="b"/>
                <a:pathLst>
                  <a:path w="2190" h="2329" extrusionOk="0">
                    <a:moveTo>
                      <a:pt x="1307" y="0"/>
                    </a:moveTo>
                    <a:cubicBezTo>
                      <a:pt x="1193" y="0"/>
                      <a:pt x="1083" y="37"/>
                      <a:pt x="1006" y="120"/>
                    </a:cubicBezTo>
                    <a:cubicBezTo>
                      <a:pt x="881" y="252"/>
                      <a:pt x="871" y="454"/>
                      <a:pt x="883" y="636"/>
                    </a:cubicBezTo>
                    <a:cubicBezTo>
                      <a:pt x="902" y="976"/>
                      <a:pt x="966" y="1314"/>
                      <a:pt x="1072" y="1637"/>
                    </a:cubicBezTo>
                    <a:cubicBezTo>
                      <a:pt x="833" y="1410"/>
                      <a:pt x="593" y="1181"/>
                      <a:pt x="353" y="954"/>
                    </a:cubicBezTo>
                    <a:cubicBezTo>
                      <a:pt x="305" y="910"/>
                      <a:pt x="253" y="862"/>
                      <a:pt x="187" y="859"/>
                    </a:cubicBezTo>
                    <a:cubicBezTo>
                      <a:pt x="184" y="859"/>
                      <a:pt x="181" y="859"/>
                      <a:pt x="179" y="859"/>
                    </a:cubicBezTo>
                    <a:cubicBezTo>
                      <a:pt x="95" y="859"/>
                      <a:pt x="24" y="944"/>
                      <a:pt x="13" y="1030"/>
                    </a:cubicBezTo>
                    <a:cubicBezTo>
                      <a:pt x="1" y="1117"/>
                      <a:pt x="34" y="1208"/>
                      <a:pt x="71" y="1290"/>
                    </a:cubicBezTo>
                    <a:cubicBezTo>
                      <a:pt x="225" y="1631"/>
                      <a:pt x="447" y="1943"/>
                      <a:pt x="719" y="2201"/>
                    </a:cubicBezTo>
                    <a:cubicBezTo>
                      <a:pt x="784" y="2265"/>
                      <a:pt x="869" y="2329"/>
                      <a:pt x="957" y="2329"/>
                    </a:cubicBezTo>
                    <a:cubicBezTo>
                      <a:pt x="975" y="2329"/>
                      <a:pt x="993" y="2326"/>
                      <a:pt x="1011" y="2320"/>
                    </a:cubicBezTo>
                    <a:lnTo>
                      <a:pt x="2128" y="2046"/>
                    </a:lnTo>
                    <a:cubicBezTo>
                      <a:pt x="2190" y="1579"/>
                      <a:pt x="2140" y="1095"/>
                      <a:pt x="1985" y="650"/>
                    </a:cubicBezTo>
                    <a:cubicBezTo>
                      <a:pt x="1912" y="439"/>
                      <a:pt x="1806" y="227"/>
                      <a:pt x="1622" y="98"/>
                    </a:cubicBezTo>
                    <a:cubicBezTo>
                      <a:pt x="1532" y="36"/>
                      <a:pt x="1418" y="0"/>
                      <a:pt x="1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8" name="Google Shape;1958;p30"/>
              <p:cNvSpPr/>
              <p:nvPr/>
            </p:nvSpPr>
            <p:spPr>
              <a:xfrm>
                <a:off x="2509350" y="3689477"/>
                <a:ext cx="75256" cy="102132"/>
              </a:xfrm>
              <a:custGeom>
                <a:avLst/>
                <a:gdLst/>
                <a:ahLst/>
                <a:cxnLst/>
                <a:rect l="l" t="t" r="r" b="b"/>
                <a:pathLst>
                  <a:path w="1366" h="1854" extrusionOk="0">
                    <a:moveTo>
                      <a:pt x="246" y="0"/>
                    </a:moveTo>
                    <a:cubicBezTo>
                      <a:pt x="192" y="0"/>
                      <a:pt x="139" y="34"/>
                      <a:pt x="109" y="80"/>
                    </a:cubicBezTo>
                    <a:cubicBezTo>
                      <a:pt x="72" y="135"/>
                      <a:pt x="60" y="202"/>
                      <a:pt x="53" y="265"/>
                    </a:cubicBezTo>
                    <a:cubicBezTo>
                      <a:pt x="0" y="689"/>
                      <a:pt x="75" y="1128"/>
                      <a:pt x="266" y="1507"/>
                    </a:cubicBezTo>
                    <a:lnTo>
                      <a:pt x="878" y="1853"/>
                    </a:lnTo>
                    <a:cubicBezTo>
                      <a:pt x="949" y="1711"/>
                      <a:pt x="1019" y="1569"/>
                      <a:pt x="1090" y="1427"/>
                    </a:cubicBezTo>
                    <a:cubicBezTo>
                      <a:pt x="1180" y="1246"/>
                      <a:pt x="1271" y="1065"/>
                      <a:pt x="1317" y="869"/>
                    </a:cubicBezTo>
                    <a:cubicBezTo>
                      <a:pt x="1365" y="673"/>
                      <a:pt x="1365" y="460"/>
                      <a:pt x="1281" y="278"/>
                    </a:cubicBezTo>
                    <a:cubicBezTo>
                      <a:pt x="1268" y="251"/>
                      <a:pt x="1257" y="227"/>
                      <a:pt x="1235" y="209"/>
                    </a:cubicBezTo>
                    <a:cubicBezTo>
                      <a:pt x="1210" y="187"/>
                      <a:pt x="1179" y="177"/>
                      <a:pt x="1147" y="177"/>
                    </a:cubicBezTo>
                    <a:cubicBezTo>
                      <a:pt x="1085" y="177"/>
                      <a:pt x="1016" y="212"/>
                      <a:pt x="964" y="254"/>
                    </a:cubicBezTo>
                    <a:cubicBezTo>
                      <a:pt x="784" y="402"/>
                      <a:pt x="672" y="621"/>
                      <a:pt x="596" y="842"/>
                    </a:cubicBezTo>
                    <a:cubicBezTo>
                      <a:pt x="544" y="622"/>
                      <a:pt x="483" y="403"/>
                      <a:pt x="414" y="187"/>
                    </a:cubicBezTo>
                    <a:cubicBezTo>
                      <a:pt x="390" y="113"/>
                      <a:pt x="353" y="24"/>
                      <a:pt x="276" y="4"/>
                    </a:cubicBezTo>
                    <a:cubicBezTo>
                      <a:pt x="266" y="2"/>
                      <a:pt x="256" y="0"/>
                      <a:pt x="2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9" name="Google Shape;1959;p30"/>
              <p:cNvSpPr/>
              <p:nvPr/>
            </p:nvSpPr>
            <p:spPr>
              <a:xfrm>
                <a:off x="4419345" y="4416686"/>
                <a:ext cx="454678" cy="211977"/>
              </a:xfrm>
              <a:custGeom>
                <a:avLst/>
                <a:gdLst/>
                <a:ahLst/>
                <a:cxnLst/>
                <a:rect l="l" t="t" r="r" b="b"/>
                <a:pathLst>
                  <a:path w="8253" h="3848" extrusionOk="0">
                    <a:moveTo>
                      <a:pt x="3742" y="1"/>
                    </a:moveTo>
                    <a:cubicBezTo>
                      <a:pt x="2718" y="1"/>
                      <a:pt x="1694" y="206"/>
                      <a:pt x="753" y="610"/>
                    </a:cubicBezTo>
                    <a:cubicBezTo>
                      <a:pt x="595" y="677"/>
                      <a:pt x="435" y="754"/>
                      <a:pt x="325" y="885"/>
                    </a:cubicBezTo>
                    <a:cubicBezTo>
                      <a:pt x="0" y="1275"/>
                      <a:pt x="288" y="1869"/>
                      <a:pt x="650" y="2226"/>
                    </a:cubicBezTo>
                    <a:cubicBezTo>
                      <a:pt x="1656" y="3217"/>
                      <a:pt x="3732" y="3847"/>
                      <a:pt x="5317" y="3847"/>
                    </a:cubicBezTo>
                    <a:cubicBezTo>
                      <a:pt x="5542" y="3847"/>
                      <a:pt x="5757" y="3835"/>
                      <a:pt x="5957" y="3809"/>
                    </a:cubicBezTo>
                    <a:cubicBezTo>
                      <a:pt x="8252" y="3511"/>
                      <a:pt x="7720" y="835"/>
                      <a:pt x="5802" y="287"/>
                    </a:cubicBezTo>
                    <a:cubicBezTo>
                      <a:pt x="5133" y="96"/>
                      <a:pt x="4437" y="1"/>
                      <a:pt x="37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0" name="Google Shape;1960;p30"/>
              <p:cNvSpPr/>
              <p:nvPr/>
            </p:nvSpPr>
            <p:spPr>
              <a:xfrm>
                <a:off x="5014562" y="4239415"/>
                <a:ext cx="332814" cy="161131"/>
              </a:xfrm>
              <a:custGeom>
                <a:avLst/>
                <a:gdLst/>
                <a:ahLst/>
                <a:cxnLst/>
                <a:rect l="l" t="t" r="r" b="b"/>
                <a:pathLst>
                  <a:path w="6041" h="2925" extrusionOk="0">
                    <a:moveTo>
                      <a:pt x="2580" y="1"/>
                    </a:moveTo>
                    <a:cubicBezTo>
                      <a:pt x="2461" y="1"/>
                      <a:pt x="2343" y="5"/>
                      <a:pt x="2225" y="13"/>
                    </a:cubicBezTo>
                    <a:cubicBezTo>
                      <a:pt x="1565" y="60"/>
                      <a:pt x="878" y="252"/>
                      <a:pt x="425" y="736"/>
                    </a:cubicBezTo>
                    <a:cubicBezTo>
                      <a:pt x="169" y="1008"/>
                      <a:pt x="0" y="1408"/>
                      <a:pt x="128" y="1759"/>
                    </a:cubicBezTo>
                    <a:cubicBezTo>
                      <a:pt x="417" y="2547"/>
                      <a:pt x="1617" y="2925"/>
                      <a:pt x="2825" y="2925"/>
                    </a:cubicBezTo>
                    <a:cubicBezTo>
                      <a:pt x="4426" y="2925"/>
                      <a:pt x="6040" y="2260"/>
                      <a:pt x="5561" y="1005"/>
                    </a:cubicBezTo>
                    <a:cubicBezTo>
                      <a:pt x="5525" y="908"/>
                      <a:pt x="5430" y="843"/>
                      <a:pt x="5343" y="788"/>
                    </a:cubicBezTo>
                    <a:cubicBezTo>
                      <a:pt x="4519" y="276"/>
                      <a:pt x="3549" y="1"/>
                      <a:pt x="258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1" name="Google Shape;1961;p30"/>
              <p:cNvSpPr/>
              <p:nvPr/>
            </p:nvSpPr>
            <p:spPr>
              <a:xfrm>
                <a:off x="2653967" y="3850828"/>
                <a:ext cx="457929" cy="183331"/>
              </a:xfrm>
              <a:custGeom>
                <a:avLst/>
                <a:gdLst/>
                <a:ahLst/>
                <a:cxnLst/>
                <a:rect l="l" t="t" r="r" b="b"/>
                <a:pathLst>
                  <a:path w="8312" h="3328" extrusionOk="0">
                    <a:moveTo>
                      <a:pt x="4338" y="0"/>
                    </a:moveTo>
                    <a:cubicBezTo>
                      <a:pt x="3798" y="0"/>
                      <a:pt x="3258" y="20"/>
                      <a:pt x="2719" y="62"/>
                    </a:cubicBezTo>
                    <a:cubicBezTo>
                      <a:pt x="2097" y="107"/>
                      <a:pt x="1450" y="189"/>
                      <a:pt x="918" y="518"/>
                    </a:cubicBezTo>
                    <a:cubicBezTo>
                      <a:pt x="386" y="848"/>
                      <a:pt x="1" y="1494"/>
                      <a:pt x="157" y="2099"/>
                    </a:cubicBezTo>
                    <a:cubicBezTo>
                      <a:pt x="286" y="2593"/>
                      <a:pt x="743" y="2950"/>
                      <a:pt x="1232" y="3099"/>
                    </a:cubicBezTo>
                    <a:cubicBezTo>
                      <a:pt x="1712" y="3247"/>
                      <a:pt x="2364" y="3327"/>
                      <a:pt x="3057" y="3327"/>
                    </a:cubicBezTo>
                    <a:cubicBezTo>
                      <a:pt x="4348" y="3327"/>
                      <a:pt x="5782" y="3048"/>
                      <a:pt x="6519" y="2402"/>
                    </a:cubicBezTo>
                    <a:cubicBezTo>
                      <a:pt x="8312" y="834"/>
                      <a:pt x="5940" y="14"/>
                      <a:pt x="4540" y="1"/>
                    </a:cubicBezTo>
                    <a:cubicBezTo>
                      <a:pt x="4473" y="0"/>
                      <a:pt x="4406" y="0"/>
                      <a:pt x="4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2" name="Google Shape;1962;p30"/>
              <p:cNvSpPr/>
              <p:nvPr/>
            </p:nvSpPr>
            <p:spPr>
              <a:xfrm>
                <a:off x="1309715" y="3884817"/>
                <a:ext cx="461455" cy="141134"/>
              </a:xfrm>
              <a:custGeom>
                <a:avLst/>
                <a:gdLst/>
                <a:ahLst/>
                <a:cxnLst/>
                <a:rect l="l" t="t" r="r" b="b"/>
                <a:pathLst>
                  <a:path w="8376" h="2562" extrusionOk="0">
                    <a:moveTo>
                      <a:pt x="4769" y="1"/>
                    </a:moveTo>
                    <a:cubicBezTo>
                      <a:pt x="3754" y="1"/>
                      <a:pt x="2712" y="173"/>
                      <a:pt x="1876" y="381"/>
                    </a:cubicBezTo>
                    <a:cubicBezTo>
                      <a:pt x="1729" y="416"/>
                      <a:pt x="1578" y="458"/>
                      <a:pt x="1458" y="553"/>
                    </a:cubicBezTo>
                    <a:cubicBezTo>
                      <a:pt x="0" y="1683"/>
                      <a:pt x="3278" y="2540"/>
                      <a:pt x="3873" y="2554"/>
                    </a:cubicBezTo>
                    <a:cubicBezTo>
                      <a:pt x="4071" y="2558"/>
                      <a:pt x="4282" y="2562"/>
                      <a:pt x="4500" y="2562"/>
                    </a:cubicBezTo>
                    <a:cubicBezTo>
                      <a:pt x="5453" y="2562"/>
                      <a:pt x="6547" y="2496"/>
                      <a:pt x="7346" y="2117"/>
                    </a:cubicBezTo>
                    <a:cubicBezTo>
                      <a:pt x="8376" y="1627"/>
                      <a:pt x="8137" y="917"/>
                      <a:pt x="7138" y="444"/>
                    </a:cubicBezTo>
                    <a:cubicBezTo>
                      <a:pt x="6457" y="122"/>
                      <a:pt x="5622" y="1"/>
                      <a:pt x="47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3" name="Google Shape;1963;p30"/>
              <p:cNvSpPr/>
              <p:nvPr/>
            </p:nvSpPr>
            <p:spPr>
              <a:xfrm>
                <a:off x="2511113" y="4235944"/>
                <a:ext cx="534507" cy="226189"/>
              </a:xfrm>
              <a:custGeom>
                <a:avLst/>
                <a:gdLst/>
                <a:ahLst/>
                <a:cxnLst/>
                <a:rect l="l" t="t" r="r" b="b"/>
                <a:pathLst>
                  <a:path w="9702" h="4106" extrusionOk="0">
                    <a:moveTo>
                      <a:pt x="4396" y="1"/>
                    </a:moveTo>
                    <a:cubicBezTo>
                      <a:pt x="4376" y="1"/>
                      <a:pt x="4356" y="1"/>
                      <a:pt x="4335" y="1"/>
                    </a:cubicBezTo>
                    <a:cubicBezTo>
                      <a:pt x="3002" y="15"/>
                      <a:pt x="1679" y="502"/>
                      <a:pt x="654" y="1353"/>
                    </a:cubicBezTo>
                    <a:cubicBezTo>
                      <a:pt x="323" y="1629"/>
                      <a:pt x="1" y="1994"/>
                      <a:pt x="15" y="2425"/>
                    </a:cubicBezTo>
                    <a:cubicBezTo>
                      <a:pt x="32" y="2841"/>
                      <a:pt x="359" y="3178"/>
                      <a:pt x="709" y="3406"/>
                    </a:cubicBezTo>
                    <a:cubicBezTo>
                      <a:pt x="1596" y="3982"/>
                      <a:pt x="2609" y="4098"/>
                      <a:pt x="3645" y="4098"/>
                    </a:cubicBezTo>
                    <a:cubicBezTo>
                      <a:pt x="4341" y="4098"/>
                      <a:pt x="5047" y="4046"/>
                      <a:pt x="5733" y="4046"/>
                    </a:cubicBezTo>
                    <a:cubicBezTo>
                      <a:pt x="6053" y="4046"/>
                      <a:pt x="6368" y="4057"/>
                      <a:pt x="6676" y="4090"/>
                    </a:cubicBezTo>
                    <a:cubicBezTo>
                      <a:pt x="6774" y="4101"/>
                      <a:pt x="6871" y="4106"/>
                      <a:pt x="6966" y="4106"/>
                    </a:cubicBezTo>
                    <a:cubicBezTo>
                      <a:pt x="8606" y="4106"/>
                      <a:pt x="9702" y="2592"/>
                      <a:pt x="8046" y="1274"/>
                    </a:cubicBezTo>
                    <a:cubicBezTo>
                      <a:pt x="7019" y="455"/>
                      <a:pt x="5709" y="1"/>
                      <a:pt x="43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4" name="Google Shape;1964;p30"/>
              <p:cNvSpPr/>
              <p:nvPr/>
            </p:nvSpPr>
            <p:spPr>
              <a:xfrm>
                <a:off x="3405922" y="3936268"/>
                <a:ext cx="71620" cy="111993"/>
              </a:xfrm>
              <a:custGeom>
                <a:avLst/>
                <a:gdLst/>
                <a:ahLst/>
                <a:cxnLst/>
                <a:rect l="l" t="t" r="r" b="b"/>
                <a:pathLst>
                  <a:path w="1300" h="2033" extrusionOk="0">
                    <a:moveTo>
                      <a:pt x="338" y="1"/>
                    </a:moveTo>
                    <a:cubicBezTo>
                      <a:pt x="299" y="1"/>
                      <a:pt x="259" y="9"/>
                      <a:pt x="221" y="25"/>
                    </a:cubicBezTo>
                    <a:cubicBezTo>
                      <a:pt x="69" y="92"/>
                      <a:pt x="1" y="265"/>
                      <a:pt x="66" y="416"/>
                    </a:cubicBezTo>
                    <a:lnTo>
                      <a:pt x="688" y="1853"/>
                    </a:lnTo>
                    <a:cubicBezTo>
                      <a:pt x="736" y="1965"/>
                      <a:pt x="845" y="2032"/>
                      <a:pt x="961" y="2032"/>
                    </a:cubicBezTo>
                    <a:cubicBezTo>
                      <a:pt x="999" y="2032"/>
                      <a:pt x="1040" y="2023"/>
                      <a:pt x="1078" y="2008"/>
                    </a:cubicBezTo>
                    <a:cubicBezTo>
                      <a:pt x="1230" y="1943"/>
                      <a:pt x="1299" y="1768"/>
                      <a:pt x="1233" y="1619"/>
                    </a:cubicBezTo>
                    <a:lnTo>
                      <a:pt x="611" y="181"/>
                    </a:lnTo>
                    <a:cubicBezTo>
                      <a:pt x="562" y="68"/>
                      <a:pt x="453"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5" name="Google Shape;1965;p30"/>
              <p:cNvSpPr/>
              <p:nvPr/>
            </p:nvSpPr>
            <p:spPr>
              <a:xfrm>
                <a:off x="3493960" y="3887847"/>
                <a:ext cx="38785" cy="142897"/>
              </a:xfrm>
              <a:custGeom>
                <a:avLst/>
                <a:gdLst/>
                <a:ahLst/>
                <a:cxnLst/>
                <a:rect l="l" t="t" r="r" b="b"/>
                <a:pathLst>
                  <a:path w="704" h="2594" extrusionOk="0">
                    <a:moveTo>
                      <a:pt x="406" y="1"/>
                    </a:moveTo>
                    <a:cubicBezTo>
                      <a:pt x="238" y="1"/>
                      <a:pt x="111" y="122"/>
                      <a:pt x="104" y="283"/>
                    </a:cubicBezTo>
                    <a:lnTo>
                      <a:pt x="8" y="2283"/>
                    </a:lnTo>
                    <a:cubicBezTo>
                      <a:pt x="1" y="2447"/>
                      <a:pt x="126" y="2587"/>
                      <a:pt x="290" y="2594"/>
                    </a:cubicBezTo>
                    <a:lnTo>
                      <a:pt x="304" y="2594"/>
                    </a:lnTo>
                    <a:cubicBezTo>
                      <a:pt x="464" y="2594"/>
                      <a:pt x="593" y="2468"/>
                      <a:pt x="601" y="2312"/>
                    </a:cubicBezTo>
                    <a:lnTo>
                      <a:pt x="697" y="311"/>
                    </a:lnTo>
                    <a:cubicBezTo>
                      <a:pt x="704" y="148"/>
                      <a:pt x="578" y="8"/>
                      <a:pt x="414" y="1"/>
                    </a:cubicBezTo>
                    <a:cubicBezTo>
                      <a:pt x="411" y="1"/>
                      <a:pt x="408" y="1"/>
                      <a:pt x="4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6" name="Google Shape;1966;p30"/>
              <p:cNvSpPr/>
              <p:nvPr/>
            </p:nvSpPr>
            <p:spPr>
              <a:xfrm>
                <a:off x="1125652" y="3840747"/>
                <a:ext cx="71565" cy="111938"/>
              </a:xfrm>
              <a:custGeom>
                <a:avLst/>
                <a:gdLst/>
                <a:ahLst/>
                <a:cxnLst/>
                <a:rect l="l" t="t" r="r" b="b"/>
                <a:pathLst>
                  <a:path w="1299" h="2032" extrusionOk="0">
                    <a:moveTo>
                      <a:pt x="339" y="1"/>
                    </a:moveTo>
                    <a:cubicBezTo>
                      <a:pt x="299" y="1"/>
                      <a:pt x="259" y="9"/>
                      <a:pt x="220" y="26"/>
                    </a:cubicBezTo>
                    <a:cubicBezTo>
                      <a:pt x="69" y="91"/>
                      <a:pt x="0" y="266"/>
                      <a:pt x="65" y="416"/>
                    </a:cubicBezTo>
                    <a:lnTo>
                      <a:pt x="688" y="1854"/>
                    </a:lnTo>
                    <a:cubicBezTo>
                      <a:pt x="736" y="1964"/>
                      <a:pt x="846" y="2032"/>
                      <a:pt x="960" y="2032"/>
                    </a:cubicBezTo>
                    <a:cubicBezTo>
                      <a:pt x="998" y="2032"/>
                      <a:pt x="1039" y="2023"/>
                      <a:pt x="1077" y="2009"/>
                    </a:cubicBezTo>
                    <a:cubicBezTo>
                      <a:pt x="1230" y="1943"/>
                      <a:pt x="1299" y="1769"/>
                      <a:pt x="1232" y="1618"/>
                    </a:cubicBezTo>
                    <a:lnTo>
                      <a:pt x="610" y="181"/>
                    </a:lnTo>
                    <a:cubicBezTo>
                      <a:pt x="562" y="68"/>
                      <a:pt x="453" y="1"/>
                      <a:pt x="3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7" name="Google Shape;1967;p30"/>
              <p:cNvSpPr/>
              <p:nvPr/>
            </p:nvSpPr>
            <p:spPr>
              <a:xfrm>
                <a:off x="1213634" y="3792380"/>
                <a:ext cx="38785" cy="142842"/>
              </a:xfrm>
              <a:custGeom>
                <a:avLst/>
                <a:gdLst/>
                <a:ahLst/>
                <a:cxnLst/>
                <a:rect l="l" t="t" r="r" b="b"/>
                <a:pathLst>
                  <a:path w="704" h="2593" extrusionOk="0">
                    <a:moveTo>
                      <a:pt x="403" y="0"/>
                    </a:moveTo>
                    <a:cubicBezTo>
                      <a:pt x="238" y="0"/>
                      <a:pt x="111" y="121"/>
                      <a:pt x="104" y="283"/>
                    </a:cubicBezTo>
                    <a:lnTo>
                      <a:pt x="8" y="2282"/>
                    </a:lnTo>
                    <a:cubicBezTo>
                      <a:pt x="1" y="2445"/>
                      <a:pt x="127" y="2585"/>
                      <a:pt x="290" y="2592"/>
                    </a:cubicBezTo>
                    <a:lnTo>
                      <a:pt x="304" y="2592"/>
                    </a:lnTo>
                    <a:cubicBezTo>
                      <a:pt x="463" y="2592"/>
                      <a:pt x="594" y="2466"/>
                      <a:pt x="601" y="2310"/>
                    </a:cubicBezTo>
                    <a:lnTo>
                      <a:pt x="697" y="311"/>
                    </a:lnTo>
                    <a:cubicBezTo>
                      <a:pt x="704" y="146"/>
                      <a:pt x="578" y="8"/>
                      <a:pt x="415" y="1"/>
                    </a:cubicBezTo>
                    <a:cubicBezTo>
                      <a:pt x="411" y="0"/>
                      <a:pt x="407" y="0"/>
                      <a:pt x="4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8" name="Google Shape;1968;p30"/>
              <p:cNvSpPr/>
              <p:nvPr/>
            </p:nvSpPr>
            <p:spPr>
              <a:xfrm>
                <a:off x="2055665" y="4331025"/>
                <a:ext cx="71620" cy="111938"/>
              </a:xfrm>
              <a:custGeom>
                <a:avLst/>
                <a:gdLst/>
                <a:ahLst/>
                <a:cxnLst/>
                <a:rect l="l" t="t" r="r" b="b"/>
                <a:pathLst>
                  <a:path w="1300" h="2032" extrusionOk="0">
                    <a:moveTo>
                      <a:pt x="339" y="0"/>
                    </a:moveTo>
                    <a:cubicBezTo>
                      <a:pt x="300" y="0"/>
                      <a:pt x="259" y="8"/>
                      <a:pt x="221" y="25"/>
                    </a:cubicBezTo>
                    <a:cubicBezTo>
                      <a:pt x="68" y="90"/>
                      <a:pt x="1" y="265"/>
                      <a:pt x="66" y="415"/>
                    </a:cubicBezTo>
                    <a:lnTo>
                      <a:pt x="688" y="1853"/>
                    </a:lnTo>
                    <a:cubicBezTo>
                      <a:pt x="736" y="1963"/>
                      <a:pt x="846" y="2031"/>
                      <a:pt x="960" y="2031"/>
                    </a:cubicBezTo>
                    <a:cubicBezTo>
                      <a:pt x="999" y="2031"/>
                      <a:pt x="1040" y="2023"/>
                      <a:pt x="1079" y="2009"/>
                    </a:cubicBezTo>
                    <a:cubicBezTo>
                      <a:pt x="1230" y="1942"/>
                      <a:pt x="1299" y="1769"/>
                      <a:pt x="1234" y="1618"/>
                    </a:cubicBezTo>
                    <a:lnTo>
                      <a:pt x="610" y="181"/>
                    </a:lnTo>
                    <a:cubicBezTo>
                      <a:pt x="562" y="68"/>
                      <a:pt x="453" y="0"/>
                      <a:pt x="3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9" name="Google Shape;1969;p30"/>
              <p:cNvSpPr/>
              <p:nvPr/>
            </p:nvSpPr>
            <p:spPr>
              <a:xfrm>
                <a:off x="2143702" y="4282493"/>
                <a:ext cx="38785" cy="142897"/>
              </a:xfrm>
              <a:custGeom>
                <a:avLst/>
                <a:gdLst/>
                <a:ahLst/>
                <a:cxnLst/>
                <a:rect l="l" t="t" r="r" b="b"/>
                <a:pathLst>
                  <a:path w="704" h="2594" extrusionOk="0">
                    <a:moveTo>
                      <a:pt x="405" y="0"/>
                    </a:moveTo>
                    <a:cubicBezTo>
                      <a:pt x="239" y="0"/>
                      <a:pt x="110" y="122"/>
                      <a:pt x="103" y="283"/>
                    </a:cubicBezTo>
                    <a:lnTo>
                      <a:pt x="8" y="2283"/>
                    </a:lnTo>
                    <a:cubicBezTo>
                      <a:pt x="0" y="2446"/>
                      <a:pt x="126" y="2586"/>
                      <a:pt x="290" y="2593"/>
                    </a:cubicBezTo>
                    <a:lnTo>
                      <a:pt x="304" y="2593"/>
                    </a:lnTo>
                    <a:cubicBezTo>
                      <a:pt x="463" y="2593"/>
                      <a:pt x="593" y="2469"/>
                      <a:pt x="600" y="2311"/>
                    </a:cubicBezTo>
                    <a:lnTo>
                      <a:pt x="696" y="311"/>
                    </a:lnTo>
                    <a:cubicBezTo>
                      <a:pt x="703" y="147"/>
                      <a:pt x="578" y="7"/>
                      <a:pt x="414" y="0"/>
                    </a:cubicBezTo>
                    <a:cubicBezTo>
                      <a:pt x="411" y="0"/>
                      <a:pt x="408" y="0"/>
                      <a:pt x="4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0" name="Google Shape;1970;p30"/>
              <p:cNvSpPr/>
              <p:nvPr/>
            </p:nvSpPr>
            <p:spPr>
              <a:xfrm>
                <a:off x="1391362" y="4175128"/>
                <a:ext cx="71565" cy="111938"/>
              </a:xfrm>
              <a:custGeom>
                <a:avLst/>
                <a:gdLst/>
                <a:ahLst/>
                <a:cxnLst/>
                <a:rect l="l" t="t" r="r" b="b"/>
                <a:pathLst>
                  <a:path w="1299" h="2032" extrusionOk="0">
                    <a:moveTo>
                      <a:pt x="340" y="0"/>
                    </a:moveTo>
                    <a:cubicBezTo>
                      <a:pt x="301" y="0"/>
                      <a:pt x="260" y="8"/>
                      <a:pt x="222" y="25"/>
                    </a:cubicBezTo>
                    <a:cubicBezTo>
                      <a:pt x="69" y="90"/>
                      <a:pt x="0" y="265"/>
                      <a:pt x="67" y="415"/>
                    </a:cubicBezTo>
                    <a:lnTo>
                      <a:pt x="689" y="1853"/>
                    </a:lnTo>
                    <a:cubicBezTo>
                      <a:pt x="737" y="1963"/>
                      <a:pt x="846" y="2031"/>
                      <a:pt x="960" y="2031"/>
                    </a:cubicBezTo>
                    <a:cubicBezTo>
                      <a:pt x="1000" y="2031"/>
                      <a:pt x="1041" y="2023"/>
                      <a:pt x="1079" y="2009"/>
                    </a:cubicBezTo>
                    <a:cubicBezTo>
                      <a:pt x="1230" y="1942"/>
                      <a:pt x="1299" y="1769"/>
                      <a:pt x="1234" y="1618"/>
                    </a:cubicBezTo>
                    <a:lnTo>
                      <a:pt x="611" y="181"/>
                    </a:lnTo>
                    <a:cubicBezTo>
                      <a:pt x="563" y="67"/>
                      <a:pt x="454" y="0"/>
                      <a:pt x="3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1" name="Google Shape;1971;p30"/>
              <p:cNvSpPr/>
              <p:nvPr/>
            </p:nvSpPr>
            <p:spPr>
              <a:xfrm>
                <a:off x="1479455" y="4126596"/>
                <a:ext cx="38675" cy="142897"/>
              </a:xfrm>
              <a:custGeom>
                <a:avLst/>
                <a:gdLst/>
                <a:ahLst/>
                <a:cxnLst/>
                <a:rect l="l" t="t" r="r" b="b"/>
                <a:pathLst>
                  <a:path w="702" h="2594" extrusionOk="0">
                    <a:moveTo>
                      <a:pt x="404" y="0"/>
                    </a:moveTo>
                    <a:cubicBezTo>
                      <a:pt x="237" y="0"/>
                      <a:pt x="109" y="122"/>
                      <a:pt x="102" y="282"/>
                    </a:cubicBezTo>
                    <a:lnTo>
                      <a:pt x="8" y="2283"/>
                    </a:lnTo>
                    <a:cubicBezTo>
                      <a:pt x="0" y="2446"/>
                      <a:pt x="126" y="2586"/>
                      <a:pt x="290" y="2593"/>
                    </a:cubicBezTo>
                    <a:lnTo>
                      <a:pt x="304" y="2593"/>
                    </a:lnTo>
                    <a:cubicBezTo>
                      <a:pt x="461" y="2593"/>
                      <a:pt x="592" y="2469"/>
                      <a:pt x="600" y="2311"/>
                    </a:cubicBezTo>
                    <a:lnTo>
                      <a:pt x="695" y="311"/>
                    </a:lnTo>
                    <a:cubicBezTo>
                      <a:pt x="702" y="147"/>
                      <a:pt x="578" y="7"/>
                      <a:pt x="413" y="0"/>
                    </a:cubicBezTo>
                    <a:cubicBezTo>
                      <a:pt x="410" y="0"/>
                      <a:pt x="407" y="0"/>
                      <a:pt x="4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2" name="Google Shape;1972;p30"/>
              <p:cNvSpPr/>
              <p:nvPr/>
            </p:nvSpPr>
            <p:spPr>
              <a:xfrm>
                <a:off x="5520089" y="4284256"/>
                <a:ext cx="71565" cy="111938"/>
              </a:xfrm>
              <a:custGeom>
                <a:avLst/>
                <a:gdLst/>
                <a:ahLst/>
                <a:cxnLst/>
                <a:rect l="l" t="t" r="r" b="b"/>
                <a:pathLst>
                  <a:path w="1299" h="2032" extrusionOk="0">
                    <a:moveTo>
                      <a:pt x="961" y="0"/>
                    </a:moveTo>
                    <a:cubicBezTo>
                      <a:pt x="847" y="0"/>
                      <a:pt x="737" y="67"/>
                      <a:pt x="689" y="180"/>
                    </a:cubicBezTo>
                    <a:lnTo>
                      <a:pt x="65" y="1618"/>
                    </a:lnTo>
                    <a:cubicBezTo>
                      <a:pt x="0" y="1768"/>
                      <a:pt x="69" y="1943"/>
                      <a:pt x="220" y="2008"/>
                    </a:cubicBezTo>
                    <a:cubicBezTo>
                      <a:pt x="260" y="2022"/>
                      <a:pt x="301" y="2032"/>
                      <a:pt x="339" y="2032"/>
                    </a:cubicBezTo>
                    <a:cubicBezTo>
                      <a:pt x="453" y="2032"/>
                      <a:pt x="563" y="1964"/>
                      <a:pt x="611" y="1853"/>
                    </a:cubicBezTo>
                    <a:lnTo>
                      <a:pt x="1234" y="416"/>
                    </a:lnTo>
                    <a:cubicBezTo>
                      <a:pt x="1299" y="265"/>
                      <a:pt x="1230" y="91"/>
                      <a:pt x="1079" y="25"/>
                    </a:cubicBezTo>
                    <a:cubicBezTo>
                      <a:pt x="1040" y="8"/>
                      <a:pt x="1001"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3" name="Google Shape;1973;p30"/>
              <p:cNvSpPr/>
              <p:nvPr/>
            </p:nvSpPr>
            <p:spPr>
              <a:xfrm>
                <a:off x="5464831" y="4235834"/>
                <a:ext cx="38785" cy="142897"/>
              </a:xfrm>
              <a:custGeom>
                <a:avLst/>
                <a:gdLst/>
                <a:ahLst/>
                <a:cxnLst/>
                <a:rect l="l" t="t" r="r" b="b"/>
                <a:pathLst>
                  <a:path w="704" h="2594" extrusionOk="0">
                    <a:moveTo>
                      <a:pt x="299" y="0"/>
                    </a:moveTo>
                    <a:cubicBezTo>
                      <a:pt x="296" y="0"/>
                      <a:pt x="293" y="0"/>
                      <a:pt x="290" y="0"/>
                    </a:cubicBezTo>
                    <a:cubicBezTo>
                      <a:pt x="127" y="7"/>
                      <a:pt x="1" y="147"/>
                      <a:pt x="8" y="311"/>
                    </a:cubicBezTo>
                    <a:lnTo>
                      <a:pt x="104" y="2311"/>
                    </a:lnTo>
                    <a:cubicBezTo>
                      <a:pt x="111" y="2468"/>
                      <a:pt x="242" y="2593"/>
                      <a:pt x="400" y="2593"/>
                    </a:cubicBezTo>
                    <a:lnTo>
                      <a:pt x="415" y="2593"/>
                    </a:lnTo>
                    <a:cubicBezTo>
                      <a:pt x="578" y="2586"/>
                      <a:pt x="704" y="2446"/>
                      <a:pt x="697" y="2283"/>
                    </a:cubicBezTo>
                    <a:lnTo>
                      <a:pt x="601" y="283"/>
                    </a:lnTo>
                    <a:cubicBezTo>
                      <a:pt x="594" y="122"/>
                      <a:pt x="466" y="0"/>
                      <a:pt x="2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4" name="Google Shape;1974;p30"/>
              <p:cNvSpPr/>
              <p:nvPr/>
            </p:nvSpPr>
            <p:spPr>
              <a:xfrm>
                <a:off x="3147484" y="4256877"/>
                <a:ext cx="71565" cy="111883"/>
              </a:xfrm>
              <a:custGeom>
                <a:avLst/>
                <a:gdLst/>
                <a:ahLst/>
                <a:cxnLst/>
                <a:rect l="l" t="t" r="r" b="b"/>
                <a:pathLst>
                  <a:path w="1299" h="2031" extrusionOk="0">
                    <a:moveTo>
                      <a:pt x="960" y="0"/>
                    </a:moveTo>
                    <a:cubicBezTo>
                      <a:pt x="845" y="0"/>
                      <a:pt x="737" y="67"/>
                      <a:pt x="687" y="180"/>
                    </a:cubicBezTo>
                    <a:lnTo>
                      <a:pt x="65" y="1618"/>
                    </a:lnTo>
                    <a:cubicBezTo>
                      <a:pt x="0" y="1768"/>
                      <a:pt x="69" y="1943"/>
                      <a:pt x="220" y="2008"/>
                    </a:cubicBezTo>
                    <a:cubicBezTo>
                      <a:pt x="260" y="2022"/>
                      <a:pt x="299" y="2031"/>
                      <a:pt x="339" y="2031"/>
                    </a:cubicBezTo>
                    <a:cubicBezTo>
                      <a:pt x="453" y="2031"/>
                      <a:pt x="563" y="1964"/>
                      <a:pt x="610" y="1853"/>
                    </a:cubicBezTo>
                    <a:lnTo>
                      <a:pt x="1234" y="414"/>
                    </a:lnTo>
                    <a:cubicBezTo>
                      <a:pt x="1299" y="265"/>
                      <a:pt x="1229" y="90"/>
                      <a:pt x="1078" y="25"/>
                    </a:cubicBezTo>
                    <a:cubicBezTo>
                      <a:pt x="1040" y="8"/>
                      <a:pt x="999" y="0"/>
                      <a:pt x="9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5" name="Google Shape;1975;p30"/>
              <p:cNvSpPr/>
              <p:nvPr/>
            </p:nvSpPr>
            <p:spPr>
              <a:xfrm>
                <a:off x="3092227" y="4208456"/>
                <a:ext cx="38730" cy="142787"/>
              </a:xfrm>
              <a:custGeom>
                <a:avLst/>
                <a:gdLst/>
                <a:ahLst/>
                <a:cxnLst/>
                <a:rect l="l" t="t" r="r" b="b"/>
                <a:pathLst>
                  <a:path w="703" h="2592" extrusionOk="0">
                    <a:moveTo>
                      <a:pt x="302" y="0"/>
                    </a:moveTo>
                    <a:cubicBezTo>
                      <a:pt x="298" y="0"/>
                      <a:pt x="294" y="0"/>
                      <a:pt x="290" y="0"/>
                    </a:cubicBezTo>
                    <a:cubicBezTo>
                      <a:pt x="126" y="8"/>
                      <a:pt x="1" y="147"/>
                      <a:pt x="8" y="311"/>
                    </a:cubicBezTo>
                    <a:lnTo>
                      <a:pt x="102" y="2310"/>
                    </a:lnTo>
                    <a:cubicBezTo>
                      <a:pt x="110" y="2469"/>
                      <a:pt x="241" y="2592"/>
                      <a:pt x="399" y="2592"/>
                    </a:cubicBezTo>
                    <a:lnTo>
                      <a:pt x="413" y="2592"/>
                    </a:lnTo>
                    <a:cubicBezTo>
                      <a:pt x="578" y="2585"/>
                      <a:pt x="702" y="2445"/>
                      <a:pt x="695" y="2281"/>
                    </a:cubicBezTo>
                    <a:lnTo>
                      <a:pt x="601" y="283"/>
                    </a:lnTo>
                    <a:cubicBezTo>
                      <a:pt x="594" y="121"/>
                      <a:pt x="467" y="0"/>
                      <a:pt x="3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6" name="Google Shape;1976;p30"/>
              <p:cNvSpPr/>
              <p:nvPr/>
            </p:nvSpPr>
            <p:spPr>
              <a:xfrm>
                <a:off x="4559334" y="4068864"/>
                <a:ext cx="71565" cy="111938"/>
              </a:xfrm>
              <a:custGeom>
                <a:avLst/>
                <a:gdLst/>
                <a:ahLst/>
                <a:cxnLst/>
                <a:rect l="l" t="t" r="r" b="b"/>
                <a:pathLst>
                  <a:path w="1299" h="2032" extrusionOk="0">
                    <a:moveTo>
                      <a:pt x="961" y="0"/>
                    </a:moveTo>
                    <a:cubicBezTo>
                      <a:pt x="846" y="0"/>
                      <a:pt x="737" y="68"/>
                      <a:pt x="688" y="180"/>
                    </a:cubicBezTo>
                    <a:lnTo>
                      <a:pt x="65" y="1618"/>
                    </a:lnTo>
                    <a:cubicBezTo>
                      <a:pt x="0" y="1768"/>
                      <a:pt x="69" y="1943"/>
                      <a:pt x="220" y="2008"/>
                    </a:cubicBezTo>
                    <a:cubicBezTo>
                      <a:pt x="260" y="2025"/>
                      <a:pt x="301" y="2032"/>
                      <a:pt x="339" y="2032"/>
                    </a:cubicBezTo>
                    <a:cubicBezTo>
                      <a:pt x="453" y="2032"/>
                      <a:pt x="563" y="1964"/>
                      <a:pt x="610" y="1853"/>
                    </a:cubicBezTo>
                    <a:lnTo>
                      <a:pt x="1234" y="416"/>
                    </a:lnTo>
                    <a:cubicBezTo>
                      <a:pt x="1299" y="265"/>
                      <a:pt x="1230" y="91"/>
                      <a:pt x="1079" y="25"/>
                    </a:cubicBezTo>
                    <a:cubicBezTo>
                      <a:pt x="1040" y="8"/>
                      <a:pt x="1000"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7" name="Google Shape;1977;p30"/>
              <p:cNvSpPr/>
              <p:nvPr/>
            </p:nvSpPr>
            <p:spPr>
              <a:xfrm>
                <a:off x="4504077" y="4020442"/>
                <a:ext cx="38785" cy="142897"/>
              </a:xfrm>
              <a:custGeom>
                <a:avLst/>
                <a:gdLst/>
                <a:ahLst/>
                <a:cxnLst/>
                <a:rect l="l" t="t" r="r" b="b"/>
                <a:pathLst>
                  <a:path w="704" h="2594" extrusionOk="0">
                    <a:moveTo>
                      <a:pt x="301" y="0"/>
                    </a:moveTo>
                    <a:cubicBezTo>
                      <a:pt x="298" y="0"/>
                      <a:pt x="294" y="0"/>
                      <a:pt x="290" y="1"/>
                    </a:cubicBezTo>
                    <a:cubicBezTo>
                      <a:pt x="127" y="8"/>
                      <a:pt x="1" y="147"/>
                      <a:pt x="8" y="311"/>
                    </a:cubicBezTo>
                    <a:lnTo>
                      <a:pt x="104" y="2311"/>
                    </a:lnTo>
                    <a:cubicBezTo>
                      <a:pt x="111" y="2469"/>
                      <a:pt x="242" y="2593"/>
                      <a:pt x="400" y="2593"/>
                    </a:cubicBezTo>
                    <a:lnTo>
                      <a:pt x="415" y="2593"/>
                    </a:lnTo>
                    <a:cubicBezTo>
                      <a:pt x="578" y="2586"/>
                      <a:pt x="704" y="2447"/>
                      <a:pt x="697" y="2283"/>
                    </a:cubicBezTo>
                    <a:lnTo>
                      <a:pt x="601" y="283"/>
                    </a:lnTo>
                    <a:cubicBezTo>
                      <a:pt x="594" y="123"/>
                      <a:pt x="467"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78" name="Google Shape;1978;p30"/>
            <p:cNvGrpSpPr/>
            <p:nvPr/>
          </p:nvGrpSpPr>
          <p:grpSpPr>
            <a:xfrm>
              <a:off x="8727708" y="1417328"/>
              <a:ext cx="246464" cy="231319"/>
              <a:chOff x="5946283" y="1650903"/>
              <a:chExt cx="246464" cy="231319"/>
            </a:xfrm>
          </p:grpSpPr>
          <p:sp>
            <p:nvSpPr>
              <p:cNvPr id="1979" name="Google Shape;1979;p3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0" name="Google Shape;1980;p3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81" name="Google Shape;1981;p30"/>
            <p:cNvSpPr/>
            <p:nvPr/>
          </p:nvSpPr>
          <p:spPr>
            <a:xfrm>
              <a:off x="120162" y="132673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982" name="Google Shape;1982;p30"/>
            <p:cNvGrpSpPr/>
            <p:nvPr/>
          </p:nvGrpSpPr>
          <p:grpSpPr>
            <a:xfrm>
              <a:off x="398284" y="1882229"/>
              <a:ext cx="497474" cy="403112"/>
              <a:chOff x="7109370" y="3456528"/>
              <a:chExt cx="364958" cy="295732"/>
            </a:xfrm>
          </p:grpSpPr>
          <p:sp>
            <p:nvSpPr>
              <p:cNvPr id="1983" name="Google Shape;1983;p30"/>
              <p:cNvSpPr/>
              <p:nvPr/>
            </p:nvSpPr>
            <p:spPr>
              <a:xfrm>
                <a:off x="7109370" y="3456528"/>
                <a:ext cx="364958" cy="295732"/>
              </a:xfrm>
              <a:custGeom>
                <a:avLst/>
                <a:gdLst/>
                <a:ahLst/>
                <a:cxnLst/>
                <a:rect l="l" t="t" r="r" b="b"/>
                <a:pathLst>
                  <a:path w="12209" h="9894" extrusionOk="0">
                    <a:moveTo>
                      <a:pt x="1627" y="1"/>
                    </a:moveTo>
                    <a:cubicBezTo>
                      <a:pt x="850" y="1"/>
                      <a:pt x="266" y="842"/>
                      <a:pt x="652" y="1606"/>
                    </a:cubicBezTo>
                    <a:lnTo>
                      <a:pt x="1549" y="3370"/>
                    </a:lnTo>
                    <a:cubicBezTo>
                      <a:pt x="1729" y="3726"/>
                      <a:pt x="1704" y="4152"/>
                      <a:pt x="1482" y="4484"/>
                    </a:cubicBezTo>
                    <a:lnTo>
                      <a:pt x="459" y="6012"/>
                    </a:lnTo>
                    <a:cubicBezTo>
                      <a:pt x="0" y="6700"/>
                      <a:pt x="429" y="7627"/>
                      <a:pt x="1249" y="7720"/>
                    </a:cubicBezTo>
                    <a:lnTo>
                      <a:pt x="2843" y="7902"/>
                    </a:lnTo>
                    <a:cubicBezTo>
                      <a:pt x="3283" y="7950"/>
                      <a:pt x="3650" y="8261"/>
                      <a:pt x="3776" y="8686"/>
                    </a:cubicBezTo>
                    <a:lnTo>
                      <a:pt x="3897" y="9101"/>
                    </a:lnTo>
                    <a:cubicBezTo>
                      <a:pt x="4044" y="9600"/>
                      <a:pt x="4494" y="9894"/>
                      <a:pt x="4959" y="9894"/>
                    </a:cubicBezTo>
                    <a:cubicBezTo>
                      <a:pt x="5199" y="9894"/>
                      <a:pt x="5443" y="9815"/>
                      <a:pt x="5652" y="9646"/>
                    </a:cubicBezTo>
                    <a:lnTo>
                      <a:pt x="11527" y="4865"/>
                    </a:lnTo>
                    <a:cubicBezTo>
                      <a:pt x="12208" y="4310"/>
                      <a:pt x="11999" y="3222"/>
                      <a:pt x="11164" y="2959"/>
                    </a:cubicBezTo>
                    <a:lnTo>
                      <a:pt x="1968" y="54"/>
                    </a:lnTo>
                    <a:cubicBezTo>
                      <a:pt x="1852" y="18"/>
                      <a:pt x="1737" y="1"/>
                      <a:pt x="162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4" name="Google Shape;1984;p30"/>
              <p:cNvSpPr/>
              <p:nvPr/>
            </p:nvSpPr>
            <p:spPr>
              <a:xfrm>
                <a:off x="7188167" y="3514873"/>
                <a:ext cx="213582" cy="67492"/>
              </a:xfrm>
              <a:custGeom>
                <a:avLst/>
                <a:gdLst/>
                <a:ahLst/>
                <a:cxnLst/>
                <a:rect l="l" t="t" r="r" b="b"/>
                <a:pathLst>
                  <a:path w="7145" h="2258" extrusionOk="0">
                    <a:moveTo>
                      <a:pt x="1" y="1"/>
                    </a:moveTo>
                    <a:lnTo>
                      <a:pt x="1068" y="2104"/>
                    </a:lnTo>
                    <a:lnTo>
                      <a:pt x="7145" y="2258"/>
                    </a:lnTo>
                    <a:lnTo>
                      <a:pt x="7145" y="2258"/>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5" name="Google Shape;1985;p30"/>
              <p:cNvSpPr/>
              <p:nvPr/>
            </p:nvSpPr>
            <p:spPr>
              <a:xfrm>
                <a:off x="7244394" y="3582335"/>
                <a:ext cx="157354" cy="110802"/>
              </a:xfrm>
              <a:custGeom>
                <a:avLst/>
                <a:gdLst/>
                <a:ahLst/>
                <a:cxnLst/>
                <a:rect l="l" t="t" r="r" b="b"/>
                <a:pathLst>
                  <a:path w="5264" h="3707" extrusionOk="0">
                    <a:moveTo>
                      <a:pt x="5264" y="1"/>
                    </a:moveTo>
                    <a:lnTo>
                      <a:pt x="0" y="1278"/>
                    </a:lnTo>
                    <a:lnTo>
                      <a:pt x="711" y="3706"/>
                    </a:lnTo>
                    <a:lnTo>
                      <a:pt x="52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6" name="Google Shape;1986;p30"/>
              <p:cNvSpPr/>
              <p:nvPr/>
            </p:nvSpPr>
            <p:spPr>
              <a:xfrm>
                <a:off x="7176927" y="3577762"/>
                <a:ext cx="224821" cy="64533"/>
              </a:xfrm>
              <a:custGeom>
                <a:avLst/>
                <a:gdLst/>
                <a:ahLst/>
                <a:cxnLst/>
                <a:rect l="l" t="t" r="r" b="b"/>
                <a:pathLst>
                  <a:path w="7521" h="2159" extrusionOk="0">
                    <a:moveTo>
                      <a:pt x="1444" y="0"/>
                    </a:moveTo>
                    <a:lnTo>
                      <a:pt x="0" y="2158"/>
                    </a:lnTo>
                    <a:lnTo>
                      <a:pt x="2257" y="1431"/>
                    </a:lnTo>
                    <a:lnTo>
                      <a:pt x="7521" y="154"/>
                    </a:lnTo>
                    <a:lnTo>
                      <a:pt x="144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7" name="Google Shape;1987;p30"/>
              <p:cNvSpPr/>
              <p:nvPr/>
            </p:nvSpPr>
            <p:spPr>
              <a:xfrm>
                <a:off x="7176927" y="3620535"/>
                <a:ext cx="76375" cy="30428"/>
              </a:xfrm>
              <a:custGeom>
                <a:avLst/>
                <a:gdLst/>
                <a:ahLst/>
                <a:cxnLst/>
                <a:rect l="l" t="t" r="r" b="b"/>
                <a:pathLst>
                  <a:path w="2555" h="1018" extrusionOk="0">
                    <a:moveTo>
                      <a:pt x="2257" y="0"/>
                    </a:moveTo>
                    <a:lnTo>
                      <a:pt x="0" y="727"/>
                    </a:lnTo>
                    <a:lnTo>
                      <a:pt x="2555" y="1018"/>
                    </a:lnTo>
                    <a:lnTo>
                      <a:pt x="225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88" name="Google Shape;1988;p30"/>
            <p:cNvGrpSpPr/>
            <p:nvPr/>
          </p:nvGrpSpPr>
          <p:grpSpPr>
            <a:xfrm>
              <a:off x="8104784" y="3975202"/>
              <a:ext cx="548896" cy="601490"/>
              <a:chOff x="7969377" y="2856516"/>
              <a:chExt cx="402682" cy="441266"/>
            </a:xfrm>
          </p:grpSpPr>
          <p:sp>
            <p:nvSpPr>
              <p:cNvPr id="1989" name="Google Shape;1989;p30"/>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0" name="Google Shape;1990;p30"/>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1" name="Google Shape;1991;p30"/>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2" name="Google Shape;1992;p30"/>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3" name="Google Shape;1993;p30"/>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4" name="Google Shape;1994;p30"/>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5" name="Google Shape;1995;p30"/>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6" name="Google Shape;1996;p30"/>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7" name="Google Shape;1997;p30"/>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8" name="Google Shape;1998;p30"/>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9" name="Google Shape;1999;p30"/>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00" name="Google Shape;2000;p30"/>
            <p:cNvGrpSpPr/>
            <p:nvPr/>
          </p:nvGrpSpPr>
          <p:grpSpPr>
            <a:xfrm>
              <a:off x="2104377" y="4214441"/>
              <a:ext cx="365496" cy="565595"/>
              <a:chOff x="7706772" y="521151"/>
              <a:chExt cx="268136" cy="414933"/>
            </a:xfrm>
          </p:grpSpPr>
          <p:sp>
            <p:nvSpPr>
              <p:cNvPr id="2001" name="Google Shape;2001;p30"/>
              <p:cNvSpPr/>
              <p:nvPr/>
            </p:nvSpPr>
            <p:spPr>
              <a:xfrm>
                <a:off x="7706772" y="521151"/>
                <a:ext cx="268136" cy="414933"/>
              </a:xfrm>
              <a:custGeom>
                <a:avLst/>
                <a:gdLst/>
                <a:ahLst/>
                <a:cxnLst/>
                <a:rect l="l" t="t" r="r" b="b"/>
                <a:pathLst>
                  <a:path w="8970" h="13882" extrusionOk="0">
                    <a:moveTo>
                      <a:pt x="4314" y="1"/>
                    </a:moveTo>
                    <a:cubicBezTo>
                      <a:pt x="3892" y="1"/>
                      <a:pt x="3488" y="116"/>
                      <a:pt x="3138" y="331"/>
                    </a:cubicBezTo>
                    <a:cubicBezTo>
                      <a:pt x="3137" y="332"/>
                      <a:pt x="3136" y="332"/>
                      <a:pt x="3134" y="332"/>
                    </a:cubicBezTo>
                    <a:cubicBezTo>
                      <a:pt x="2530" y="396"/>
                      <a:pt x="1977" y="723"/>
                      <a:pt x="1620" y="1220"/>
                    </a:cubicBezTo>
                    <a:lnTo>
                      <a:pt x="1615" y="1226"/>
                    </a:lnTo>
                    <a:cubicBezTo>
                      <a:pt x="1407" y="1323"/>
                      <a:pt x="1215" y="1455"/>
                      <a:pt x="1051" y="1615"/>
                    </a:cubicBezTo>
                    <a:cubicBezTo>
                      <a:pt x="420" y="2231"/>
                      <a:pt x="229" y="3202"/>
                      <a:pt x="550" y="4047"/>
                    </a:cubicBezTo>
                    <a:cubicBezTo>
                      <a:pt x="516" y="4094"/>
                      <a:pt x="482" y="4142"/>
                      <a:pt x="452" y="4193"/>
                    </a:cubicBezTo>
                    <a:cubicBezTo>
                      <a:pt x="88" y="4803"/>
                      <a:pt x="1" y="5482"/>
                      <a:pt x="201" y="6104"/>
                    </a:cubicBezTo>
                    <a:cubicBezTo>
                      <a:pt x="578" y="7259"/>
                      <a:pt x="1738" y="7753"/>
                      <a:pt x="2671" y="8151"/>
                    </a:cubicBezTo>
                    <a:cubicBezTo>
                      <a:pt x="3100" y="8334"/>
                      <a:pt x="3613" y="8670"/>
                      <a:pt x="4050" y="8996"/>
                    </a:cubicBezTo>
                    <a:cubicBezTo>
                      <a:pt x="4053" y="8998"/>
                      <a:pt x="4054" y="9003"/>
                      <a:pt x="4057" y="9007"/>
                    </a:cubicBezTo>
                    <a:cubicBezTo>
                      <a:pt x="4090" y="9177"/>
                      <a:pt x="4121" y="9341"/>
                      <a:pt x="4146" y="9503"/>
                    </a:cubicBezTo>
                    <a:cubicBezTo>
                      <a:pt x="4149" y="9511"/>
                      <a:pt x="4143" y="9518"/>
                      <a:pt x="4136" y="9520"/>
                    </a:cubicBezTo>
                    <a:cubicBezTo>
                      <a:pt x="3820" y="9616"/>
                      <a:pt x="3422" y="9820"/>
                      <a:pt x="3062" y="10259"/>
                    </a:cubicBezTo>
                    <a:cubicBezTo>
                      <a:pt x="2481" y="10969"/>
                      <a:pt x="2328" y="11938"/>
                      <a:pt x="2596" y="12814"/>
                    </a:cubicBezTo>
                    <a:lnTo>
                      <a:pt x="2656" y="13012"/>
                    </a:lnTo>
                    <a:cubicBezTo>
                      <a:pt x="2814" y="13531"/>
                      <a:pt x="3293" y="13882"/>
                      <a:pt x="3832" y="13882"/>
                    </a:cubicBezTo>
                    <a:cubicBezTo>
                      <a:pt x="3843" y="13882"/>
                      <a:pt x="3853" y="13882"/>
                      <a:pt x="3864" y="13881"/>
                    </a:cubicBezTo>
                    <a:lnTo>
                      <a:pt x="7417" y="13787"/>
                    </a:lnTo>
                    <a:cubicBezTo>
                      <a:pt x="7866" y="13774"/>
                      <a:pt x="8273" y="13517"/>
                      <a:pt x="8478" y="13116"/>
                    </a:cubicBezTo>
                    <a:lnTo>
                      <a:pt x="8581" y="12914"/>
                    </a:lnTo>
                    <a:cubicBezTo>
                      <a:pt x="8969" y="12152"/>
                      <a:pt x="8719" y="11425"/>
                      <a:pt x="8639" y="11190"/>
                    </a:cubicBezTo>
                    <a:cubicBezTo>
                      <a:pt x="8420" y="10553"/>
                      <a:pt x="8072" y="10097"/>
                      <a:pt x="7602" y="9833"/>
                    </a:cubicBezTo>
                    <a:cubicBezTo>
                      <a:pt x="7596" y="9830"/>
                      <a:pt x="7595" y="9826"/>
                      <a:pt x="7593" y="9820"/>
                    </a:cubicBezTo>
                    <a:cubicBezTo>
                      <a:pt x="7539" y="9362"/>
                      <a:pt x="7465" y="8885"/>
                      <a:pt x="7369" y="8392"/>
                    </a:cubicBezTo>
                    <a:lnTo>
                      <a:pt x="7369" y="8389"/>
                    </a:lnTo>
                    <a:cubicBezTo>
                      <a:pt x="7394" y="7956"/>
                      <a:pt x="7503" y="6944"/>
                      <a:pt x="7757" y="6265"/>
                    </a:cubicBezTo>
                    <a:cubicBezTo>
                      <a:pt x="8111" y="5314"/>
                      <a:pt x="8554" y="4132"/>
                      <a:pt x="7977" y="3064"/>
                    </a:cubicBezTo>
                    <a:cubicBezTo>
                      <a:pt x="7719" y="2588"/>
                      <a:pt x="7298" y="2229"/>
                      <a:pt x="6766" y="2032"/>
                    </a:cubicBezTo>
                    <a:cubicBezTo>
                      <a:pt x="6762" y="2030"/>
                      <a:pt x="6758" y="2026"/>
                      <a:pt x="6758" y="2022"/>
                    </a:cubicBezTo>
                    <a:cubicBezTo>
                      <a:pt x="6714" y="1857"/>
                      <a:pt x="6656" y="1694"/>
                      <a:pt x="6581" y="1538"/>
                    </a:cubicBezTo>
                    <a:cubicBezTo>
                      <a:pt x="6319" y="968"/>
                      <a:pt x="5908" y="527"/>
                      <a:pt x="5388" y="260"/>
                    </a:cubicBezTo>
                    <a:cubicBezTo>
                      <a:pt x="5057" y="91"/>
                      <a:pt x="4687" y="1"/>
                      <a:pt x="4314"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2" name="Google Shape;2002;p30"/>
              <p:cNvSpPr/>
              <p:nvPr/>
            </p:nvSpPr>
            <p:spPr>
              <a:xfrm>
                <a:off x="7829092" y="632102"/>
                <a:ext cx="60861" cy="235204"/>
              </a:xfrm>
              <a:custGeom>
                <a:avLst/>
                <a:gdLst/>
                <a:ahLst/>
                <a:cxnLst/>
                <a:rect l="l" t="t" r="r" b="b"/>
                <a:pathLst>
                  <a:path w="2036" h="7869" extrusionOk="0">
                    <a:moveTo>
                      <a:pt x="88" y="0"/>
                    </a:moveTo>
                    <a:cubicBezTo>
                      <a:pt x="77" y="0"/>
                      <a:pt x="67" y="2"/>
                      <a:pt x="57" y="7"/>
                    </a:cubicBezTo>
                    <a:cubicBezTo>
                      <a:pt x="18" y="25"/>
                      <a:pt x="1" y="69"/>
                      <a:pt x="18" y="108"/>
                    </a:cubicBezTo>
                    <a:cubicBezTo>
                      <a:pt x="36" y="151"/>
                      <a:pt x="1882" y="4317"/>
                      <a:pt x="1836" y="7791"/>
                    </a:cubicBezTo>
                    <a:cubicBezTo>
                      <a:pt x="1833" y="7833"/>
                      <a:pt x="1867" y="7869"/>
                      <a:pt x="1909" y="7869"/>
                    </a:cubicBezTo>
                    <a:lnTo>
                      <a:pt x="1917" y="7869"/>
                    </a:lnTo>
                    <a:cubicBezTo>
                      <a:pt x="1956" y="7866"/>
                      <a:pt x="1985" y="7833"/>
                      <a:pt x="1988" y="7794"/>
                    </a:cubicBezTo>
                    <a:cubicBezTo>
                      <a:pt x="2036" y="4283"/>
                      <a:pt x="177" y="88"/>
                      <a:pt x="157" y="46"/>
                    </a:cubicBezTo>
                    <a:cubicBezTo>
                      <a:pt x="144" y="17"/>
                      <a:pt x="116" y="0"/>
                      <a:pt x="8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3" name="Google Shape;2003;p30"/>
              <p:cNvSpPr/>
              <p:nvPr/>
            </p:nvSpPr>
            <p:spPr>
              <a:xfrm>
                <a:off x="7747395" y="666566"/>
                <a:ext cx="127551" cy="99623"/>
              </a:xfrm>
              <a:custGeom>
                <a:avLst/>
                <a:gdLst/>
                <a:ahLst/>
                <a:cxnLst/>
                <a:rect l="l" t="t" r="r" b="b"/>
                <a:pathLst>
                  <a:path w="4267" h="3333" extrusionOk="0">
                    <a:moveTo>
                      <a:pt x="777" y="1"/>
                    </a:moveTo>
                    <a:cubicBezTo>
                      <a:pt x="644" y="1"/>
                      <a:pt x="540" y="49"/>
                      <a:pt x="477" y="155"/>
                    </a:cubicBezTo>
                    <a:cubicBezTo>
                      <a:pt x="1" y="948"/>
                      <a:pt x="900" y="1359"/>
                      <a:pt x="1945" y="1804"/>
                    </a:cubicBezTo>
                    <a:cubicBezTo>
                      <a:pt x="3079" y="2288"/>
                      <a:pt x="4266" y="3332"/>
                      <a:pt x="4266" y="3332"/>
                    </a:cubicBezTo>
                    <a:cubicBezTo>
                      <a:pt x="3759" y="2020"/>
                      <a:pt x="1643" y="1"/>
                      <a:pt x="77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4" name="Google Shape;2004;p30"/>
              <p:cNvSpPr/>
              <p:nvPr/>
            </p:nvSpPr>
            <p:spPr>
              <a:xfrm>
                <a:off x="7858685" y="625467"/>
                <a:ext cx="56437" cy="147836"/>
              </a:xfrm>
              <a:custGeom>
                <a:avLst/>
                <a:gdLst/>
                <a:ahLst/>
                <a:cxnLst/>
                <a:rect l="l" t="t" r="r" b="b"/>
                <a:pathLst>
                  <a:path w="1888" h="4946" extrusionOk="0">
                    <a:moveTo>
                      <a:pt x="913" y="0"/>
                    </a:moveTo>
                    <a:cubicBezTo>
                      <a:pt x="78" y="0"/>
                      <a:pt x="0" y="3517"/>
                      <a:pt x="673" y="4946"/>
                    </a:cubicBezTo>
                    <a:cubicBezTo>
                      <a:pt x="673" y="4946"/>
                      <a:pt x="735" y="3366"/>
                      <a:pt x="1167" y="2210"/>
                    </a:cubicBezTo>
                    <a:cubicBezTo>
                      <a:pt x="1565" y="1149"/>
                      <a:pt x="1887" y="213"/>
                      <a:pt x="984" y="8"/>
                    </a:cubicBezTo>
                    <a:cubicBezTo>
                      <a:pt x="960" y="3"/>
                      <a:pt x="936" y="0"/>
                      <a:pt x="91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5" name="Google Shape;2005;p30"/>
              <p:cNvSpPr/>
              <p:nvPr/>
            </p:nvSpPr>
            <p:spPr>
              <a:xfrm>
                <a:off x="7765391" y="569304"/>
                <a:ext cx="99841" cy="84230"/>
              </a:xfrm>
              <a:custGeom>
                <a:avLst/>
                <a:gdLst/>
                <a:ahLst/>
                <a:cxnLst/>
                <a:rect l="l" t="t" r="r" b="b"/>
                <a:pathLst>
                  <a:path w="3340" h="2818" extrusionOk="0">
                    <a:moveTo>
                      <a:pt x="2353" y="0"/>
                    </a:moveTo>
                    <a:cubicBezTo>
                      <a:pt x="2233" y="0"/>
                      <a:pt x="2116" y="30"/>
                      <a:pt x="2016" y="95"/>
                    </a:cubicBezTo>
                    <a:cubicBezTo>
                      <a:pt x="1861" y="195"/>
                      <a:pt x="1766" y="387"/>
                      <a:pt x="1780" y="568"/>
                    </a:cubicBezTo>
                    <a:lnTo>
                      <a:pt x="1780" y="568"/>
                    </a:lnTo>
                    <a:cubicBezTo>
                      <a:pt x="1713" y="432"/>
                      <a:pt x="1568" y="332"/>
                      <a:pt x="1415" y="322"/>
                    </a:cubicBezTo>
                    <a:cubicBezTo>
                      <a:pt x="1407" y="322"/>
                      <a:pt x="1398" y="321"/>
                      <a:pt x="1390" y="321"/>
                    </a:cubicBezTo>
                    <a:cubicBezTo>
                      <a:pt x="1194" y="321"/>
                      <a:pt x="1006" y="452"/>
                      <a:pt x="921" y="630"/>
                    </a:cubicBezTo>
                    <a:cubicBezTo>
                      <a:pt x="833" y="815"/>
                      <a:pt x="849" y="1042"/>
                      <a:pt x="940" y="1225"/>
                    </a:cubicBezTo>
                    <a:cubicBezTo>
                      <a:pt x="866" y="1089"/>
                      <a:pt x="716" y="1023"/>
                      <a:pt x="561" y="1023"/>
                    </a:cubicBezTo>
                    <a:cubicBezTo>
                      <a:pt x="435" y="1023"/>
                      <a:pt x="307" y="1067"/>
                      <a:pt x="216" y="1155"/>
                    </a:cubicBezTo>
                    <a:cubicBezTo>
                      <a:pt x="16" y="1351"/>
                      <a:pt x="0" y="1687"/>
                      <a:pt x="127" y="1937"/>
                    </a:cubicBezTo>
                    <a:cubicBezTo>
                      <a:pt x="254" y="2188"/>
                      <a:pt x="626" y="2542"/>
                      <a:pt x="882" y="2657"/>
                    </a:cubicBezTo>
                    <a:cubicBezTo>
                      <a:pt x="1123" y="2764"/>
                      <a:pt x="1380" y="2818"/>
                      <a:pt x="1635" y="2818"/>
                    </a:cubicBezTo>
                    <a:cubicBezTo>
                      <a:pt x="2268" y="2818"/>
                      <a:pt x="2883" y="2487"/>
                      <a:pt x="3172" y="1825"/>
                    </a:cubicBezTo>
                    <a:cubicBezTo>
                      <a:pt x="3340" y="1440"/>
                      <a:pt x="3336" y="983"/>
                      <a:pt x="3159" y="600"/>
                    </a:cubicBezTo>
                    <a:cubicBezTo>
                      <a:pt x="3060" y="386"/>
                      <a:pt x="2904" y="191"/>
                      <a:pt x="2693" y="82"/>
                    </a:cubicBezTo>
                    <a:cubicBezTo>
                      <a:pt x="2588" y="29"/>
                      <a:pt x="2470" y="0"/>
                      <a:pt x="235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6" name="Google Shape;2006;p30"/>
              <p:cNvSpPr/>
              <p:nvPr/>
            </p:nvSpPr>
            <p:spPr>
              <a:xfrm>
                <a:off x="7826431" y="846832"/>
                <a:ext cx="96194" cy="40800"/>
              </a:xfrm>
              <a:custGeom>
                <a:avLst/>
                <a:gdLst/>
                <a:ahLst/>
                <a:cxnLst/>
                <a:rect l="l" t="t" r="r" b="b"/>
                <a:pathLst>
                  <a:path w="3218" h="1365" extrusionOk="0">
                    <a:moveTo>
                      <a:pt x="1491" y="0"/>
                    </a:moveTo>
                    <a:cubicBezTo>
                      <a:pt x="1375" y="0"/>
                      <a:pt x="1256" y="65"/>
                      <a:pt x="1181" y="160"/>
                    </a:cubicBezTo>
                    <a:cubicBezTo>
                      <a:pt x="1079" y="289"/>
                      <a:pt x="1042" y="459"/>
                      <a:pt x="1008" y="621"/>
                    </a:cubicBezTo>
                    <a:cubicBezTo>
                      <a:pt x="938" y="527"/>
                      <a:pt x="976" y="387"/>
                      <a:pt x="924" y="280"/>
                    </a:cubicBezTo>
                    <a:cubicBezTo>
                      <a:pt x="881" y="195"/>
                      <a:pt x="784" y="149"/>
                      <a:pt x="688" y="149"/>
                    </a:cubicBezTo>
                    <a:cubicBezTo>
                      <a:pt x="670" y="149"/>
                      <a:pt x="652" y="151"/>
                      <a:pt x="634" y="154"/>
                    </a:cubicBezTo>
                    <a:cubicBezTo>
                      <a:pt x="523" y="174"/>
                      <a:pt x="428" y="246"/>
                      <a:pt x="351" y="329"/>
                    </a:cubicBezTo>
                    <a:cubicBezTo>
                      <a:pt x="97" y="600"/>
                      <a:pt x="1" y="1009"/>
                      <a:pt x="108" y="1365"/>
                    </a:cubicBezTo>
                    <a:lnTo>
                      <a:pt x="3143" y="1287"/>
                    </a:lnTo>
                    <a:cubicBezTo>
                      <a:pt x="3217" y="1142"/>
                      <a:pt x="3167" y="967"/>
                      <a:pt x="3113" y="814"/>
                    </a:cubicBezTo>
                    <a:cubicBezTo>
                      <a:pt x="3042" y="607"/>
                      <a:pt x="2945" y="374"/>
                      <a:pt x="2738" y="308"/>
                    </a:cubicBezTo>
                    <a:cubicBezTo>
                      <a:pt x="2702" y="296"/>
                      <a:pt x="2666" y="291"/>
                      <a:pt x="2630" y="291"/>
                    </a:cubicBezTo>
                    <a:cubicBezTo>
                      <a:pt x="2497" y="291"/>
                      <a:pt x="2363" y="362"/>
                      <a:pt x="2272" y="462"/>
                    </a:cubicBezTo>
                    <a:cubicBezTo>
                      <a:pt x="2155" y="589"/>
                      <a:pt x="2091" y="755"/>
                      <a:pt x="2040" y="920"/>
                    </a:cubicBezTo>
                    <a:cubicBezTo>
                      <a:pt x="2019" y="649"/>
                      <a:pt x="1922" y="387"/>
                      <a:pt x="1762" y="168"/>
                    </a:cubicBezTo>
                    <a:cubicBezTo>
                      <a:pt x="1723" y="116"/>
                      <a:pt x="1679" y="64"/>
                      <a:pt x="1622" y="32"/>
                    </a:cubicBezTo>
                    <a:cubicBezTo>
                      <a:pt x="1581" y="10"/>
                      <a:pt x="1536" y="0"/>
                      <a:pt x="14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07" name="Google Shape;2007;p30"/>
            <p:cNvGrpSpPr/>
            <p:nvPr/>
          </p:nvGrpSpPr>
          <p:grpSpPr>
            <a:xfrm>
              <a:off x="8589683" y="3245728"/>
              <a:ext cx="246464" cy="231319"/>
              <a:chOff x="5946283" y="1650903"/>
              <a:chExt cx="246464" cy="231319"/>
            </a:xfrm>
          </p:grpSpPr>
          <p:sp>
            <p:nvSpPr>
              <p:cNvPr id="2008" name="Google Shape;2008;p3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9" name="Google Shape;2009;p3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10" name="Google Shape;2010;p30"/>
            <p:cNvGrpSpPr/>
            <p:nvPr/>
          </p:nvGrpSpPr>
          <p:grpSpPr>
            <a:xfrm>
              <a:off x="86208" y="800053"/>
              <a:ext cx="246464" cy="231319"/>
              <a:chOff x="5946283" y="1650903"/>
              <a:chExt cx="246464" cy="231319"/>
            </a:xfrm>
          </p:grpSpPr>
          <p:sp>
            <p:nvSpPr>
              <p:cNvPr id="2011" name="Google Shape;2011;p3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2" name="Google Shape;2012;p3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13" name="Google Shape;2013;p30"/>
            <p:cNvGrpSpPr/>
            <p:nvPr/>
          </p:nvGrpSpPr>
          <p:grpSpPr>
            <a:xfrm>
              <a:off x="182858" y="2484028"/>
              <a:ext cx="246464" cy="231319"/>
              <a:chOff x="5946283" y="1650903"/>
              <a:chExt cx="246464" cy="231319"/>
            </a:xfrm>
          </p:grpSpPr>
          <p:sp>
            <p:nvSpPr>
              <p:cNvPr id="2014" name="Google Shape;2014;p3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5" name="Google Shape;2015;p3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16" name="Google Shape;2016;p30"/>
            <p:cNvSpPr/>
            <p:nvPr/>
          </p:nvSpPr>
          <p:spPr>
            <a:xfrm>
              <a:off x="-284834" y="3785532"/>
              <a:ext cx="914096" cy="467090"/>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7" name="Google Shape;2017;p30"/>
            <p:cNvSpPr/>
            <p:nvPr/>
          </p:nvSpPr>
          <p:spPr>
            <a:xfrm>
              <a:off x="8611441" y="1922407"/>
              <a:ext cx="914096" cy="467090"/>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8" name="Google Shape;2018;p30"/>
            <p:cNvSpPr/>
            <p:nvPr/>
          </p:nvSpPr>
          <p:spPr>
            <a:xfrm>
              <a:off x="7567337" y="1324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019"/>
        <p:cNvGrpSpPr/>
        <p:nvPr/>
      </p:nvGrpSpPr>
      <p:grpSpPr>
        <a:xfrm>
          <a:off x="0" y="0"/>
          <a:ext cx="0" cy="0"/>
          <a:chOff x="0" y="0"/>
          <a:chExt cx="0" cy="0"/>
        </a:xfrm>
      </p:grpSpPr>
      <p:sp>
        <p:nvSpPr>
          <p:cNvPr id="2020" name="Google Shape;2020;p31"/>
          <p:cNvSpPr txBox="1">
            <a:spLocks noGrp="1"/>
          </p:cNvSpPr>
          <p:nvPr>
            <p:ph type="ctrTitle"/>
          </p:nvPr>
        </p:nvSpPr>
        <p:spPr>
          <a:xfrm>
            <a:off x="960000" y="720000"/>
            <a:ext cx="4288800" cy="1517600"/>
          </a:xfrm>
          <a:prstGeom prst="rect">
            <a:avLst/>
          </a:prstGeom>
          <a:noFill/>
          <a:ln>
            <a:noFill/>
          </a:ln>
        </p:spPr>
        <p:txBody>
          <a:bodyPr spcFirstLastPara="1" wrap="square" lIns="91425" tIns="91425" rIns="91425" bIns="91425" anchor="b" anchorCtr="0">
            <a:noAutofit/>
          </a:bodyPr>
          <a:lstStyle>
            <a:lvl1pPr lvl="0" algn="l" rtl="0">
              <a:spcBef>
                <a:spcPts val="0"/>
              </a:spcBef>
              <a:spcAft>
                <a:spcPts val="0"/>
              </a:spcAft>
              <a:buSzPts val="5200"/>
              <a:buNone/>
              <a:defRPr sz="8000"/>
            </a:lvl1pPr>
            <a:lvl2pPr lvl="1" algn="ctr" rtl="0">
              <a:spcBef>
                <a:spcPts val="0"/>
              </a:spcBef>
              <a:spcAft>
                <a:spcPts val="0"/>
              </a:spcAft>
              <a:buSzPts val="5200"/>
              <a:buNone/>
              <a:defRPr sz="6935"/>
            </a:lvl2pPr>
            <a:lvl3pPr lvl="2" algn="ctr" rtl="0">
              <a:spcBef>
                <a:spcPts val="0"/>
              </a:spcBef>
              <a:spcAft>
                <a:spcPts val="0"/>
              </a:spcAft>
              <a:buSzPts val="5200"/>
              <a:buNone/>
              <a:defRPr sz="6935"/>
            </a:lvl3pPr>
            <a:lvl4pPr lvl="3" algn="ctr" rtl="0">
              <a:spcBef>
                <a:spcPts val="0"/>
              </a:spcBef>
              <a:spcAft>
                <a:spcPts val="0"/>
              </a:spcAft>
              <a:buSzPts val="5200"/>
              <a:buNone/>
              <a:defRPr sz="6935"/>
            </a:lvl4pPr>
            <a:lvl5pPr lvl="4" algn="ctr" rtl="0">
              <a:spcBef>
                <a:spcPts val="0"/>
              </a:spcBef>
              <a:spcAft>
                <a:spcPts val="0"/>
              </a:spcAft>
              <a:buSzPts val="5200"/>
              <a:buNone/>
              <a:defRPr sz="6935"/>
            </a:lvl5pPr>
            <a:lvl6pPr lvl="5" algn="ctr" rtl="0">
              <a:spcBef>
                <a:spcPts val="0"/>
              </a:spcBef>
              <a:spcAft>
                <a:spcPts val="0"/>
              </a:spcAft>
              <a:buSzPts val="5200"/>
              <a:buNone/>
              <a:defRPr sz="6935"/>
            </a:lvl6pPr>
            <a:lvl7pPr lvl="6" algn="ctr" rtl="0">
              <a:spcBef>
                <a:spcPts val="0"/>
              </a:spcBef>
              <a:spcAft>
                <a:spcPts val="0"/>
              </a:spcAft>
              <a:buSzPts val="5200"/>
              <a:buNone/>
              <a:defRPr sz="6935"/>
            </a:lvl7pPr>
            <a:lvl8pPr lvl="7" algn="ctr" rtl="0">
              <a:spcBef>
                <a:spcPts val="0"/>
              </a:spcBef>
              <a:spcAft>
                <a:spcPts val="0"/>
              </a:spcAft>
              <a:buSzPts val="5200"/>
              <a:buNone/>
              <a:defRPr sz="6935"/>
            </a:lvl8pPr>
            <a:lvl9pPr lvl="8" algn="ctr" rtl="0">
              <a:spcBef>
                <a:spcPts val="0"/>
              </a:spcBef>
              <a:spcAft>
                <a:spcPts val="0"/>
              </a:spcAft>
              <a:buSzPts val="5200"/>
              <a:buNone/>
              <a:defRPr sz="6935"/>
            </a:lvl9pPr>
          </a:lstStyle>
          <a:p>
            <a:endParaRPr/>
          </a:p>
        </p:txBody>
      </p:sp>
      <p:sp>
        <p:nvSpPr>
          <p:cNvPr id="2021" name="Google Shape;2021;p31"/>
          <p:cNvSpPr txBox="1">
            <a:spLocks noGrp="1"/>
          </p:cNvSpPr>
          <p:nvPr>
            <p:ph type="subTitle" idx="1"/>
          </p:nvPr>
        </p:nvSpPr>
        <p:spPr>
          <a:xfrm>
            <a:off x="960000" y="2987967"/>
            <a:ext cx="4288800" cy="1517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1335"/>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22" name="Google Shape;2022;p31"/>
          <p:cNvSpPr txBox="1">
            <a:spLocks noGrp="1"/>
          </p:cNvSpPr>
          <p:nvPr>
            <p:ph type="subTitle" idx="2"/>
          </p:nvPr>
        </p:nvSpPr>
        <p:spPr>
          <a:xfrm rot="-1283">
            <a:off x="960000" y="5578929"/>
            <a:ext cx="4288800" cy="558400"/>
          </a:xfrm>
          <a:prstGeom prst="rect">
            <a:avLst/>
          </a:prstGeom>
          <a:solidFill>
            <a:schemeClr val="lt2"/>
          </a:solid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23" name="Google Shape;2023;p31"/>
          <p:cNvSpPr txBox="1"/>
          <p:nvPr/>
        </p:nvSpPr>
        <p:spPr>
          <a:xfrm>
            <a:off x="960000" y="4467757"/>
            <a:ext cx="4288800" cy="1001600"/>
          </a:xfrm>
          <a:prstGeom prst="rect">
            <a:avLst/>
          </a:prstGeom>
          <a:noFill/>
          <a:ln>
            <a:noFill/>
          </a:ln>
        </p:spPr>
        <p:txBody>
          <a:bodyPr spcFirstLastPara="1" wrap="square" lIns="121900" tIns="121900" rIns="121900" bIns="121900" anchor="t" anchorCtr="0">
            <a:noAutofit/>
          </a:bodyPr>
          <a:lstStyle/>
          <a:p>
            <a:pPr marL="0" lvl="0" indent="0" algn="l" rtl="0">
              <a:spcBef>
                <a:spcPts val="400"/>
              </a:spcBef>
              <a:spcAft>
                <a:spcPts val="0"/>
              </a:spcAft>
              <a:buNone/>
            </a:pPr>
            <a:r>
              <a:rPr lang="en-GB" sz="1465" b="1">
                <a:solidFill>
                  <a:schemeClr val="dk1"/>
                </a:solidFill>
                <a:latin typeface="Bellota Text"/>
                <a:ea typeface="Bellota Text"/>
                <a:cs typeface="Bellota Text"/>
                <a:sym typeface="Bellota Text"/>
              </a:rPr>
              <a:t>CREDITS:</a:t>
            </a:r>
            <a:r>
              <a:rPr lang="en-GB" sz="1465">
                <a:solidFill>
                  <a:schemeClr val="dk1"/>
                </a:solidFill>
                <a:latin typeface="Bellota Text"/>
                <a:ea typeface="Bellota Text"/>
                <a:cs typeface="Bellota Text"/>
                <a:sym typeface="Bellota Text"/>
              </a:rPr>
              <a:t> This presentation template was created by </a:t>
            </a:r>
            <a:r>
              <a:rPr lang="en-GB" sz="1465" b="1">
                <a:solidFill>
                  <a:schemeClr val="dk1"/>
                </a:solidFill>
                <a:uFill>
                  <a:noFill/>
                </a:uFill>
                <a:latin typeface="Bellota Text"/>
                <a:ea typeface="Bellota Text"/>
                <a:cs typeface="Bellota Text"/>
                <a:sym typeface="Bellota Text"/>
                <a:hlinkClick r:id="rId2"/>
              </a:rPr>
              <a:t>Slidesgo</a:t>
            </a:r>
            <a:r>
              <a:rPr lang="en-GB" sz="1465" b="1">
                <a:solidFill>
                  <a:schemeClr val="dk1"/>
                </a:solidFill>
                <a:latin typeface="Bellota Text"/>
                <a:ea typeface="Bellota Text"/>
                <a:cs typeface="Bellota Text"/>
                <a:sym typeface="Bellota Text"/>
              </a:rPr>
              <a:t>,</a:t>
            </a:r>
            <a:r>
              <a:rPr lang="en-GB" sz="1465">
                <a:solidFill>
                  <a:schemeClr val="dk1"/>
                </a:solidFill>
                <a:latin typeface="Bellota Text"/>
                <a:ea typeface="Bellota Text"/>
                <a:cs typeface="Bellota Text"/>
                <a:sym typeface="Bellota Text"/>
              </a:rPr>
              <a:t> and includes icons by </a:t>
            </a:r>
            <a:r>
              <a:rPr lang="en-GB" sz="1465" b="1">
                <a:solidFill>
                  <a:schemeClr val="dk1"/>
                </a:solidFill>
                <a:uFill>
                  <a:noFill/>
                </a:uFill>
                <a:latin typeface="Bellota Text"/>
                <a:ea typeface="Bellota Text"/>
                <a:cs typeface="Bellota Text"/>
                <a:sym typeface="Bellota Text"/>
                <a:hlinkClick r:id="rId3"/>
              </a:rPr>
              <a:t>Flaticon</a:t>
            </a:r>
            <a:r>
              <a:rPr lang="en-GB" sz="1465" b="1">
                <a:solidFill>
                  <a:schemeClr val="dk1"/>
                </a:solidFill>
                <a:latin typeface="Bellota Text"/>
                <a:ea typeface="Bellota Text"/>
                <a:cs typeface="Bellota Text"/>
                <a:sym typeface="Bellota Text"/>
              </a:rPr>
              <a:t>,</a:t>
            </a:r>
            <a:r>
              <a:rPr lang="en-GB" sz="1465">
                <a:solidFill>
                  <a:schemeClr val="dk1"/>
                </a:solidFill>
                <a:latin typeface="Bellota Text"/>
                <a:ea typeface="Bellota Text"/>
                <a:cs typeface="Bellota Text"/>
                <a:sym typeface="Bellota Text"/>
              </a:rPr>
              <a:t> and infographics &amp; images by </a:t>
            </a:r>
            <a:r>
              <a:rPr lang="en-GB" sz="1465" b="1">
                <a:solidFill>
                  <a:schemeClr val="dk1"/>
                </a:solidFill>
                <a:uFill>
                  <a:noFill/>
                </a:uFill>
                <a:latin typeface="Bellota Text"/>
                <a:ea typeface="Bellota Text"/>
                <a:cs typeface="Bellota Text"/>
                <a:sym typeface="Bellota Text"/>
                <a:hlinkClick r:id="rId4"/>
              </a:rPr>
              <a:t>Freepik</a:t>
            </a:r>
            <a:endParaRPr sz="1465" b="1">
              <a:solidFill>
                <a:schemeClr val="dk1"/>
              </a:solidFill>
              <a:latin typeface="Bellota Text"/>
              <a:ea typeface="Bellota Text"/>
              <a:cs typeface="Bellota Text"/>
              <a:sym typeface="Bellota Text"/>
            </a:endParaRPr>
          </a:p>
        </p:txBody>
      </p:sp>
      <p:grpSp>
        <p:nvGrpSpPr>
          <p:cNvPr id="2024" name="Google Shape;2024;p31"/>
          <p:cNvGrpSpPr/>
          <p:nvPr/>
        </p:nvGrpSpPr>
        <p:grpSpPr>
          <a:xfrm>
            <a:off x="4078507" y="3317094"/>
            <a:ext cx="8503231" cy="4994540"/>
            <a:chOff x="3058880" y="2487820"/>
            <a:chExt cx="6377423" cy="3745905"/>
          </a:xfrm>
        </p:grpSpPr>
        <p:sp>
          <p:nvSpPr>
            <p:cNvPr id="2025" name="Google Shape;2025;p31"/>
            <p:cNvSpPr/>
            <p:nvPr/>
          </p:nvSpPr>
          <p:spPr>
            <a:xfrm>
              <a:off x="7884729" y="2487820"/>
              <a:ext cx="1479976" cy="1906643"/>
            </a:xfrm>
            <a:custGeom>
              <a:avLst/>
              <a:gdLst/>
              <a:ahLst/>
              <a:cxnLst/>
              <a:rect l="l" t="t" r="r" b="b"/>
              <a:pathLst>
                <a:path w="31977" h="41198" extrusionOk="0">
                  <a:moveTo>
                    <a:pt x="15957" y="19009"/>
                  </a:moveTo>
                  <a:lnTo>
                    <a:pt x="15957" y="19009"/>
                  </a:lnTo>
                  <a:cubicBezTo>
                    <a:pt x="16337" y="19095"/>
                    <a:pt x="16702" y="19216"/>
                    <a:pt x="17050" y="19370"/>
                  </a:cubicBezTo>
                  <a:lnTo>
                    <a:pt x="17050" y="19370"/>
                  </a:lnTo>
                  <a:cubicBezTo>
                    <a:pt x="16669" y="19299"/>
                    <a:pt x="16303" y="19175"/>
                    <a:pt x="15957" y="19009"/>
                  </a:cubicBezTo>
                  <a:close/>
                  <a:moveTo>
                    <a:pt x="17053" y="19370"/>
                  </a:moveTo>
                  <a:lnTo>
                    <a:pt x="17053" y="19370"/>
                  </a:lnTo>
                  <a:cubicBezTo>
                    <a:pt x="17312" y="19418"/>
                    <a:pt x="17577" y="19443"/>
                    <a:pt x="17846" y="19443"/>
                  </a:cubicBezTo>
                  <a:lnTo>
                    <a:pt x="17861" y="19443"/>
                  </a:lnTo>
                  <a:lnTo>
                    <a:pt x="17850" y="19793"/>
                  </a:lnTo>
                  <a:cubicBezTo>
                    <a:pt x="17599" y="19633"/>
                    <a:pt x="17333" y="19492"/>
                    <a:pt x="17053" y="19370"/>
                  </a:cubicBezTo>
                  <a:close/>
                  <a:moveTo>
                    <a:pt x="26931" y="0"/>
                  </a:moveTo>
                  <a:cubicBezTo>
                    <a:pt x="24148" y="0"/>
                    <a:pt x="21891" y="2614"/>
                    <a:pt x="21891" y="5835"/>
                  </a:cubicBezTo>
                  <a:cubicBezTo>
                    <a:pt x="21891" y="6816"/>
                    <a:pt x="22101" y="7741"/>
                    <a:pt x="22470" y="8552"/>
                  </a:cubicBezTo>
                  <a:cubicBezTo>
                    <a:pt x="21729" y="8737"/>
                    <a:pt x="21109" y="9017"/>
                    <a:pt x="20677" y="9355"/>
                  </a:cubicBezTo>
                  <a:cubicBezTo>
                    <a:pt x="19880" y="8698"/>
                    <a:pt x="18900" y="8310"/>
                    <a:pt x="17843" y="8310"/>
                  </a:cubicBezTo>
                  <a:cubicBezTo>
                    <a:pt x="15161" y="8310"/>
                    <a:pt x="12987" y="10802"/>
                    <a:pt x="12987" y="13878"/>
                  </a:cubicBezTo>
                  <a:cubicBezTo>
                    <a:pt x="12987" y="16182"/>
                    <a:pt x="14210" y="18162"/>
                    <a:pt x="15953" y="19008"/>
                  </a:cubicBezTo>
                  <a:lnTo>
                    <a:pt x="15953" y="19008"/>
                  </a:lnTo>
                  <a:cubicBezTo>
                    <a:pt x="15498" y="18904"/>
                    <a:pt x="15025" y="18848"/>
                    <a:pt x="14536" y="18848"/>
                  </a:cubicBezTo>
                  <a:cubicBezTo>
                    <a:pt x="12983" y="18848"/>
                    <a:pt x="11569" y="19407"/>
                    <a:pt x="10507" y="20321"/>
                  </a:cubicBezTo>
                  <a:cubicBezTo>
                    <a:pt x="9600" y="19517"/>
                    <a:pt x="8415" y="19030"/>
                    <a:pt x="7114" y="19030"/>
                  </a:cubicBezTo>
                  <a:cubicBezTo>
                    <a:pt x="4261" y="19030"/>
                    <a:pt x="1948" y="21383"/>
                    <a:pt x="1948" y="24283"/>
                  </a:cubicBezTo>
                  <a:cubicBezTo>
                    <a:pt x="1948" y="24664"/>
                    <a:pt x="1988" y="25036"/>
                    <a:pt x="2064" y="25393"/>
                  </a:cubicBezTo>
                  <a:cubicBezTo>
                    <a:pt x="878" y="25708"/>
                    <a:pt x="0" y="26837"/>
                    <a:pt x="0" y="28183"/>
                  </a:cubicBezTo>
                  <a:cubicBezTo>
                    <a:pt x="0" y="29335"/>
                    <a:pt x="645" y="30330"/>
                    <a:pt x="1573" y="30789"/>
                  </a:cubicBezTo>
                  <a:lnTo>
                    <a:pt x="1573" y="41197"/>
                  </a:lnTo>
                  <a:lnTo>
                    <a:pt x="29541" y="41197"/>
                  </a:lnTo>
                  <a:lnTo>
                    <a:pt x="27905" y="11960"/>
                  </a:lnTo>
                  <a:lnTo>
                    <a:pt x="27884" y="11570"/>
                  </a:lnTo>
                  <a:cubicBezTo>
                    <a:pt x="28207" y="11499"/>
                    <a:pt x="28519" y="11391"/>
                    <a:pt x="28819" y="11252"/>
                  </a:cubicBezTo>
                  <a:cubicBezTo>
                    <a:pt x="30669" y="10387"/>
                    <a:pt x="31976" y="8290"/>
                    <a:pt x="31973" y="5835"/>
                  </a:cubicBezTo>
                  <a:cubicBezTo>
                    <a:pt x="31973" y="2611"/>
                    <a:pt x="29716" y="0"/>
                    <a:pt x="26931"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026" name="Google Shape;2026;p31"/>
            <p:cNvGrpSpPr/>
            <p:nvPr/>
          </p:nvGrpSpPr>
          <p:grpSpPr>
            <a:xfrm>
              <a:off x="3058880" y="4063270"/>
              <a:ext cx="6377423" cy="2170454"/>
              <a:chOff x="715728" y="1849983"/>
              <a:chExt cx="3985391" cy="1356364"/>
            </a:xfrm>
          </p:grpSpPr>
          <p:sp>
            <p:nvSpPr>
              <p:cNvPr id="2027" name="Google Shape;2027;p31"/>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8" name="Google Shape;2028;p31"/>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9" name="Google Shape;2029;p31"/>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0" name="Google Shape;2030;p31"/>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1" name="Google Shape;2031;p31"/>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2" name="Google Shape;2032;p31"/>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3" name="Google Shape;2033;p31"/>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4" name="Google Shape;2034;p31"/>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5" name="Google Shape;2035;p31"/>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6" name="Google Shape;2036;p31"/>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7" name="Google Shape;2037;p31"/>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8" name="Google Shape;2038;p31"/>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9" name="Google Shape;2039;p31"/>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0" name="Google Shape;2040;p31"/>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1" name="Google Shape;2041;p31"/>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2" name="Google Shape;2042;p31"/>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3" name="Google Shape;2043;p31"/>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4" name="Google Shape;2044;p31"/>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5" name="Google Shape;2045;p31"/>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6" name="Google Shape;2046;p31"/>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7" name="Google Shape;2047;p31"/>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8" name="Google Shape;2048;p31"/>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9" name="Google Shape;2049;p31"/>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050" name="Google Shape;2050;p31"/>
          <p:cNvGrpSpPr/>
          <p:nvPr/>
        </p:nvGrpSpPr>
        <p:grpSpPr>
          <a:xfrm>
            <a:off x="7077311" y="411589"/>
            <a:ext cx="328619" cy="308425"/>
            <a:chOff x="5946283" y="1650903"/>
            <a:chExt cx="246464" cy="231319"/>
          </a:xfrm>
        </p:grpSpPr>
        <p:sp>
          <p:nvSpPr>
            <p:cNvPr id="2051" name="Google Shape;2051;p3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2" name="Google Shape;2052;p3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53" name="Google Shape;2053;p31"/>
          <p:cNvGrpSpPr/>
          <p:nvPr/>
        </p:nvGrpSpPr>
        <p:grpSpPr>
          <a:xfrm>
            <a:off x="11261844" y="2577956"/>
            <a:ext cx="328619" cy="308425"/>
            <a:chOff x="5946283" y="1650903"/>
            <a:chExt cx="246464" cy="231319"/>
          </a:xfrm>
        </p:grpSpPr>
        <p:sp>
          <p:nvSpPr>
            <p:cNvPr id="2054" name="Google Shape;2054;p3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5" name="Google Shape;2055;p3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056"/>
        <p:cNvGrpSpPr/>
        <p:nvPr/>
      </p:nvGrpSpPr>
      <p:grpSpPr>
        <a:xfrm>
          <a:off x="0" y="0"/>
          <a:ext cx="0" cy="0"/>
          <a:chOff x="0" y="0"/>
          <a:chExt cx="0" cy="0"/>
        </a:xfrm>
      </p:grpSpPr>
      <p:grpSp>
        <p:nvGrpSpPr>
          <p:cNvPr id="2057" name="Google Shape;2057;p32"/>
          <p:cNvGrpSpPr/>
          <p:nvPr/>
        </p:nvGrpSpPr>
        <p:grpSpPr>
          <a:xfrm>
            <a:off x="36" y="4"/>
            <a:ext cx="12191965" cy="6887888"/>
            <a:chOff x="27" y="3"/>
            <a:chExt cx="9143974" cy="5165916"/>
          </a:xfrm>
        </p:grpSpPr>
        <p:sp>
          <p:nvSpPr>
            <p:cNvPr id="2058" name="Google Shape;2058;p32"/>
            <p:cNvSpPr/>
            <p:nvPr/>
          </p:nvSpPr>
          <p:spPr>
            <a:xfrm>
              <a:off x="27" y="1557418"/>
              <a:ext cx="9143974" cy="3608501"/>
            </a:xfrm>
            <a:custGeom>
              <a:avLst/>
              <a:gdLst/>
              <a:ahLst/>
              <a:cxnLst/>
              <a:rect l="l" t="t" r="r" b="b"/>
              <a:pathLst>
                <a:path w="84549" h="39319" extrusionOk="0">
                  <a:moveTo>
                    <a:pt x="17713" y="0"/>
                  </a:moveTo>
                  <a:cubicBezTo>
                    <a:pt x="7158" y="0"/>
                    <a:pt x="0" y="4099"/>
                    <a:pt x="0" y="4099"/>
                  </a:cubicBezTo>
                  <a:lnTo>
                    <a:pt x="0" y="39319"/>
                  </a:lnTo>
                  <a:lnTo>
                    <a:pt x="84549" y="39319"/>
                  </a:lnTo>
                  <a:lnTo>
                    <a:pt x="84549" y="10347"/>
                  </a:lnTo>
                  <a:cubicBezTo>
                    <a:pt x="84549" y="10445"/>
                    <a:pt x="76752" y="13507"/>
                    <a:pt x="66015" y="13507"/>
                  </a:cubicBezTo>
                  <a:cubicBezTo>
                    <a:pt x="58269" y="13507"/>
                    <a:pt x="48993" y="11913"/>
                    <a:pt x="40012" y="6464"/>
                  </a:cubicBezTo>
                  <a:cubicBezTo>
                    <a:pt x="31883" y="1531"/>
                    <a:pt x="24164" y="0"/>
                    <a:pt x="17713"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9" name="Google Shape;2059;p32"/>
            <p:cNvSpPr/>
            <p:nvPr/>
          </p:nvSpPr>
          <p:spPr>
            <a:xfrm>
              <a:off x="352" y="3"/>
              <a:ext cx="9143650" cy="1916537"/>
            </a:xfrm>
            <a:custGeom>
              <a:avLst/>
              <a:gdLst/>
              <a:ahLst/>
              <a:cxnLst/>
              <a:rect l="l" t="t" r="r" b="b"/>
              <a:pathLst>
                <a:path w="84546" h="20883" extrusionOk="0">
                  <a:moveTo>
                    <a:pt x="0" y="0"/>
                  </a:moveTo>
                  <a:lnTo>
                    <a:pt x="0" y="9756"/>
                  </a:lnTo>
                  <a:cubicBezTo>
                    <a:pt x="0" y="9756"/>
                    <a:pt x="4991" y="3626"/>
                    <a:pt x="15899" y="3626"/>
                  </a:cubicBezTo>
                  <a:cubicBezTo>
                    <a:pt x="17050" y="3626"/>
                    <a:pt x="18267" y="3694"/>
                    <a:pt x="19551" y="3845"/>
                  </a:cubicBezTo>
                  <a:cubicBezTo>
                    <a:pt x="31047" y="5194"/>
                    <a:pt x="38365" y="17481"/>
                    <a:pt x="54720" y="20393"/>
                  </a:cubicBezTo>
                  <a:cubicBezTo>
                    <a:pt x="56628" y="20733"/>
                    <a:pt x="58497" y="20883"/>
                    <a:pt x="60310" y="20883"/>
                  </a:cubicBezTo>
                  <a:cubicBezTo>
                    <a:pt x="74034" y="20883"/>
                    <a:pt x="84546" y="12287"/>
                    <a:pt x="84546" y="12287"/>
                  </a:cubicBezTo>
                  <a:lnTo>
                    <a:pt x="84546" y="0"/>
                  </a:ln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60" name="Google Shape;2060;p32"/>
          <p:cNvGrpSpPr/>
          <p:nvPr/>
        </p:nvGrpSpPr>
        <p:grpSpPr>
          <a:xfrm>
            <a:off x="1584706" y="1759115"/>
            <a:ext cx="2495293" cy="1461548"/>
            <a:chOff x="6479176" y="2546587"/>
            <a:chExt cx="992401" cy="581271"/>
          </a:xfrm>
        </p:grpSpPr>
        <p:sp>
          <p:nvSpPr>
            <p:cNvPr id="2061" name="Google Shape;2061;p32"/>
            <p:cNvSpPr/>
            <p:nvPr/>
          </p:nvSpPr>
          <p:spPr>
            <a:xfrm>
              <a:off x="6479176" y="2546587"/>
              <a:ext cx="992401" cy="581271"/>
            </a:xfrm>
            <a:custGeom>
              <a:avLst/>
              <a:gdLst/>
              <a:ahLst/>
              <a:cxnLst/>
              <a:rect l="l" t="t" r="r" b="b"/>
              <a:pathLst>
                <a:path w="33199" h="19447" extrusionOk="0">
                  <a:moveTo>
                    <a:pt x="18221" y="11659"/>
                  </a:moveTo>
                  <a:cubicBezTo>
                    <a:pt x="18283" y="11659"/>
                    <a:pt x="18347" y="11668"/>
                    <a:pt x="18413" y="11688"/>
                  </a:cubicBezTo>
                  <a:cubicBezTo>
                    <a:pt x="18584" y="11739"/>
                    <a:pt x="18762" y="11795"/>
                    <a:pt x="18948" y="11856"/>
                  </a:cubicBezTo>
                  <a:cubicBezTo>
                    <a:pt x="19304" y="11972"/>
                    <a:pt x="19661" y="12096"/>
                    <a:pt x="20011" y="12228"/>
                  </a:cubicBezTo>
                  <a:cubicBezTo>
                    <a:pt x="20433" y="12387"/>
                    <a:pt x="20556" y="12927"/>
                    <a:pt x="20250" y="13256"/>
                  </a:cubicBezTo>
                  <a:lnTo>
                    <a:pt x="18365" y="15282"/>
                  </a:lnTo>
                  <a:cubicBezTo>
                    <a:pt x="18372" y="15138"/>
                    <a:pt x="18372" y="14992"/>
                    <a:pt x="18365" y="14847"/>
                  </a:cubicBezTo>
                  <a:cubicBezTo>
                    <a:pt x="18330" y="14065"/>
                    <a:pt x="18091" y="13313"/>
                    <a:pt x="17686" y="12631"/>
                  </a:cubicBezTo>
                  <a:cubicBezTo>
                    <a:pt x="17421" y="12184"/>
                    <a:pt x="17752" y="11659"/>
                    <a:pt x="18221" y="11659"/>
                  </a:cubicBezTo>
                  <a:close/>
                  <a:moveTo>
                    <a:pt x="11153" y="12694"/>
                  </a:moveTo>
                  <a:cubicBezTo>
                    <a:pt x="11188" y="12694"/>
                    <a:pt x="11223" y="12697"/>
                    <a:pt x="11258" y="12703"/>
                  </a:cubicBezTo>
                  <a:lnTo>
                    <a:pt x="11439" y="12734"/>
                  </a:lnTo>
                  <a:cubicBezTo>
                    <a:pt x="13168" y="13037"/>
                    <a:pt x="14170" y="13510"/>
                    <a:pt x="14685" y="14270"/>
                  </a:cubicBezTo>
                  <a:cubicBezTo>
                    <a:pt x="14829" y="14477"/>
                    <a:pt x="14989" y="14809"/>
                    <a:pt x="14941" y="15208"/>
                  </a:cubicBezTo>
                  <a:cubicBezTo>
                    <a:pt x="14923" y="15352"/>
                    <a:pt x="14859" y="15617"/>
                    <a:pt x="14622" y="15752"/>
                  </a:cubicBezTo>
                  <a:cubicBezTo>
                    <a:pt x="14131" y="16027"/>
                    <a:pt x="13289" y="16028"/>
                    <a:pt x="13003" y="16028"/>
                  </a:cubicBezTo>
                  <a:cubicBezTo>
                    <a:pt x="12330" y="16028"/>
                    <a:pt x="11745" y="15914"/>
                    <a:pt x="11267" y="15688"/>
                  </a:cubicBezTo>
                  <a:cubicBezTo>
                    <a:pt x="10547" y="15349"/>
                    <a:pt x="9898" y="14555"/>
                    <a:pt x="10059" y="13816"/>
                  </a:cubicBezTo>
                  <a:cubicBezTo>
                    <a:pt x="10131" y="13485"/>
                    <a:pt x="10363" y="13156"/>
                    <a:pt x="10752" y="12837"/>
                  </a:cubicBezTo>
                  <a:cubicBezTo>
                    <a:pt x="10865" y="12743"/>
                    <a:pt x="11009" y="12694"/>
                    <a:pt x="11153" y="12694"/>
                  </a:cubicBezTo>
                  <a:close/>
                  <a:moveTo>
                    <a:pt x="1837" y="1"/>
                  </a:moveTo>
                  <a:cubicBezTo>
                    <a:pt x="936" y="1"/>
                    <a:pt x="184" y="702"/>
                    <a:pt x="123" y="1599"/>
                  </a:cubicBezTo>
                  <a:cubicBezTo>
                    <a:pt x="0" y="3429"/>
                    <a:pt x="603" y="5323"/>
                    <a:pt x="1972" y="7388"/>
                  </a:cubicBezTo>
                  <a:cubicBezTo>
                    <a:pt x="3080" y="9061"/>
                    <a:pt x="4366" y="10334"/>
                    <a:pt x="5799" y="11174"/>
                  </a:cubicBezTo>
                  <a:cubicBezTo>
                    <a:pt x="6058" y="11327"/>
                    <a:pt x="6328" y="11465"/>
                    <a:pt x="6609" y="11592"/>
                  </a:cubicBezTo>
                  <a:cubicBezTo>
                    <a:pt x="6911" y="11730"/>
                    <a:pt x="7048" y="12083"/>
                    <a:pt x="6931" y="12394"/>
                  </a:cubicBezTo>
                  <a:cubicBezTo>
                    <a:pt x="6643" y="13143"/>
                    <a:pt x="6552" y="13959"/>
                    <a:pt x="6678" y="14758"/>
                  </a:cubicBezTo>
                  <a:cubicBezTo>
                    <a:pt x="6842" y="15802"/>
                    <a:pt x="7365" y="16819"/>
                    <a:pt x="8154" y="17619"/>
                  </a:cubicBezTo>
                  <a:cubicBezTo>
                    <a:pt x="9332" y="18816"/>
                    <a:pt x="11010" y="19447"/>
                    <a:pt x="13010" y="19447"/>
                  </a:cubicBezTo>
                  <a:cubicBezTo>
                    <a:pt x="13370" y="19447"/>
                    <a:pt x="13738" y="19426"/>
                    <a:pt x="14104" y="19383"/>
                  </a:cubicBezTo>
                  <a:cubicBezTo>
                    <a:pt x="15511" y="19220"/>
                    <a:pt x="16550" y="18755"/>
                    <a:pt x="17278" y="17963"/>
                  </a:cubicBezTo>
                  <a:cubicBezTo>
                    <a:pt x="17702" y="17505"/>
                    <a:pt x="18011" y="16937"/>
                    <a:pt x="18189" y="16319"/>
                  </a:cubicBezTo>
                  <a:cubicBezTo>
                    <a:pt x="18268" y="16046"/>
                    <a:pt x="18526" y="15865"/>
                    <a:pt x="18807" y="15865"/>
                  </a:cubicBezTo>
                  <a:cubicBezTo>
                    <a:pt x="18815" y="15865"/>
                    <a:pt x="18824" y="15866"/>
                    <a:pt x="18832" y="15866"/>
                  </a:cubicBezTo>
                  <a:lnTo>
                    <a:pt x="21192" y="15953"/>
                  </a:lnTo>
                  <a:cubicBezTo>
                    <a:pt x="21542" y="15966"/>
                    <a:pt x="21818" y="16265"/>
                    <a:pt x="21802" y="16615"/>
                  </a:cubicBezTo>
                  <a:cubicBezTo>
                    <a:pt x="21786" y="16982"/>
                    <a:pt x="22081" y="17281"/>
                    <a:pt x="22436" y="17281"/>
                  </a:cubicBezTo>
                  <a:cubicBezTo>
                    <a:pt x="22462" y="17281"/>
                    <a:pt x="22489" y="17279"/>
                    <a:pt x="22515" y="17276"/>
                  </a:cubicBezTo>
                  <a:lnTo>
                    <a:pt x="32460" y="16056"/>
                  </a:lnTo>
                  <a:cubicBezTo>
                    <a:pt x="32969" y="15994"/>
                    <a:pt x="33199" y="15387"/>
                    <a:pt x="32861" y="15005"/>
                  </a:cubicBezTo>
                  <a:lnTo>
                    <a:pt x="26580" y="7880"/>
                  </a:lnTo>
                  <a:cubicBezTo>
                    <a:pt x="26455" y="7738"/>
                    <a:pt x="26280" y="7665"/>
                    <a:pt x="26103" y="7665"/>
                  </a:cubicBezTo>
                  <a:cubicBezTo>
                    <a:pt x="25967" y="7665"/>
                    <a:pt x="25831" y="7708"/>
                    <a:pt x="25716" y="7795"/>
                  </a:cubicBezTo>
                  <a:lnTo>
                    <a:pt x="23392" y="9576"/>
                  </a:lnTo>
                  <a:cubicBezTo>
                    <a:pt x="23279" y="9662"/>
                    <a:pt x="23144" y="9706"/>
                    <a:pt x="23007" y="9706"/>
                  </a:cubicBezTo>
                  <a:cubicBezTo>
                    <a:pt x="22918" y="9706"/>
                    <a:pt x="22829" y="9687"/>
                    <a:pt x="22745" y="9650"/>
                  </a:cubicBezTo>
                  <a:cubicBezTo>
                    <a:pt x="21298" y="9006"/>
                    <a:pt x="19849" y="8499"/>
                    <a:pt x="18423" y="8144"/>
                  </a:cubicBezTo>
                  <a:cubicBezTo>
                    <a:pt x="17308" y="7864"/>
                    <a:pt x="16316" y="7729"/>
                    <a:pt x="15388" y="7729"/>
                  </a:cubicBezTo>
                  <a:cubicBezTo>
                    <a:pt x="15302" y="7729"/>
                    <a:pt x="15216" y="7730"/>
                    <a:pt x="15130" y="7731"/>
                  </a:cubicBezTo>
                  <a:cubicBezTo>
                    <a:pt x="14087" y="7760"/>
                    <a:pt x="13007" y="7993"/>
                    <a:pt x="11827" y="8444"/>
                  </a:cubicBezTo>
                  <a:cubicBezTo>
                    <a:pt x="11419" y="8600"/>
                    <a:pt x="10960" y="8783"/>
                    <a:pt x="10490" y="9005"/>
                  </a:cubicBezTo>
                  <a:cubicBezTo>
                    <a:pt x="10404" y="9046"/>
                    <a:pt x="10311" y="9068"/>
                    <a:pt x="10216" y="9068"/>
                  </a:cubicBezTo>
                  <a:cubicBezTo>
                    <a:pt x="10180" y="9068"/>
                    <a:pt x="10144" y="9065"/>
                    <a:pt x="10108" y="9058"/>
                  </a:cubicBezTo>
                  <a:cubicBezTo>
                    <a:pt x="9707" y="8991"/>
                    <a:pt x="9319" y="8913"/>
                    <a:pt x="8951" y="8811"/>
                  </a:cubicBezTo>
                  <a:cubicBezTo>
                    <a:pt x="8283" y="8631"/>
                    <a:pt x="7666" y="8343"/>
                    <a:pt x="7117" y="7960"/>
                  </a:cubicBezTo>
                  <a:cubicBezTo>
                    <a:pt x="6603" y="7602"/>
                    <a:pt x="6102" y="7136"/>
                    <a:pt x="5626" y="6574"/>
                  </a:cubicBezTo>
                  <a:cubicBezTo>
                    <a:pt x="5161" y="6026"/>
                    <a:pt x="4737" y="5414"/>
                    <a:pt x="4366" y="4752"/>
                  </a:cubicBezTo>
                  <a:cubicBezTo>
                    <a:pt x="3959" y="4023"/>
                    <a:pt x="3705" y="3366"/>
                    <a:pt x="3590" y="2742"/>
                  </a:cubicBezTo>
                  <a:cubicBezTo>
                    <a:pt x="3533" y="2434"/>
                    <a:pt x="3516" y="2124"/>
                    <a:pt x="3537" y="1817"/>
                  </a:cubicBezTo>
                  <a:cubicBezTo>
                    <a:pt x="3568" y="1349"/>
                    <a:pt x="3405" y="883"/>
                    <a:pt x="3086" y="540"/>
                  </a:cubicBezTo>
                  <a:cubicBezTo>
                    <a:pt x="2764" y="198"/>
                    <a:pt x="2309" y="1"/>
                    <a:pt x="183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2" name="Google Shape;2062;p32"/>
            <p:cNvSpPr/>
            <p:nvPr/>
          </p:nvSpPr>
          <p:spPr>
            <a:xfrm>
              <a:off x="7119713" y="2910677"/>
              <a:ext cx="269182" cy="74845"/>
            </a:xfrm>
            <a:custGeom>
              <a:avLst/>
              <a:gdLst/>
              <a:ahLst/>
              <a:cxnLst/>
              <a:rect l="l" t="t" r="r" b="b"/>
              <a:pathLst>
                <a:path w="9005" h="2504" extrusionOk="0">
                  <a:moveTo>
                    <a:pt x="2019" y="1"/>
                  </a:moveTo>
                  <a:lnTo>
                    <a:pt x="0" y="2169"/>
                  </a:lnTo>
                  <a:lnTo>
                    <a:pt x="9004" y="2503"/>
                  </a:lnTo>
                  <a:cubicBezTo>
                    <a:pt x="6684" y="1642"/>
                    <a:pt x="4355" y="807"/>
                    <a:pt x="20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3" name="Google Shape;2063;p32"/>
            <p:cNvSpPr/>
            <p:nvPr/>
          </p:nvSpPr>
          <p:spPr>
            <a:xfrm>
              <a:off x="7180454" y="2977810"/>
              <a:ext cx="208440" cy="33238"/>
            </a:xfrm>
            <a:custGeom>
              <a:avLst/>
              <a:gdLst/>
              <a:ahLst/>
              <a:cxnLst/>
              <a:rect l="l" t="t" r="r" b="b"/>
              <a:pathLst>
                <a:path w="6973" h="1112" extrusionOk="0">
                  <a:moveTo>
                    <a:pt x="50" y="1"/>
                  </a:moveTo>
                  <a:lnTo>
                    <a:pt x="1" y="1111"/>
                  </a:lnTo>
                  <a:lnTo>
                    <a:pt x="6972" y="257"/>
                  </a:lnTo>
                  <a:lnTo>
                    <a:pt x="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4" name="Google Shape;2064;p32"/>
            <p:cNvSpPr/>
            <p:nvPr/>
          </p:nvSpPr>
          <p:spPr>
            <a:xfrm>
              <a:off x="7200751" y="2834338"/>
              <a:ext cx="188143" cy="151184"/>
            </a:xfrm>
            <a:custGeom>
              <a:avLst/>
              <a:gdLst/>
              <a:ahLst/>
              <a:cxnLst/>
              <a:rect l="l" t="t" r="r" b="b"/>
              <a:pathLst>
                <a:path w="6294" h="5058" extrusionOk="0">
                  <a:moveTo>
                    <a:pt x="1834" y="0"/>
                  </a:moveTo>
                  <a:lnTo>
                    <a:pt x="1" y="1405"/>
                  </a:lnTo>
                  <a:lnTo>
                    <a:pt x="6293" y="5057"/>
                  </a:lnTo>
                  <a:lnTo>
                    <a:pt x="183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5" name="Google Shape;2065;p32"/>
            <p:cNvSpPr/>
            <p:nvPr/>
          </p:nvSpPr>
          <p:spPr>
            <a:xfrm>
              <a:off x="7199586" y="2876303"/>
              <a:ext cx="189309" cy="109218"/>
            </a:xfrm>
            <a:custGeom>
              <a:avLst/>
              <a:gdLst/>
              <a:ahLst/>
              <a:cxnLst/>
              <a:rect l="l" t="t" r="r" b="b"/>
              <a:pathLst>
                <a:path w="6333" h="3654" extrusionOk="0">
                  <a:moveTo>
                    <a:pt x="40" y="1"/>
                  </a:moveTo>
                  <a:lnTo>
                    <a:pt x="0" y="1377"/>
                  </a:lnTo>
                  <a:lnTo>
                    <a:pt x="6332" y="3653"/>
                  </a:lnTo>
                  <a:lnTo>
                    <a:pt x="4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6" name="Google Shape;2066;p32"/>
            <p:cNvSpPr/>
            <p:nvPr/>
          </p:nvSpPr>
          <p:spPr>
            <a:xfrm>
              <a:off x="6527423" y="2594769"/>
              <a:ext cx="654018" cy="484995"/>
            </a:xfrm>
            <a:custGeom>
              <a:avLst/>
              <a:gdLst/>
              <a:ahLst/>
              <a:cxnLst/>
              <a:rect l="l" t="t" r="r" b="b"/>
              <a:pathLst>
                <a:path w="21879" h="16226" extrusionOk="0">
                  <a:moveTo>
                    <a:pt x="9027" y="9365"/>
                  </a:moveTo>
                  <a:lnTo>
                    <a:pt x="9027" y="9365"/>
                  </a:lnTo>
                  <a:cubicBezTo>
                    <a:pt x="9388" y="9420"/>
                    <a:pt x="9748" y="9474"/>
                    <a:pt x="10107" y="9537"/>
                  </a:cubicBezTo>
                  <a:cubicBezTo>
                    <a:pt x="11705" y="9816"/>
                    <a:pt x="13445" y="10338"/>
                    <a:pt x="14407" y="11753"/>
                  </a:cubicBezTo>
                  <a:cubicBezTo>
                    <a:pt x="14815" y="12350"/>
                    <a:pt x="15014" y="13063"/>
                    <a:pt x="14928" y="13787"/>
                  </a:cubicBezTo>
                  <a:cubicBezTo>
                    <a:pt x="14840" y="14519"/>
                    <a:pt x="14449" y="15176"/>
                    <a:pt x="13800" y="15540"/>
                  </a:cubicBezTo>
                  <a:cubicBezTo>
                    <a:pt x="13088" y="15941"/>
                    <a:pt x="12203" y="16024"/>
                    <a:pt x="11402" y="16025"/>
                  </a:cubicBezTo>
                  <a:cubicBezTo>
                    <a:pt x="11397" y="16025"/>
                    <a:pt x="11393" y="16025"/>
                    <a:pt x="11389" y="16025"/>
                  </a:cubicBezTo>
                  <a:cubicBezTo>
                    <a:pt x="10562" y="16025"/>
                    <a:pt x="9722" y="15887"/>
                    <a:pt x="8971" y="15531"/>
                  </a:cubicBezTo>
                  <a:cubicBezTo>
                    <a:pt x="7624" y="14896"/>
                    <a:pt x="6540" y="13406"/>
                    <a:pt x="6875" y="11863"/>
                  </a:cubicBezTo>
                  <a:cubicBezTo>
                    <a:pt x="7123" y="10718"/>
                    <a:pt x="8036" y="9930"/>
                    <a:pt x="9027" y="9365"/>
                  </a:cubicBezTo>
                  <a:close/>
                  <a:moveTo>
                    <a:pt x="224" y="0"/>
                  </a:moveTo>
                  <a:cubicBezTo>
                    <a:pt x="174" y="0"/>
                    <a:pt x="121" y="32"/>
                    <a:pt x="117" y="97"/>
                  </a:cubicBezTo>
                  <a:cubicBezTo>
                    <a:pt x="1" y="1827"/>
                    <a:pt x="767" y="3477"/>
                    <a:pt x="1702" y="4889"/>
                  </a:cubicBezTo>
                  <a:cubicBezTo>
                    <a:pt x="2563" y="6187"/>
                    <a:pt x="3645" y="7380"/>
                    <a:pt x="5001" y="8173"/>
                  </a:cubicBezTo>
                  <a:cubicBezTo>
                    <a:pt x="5742" y="8608"/>
                    <a:pt x="6548" y="8890"/>
                    <a:pt x="7385" y="9075"/>
                  </a:cubicBezTo>
                  <a:cubicBezTo>
                    <a:pt x="7818" y="9172"/>
                    <a:pt x="8256" y="9245"/>
                    <a:pt x="8694" y="9314"/>
                  </a:cubicBezTo>
                  <a:lnTo>
                    <a:pt x="8694" y="9314"/>
                  </a:lnTo>
                  <a:cubicBezTo>
                    <a:pt x="8057" y="9705"/>
                    <a:pt x="7488" y="10188"/>
                    <a:pt x="7090" y="10817"/>
                  </a:cubicBezTo>
                  <a:cubicBezTo>
                    <a:pt x="6696" y="11438"/>
                    <a:pt x="6538" y="12169"/>
                    <a:pt x="6652" y="12896"/>
                  </a:cubicBezTo>
                  <a:cubicBezTo>
                    <a:pt x="6771" y="13643"/>
                    <a:pt x="7159" y="14343"/>
                    <a:pt x="7687" y="14878"/>
                  </a:cubicBezTo>
                  <a:cubicBezTo>
                    <a:pt x="8650" y="15859"/>
                    <a:pt x="10040" y="16225"/>
                    <a:pt x="11395" y="16225"/>
                  </a:cubicBezTo>
                  <a:cubicBezTo>
                    <a:pt x="11701" y="16225"/>
                    <a:pt x="12005" y="16207"/>
                    <a:pt x="12302" y="16172"/>
                  </a:cubicBezTo>
                  <a:cubicBezTo>
                    <a:pt x="13088" y="16080"/>
                    <a:pt x="13923" y="15863"/>
                    <a:pt x="14479" y="15260"/>
                  </a:cubicBezTo>
                  <a:cubicBezTo>
                    <a:pt x="14963" y="14735"/>
                    <a:pt x="15175" y="14007"/>
                    <a:pt x="15142" y="13305"/>
                  </a:cubicBezTo>
                  <a:cubicBezTo>
                    <a:pt x="15070" y="11719"/>
                    <a:pt x="13787" y="10542"/>
                    <a:pt x="12408" y="9957"/>
                  </a:cubicBezTo>
                  <a:cubicBezTo>
                    <a:pt x="11419" y="9540"/>
                    <a:pt x="10369" y="9367"/>
                    <a:pt x="9316" y="9207"/>
                  </a:cubicBezTo>
                  <a:lnTo>
                    <a:pt x="9316" y="9207"/>
                  </a:lnTo>
                  <a:cubicBezTo>
                    <a:pt x="9480" y="9121"/>
                    <a:pt x="9643" y="9041"/>
                    <a:pt x="9805" y="8966"/>
                  </a:cubicBezTo>
                  <a:cubicBezTo>
                    <a:pt x="10603" y="8598"/>
                    <a:pt x="11438" y="8271"/>
                    <a:pt x="12298" y="8084"/>
                  </a:cubicBezTo>
                  <a:cubicBezTo>
                    <a:pt x="12790" y="7978"/>
                    <a:pt x="13290" y="7931"/>
                    <a:pt x="13791" y="7931"/>
                  </a:cubicBezTo>
                  <a:cubicBezTo>
                    <a:pt x="14228" y="7931"/>
                    <a:pt x="14666" y="7967"/>
                    <a:pt x="15100" y="8031"/>
                  </a:cubicBezTo>
                  <a:cubicBezTo>
                    <a:pt x="16029" y="8169"/>
                    <a:pt x="16939" y="8423"/>
                    <a:pt x="17830" y="8712"/>
                  </a:cubicBezTo>
                  <a:cubicBezTo>
                    <a:pt x="18717" y="9000"/>
                    <a:pt x="19590" y="9333"/>
                    <a:pt x="20444" y="9713"/>
                  </a:cubicBezTo>
                  <a:cubicBezTo>
                    <a:pt x="20860" y="9898"/>
                    <a:pt x="21272" y="10094"/>
                    <a:pt x="21677" y="10299"/>
                  </a:cubicBezTo>
                  <a:cubicBezTo>
                    <a:pt x="21693" y="10307"/>
                    <a:pt x="21709" y="10310"/>
                    <a:pt x="21724" y="10310"/>
                  </a:cubicBezTo>
                  <a:cubicBezTo>
                    <a:pt x="21816" y="10310"/>
                    <a:pt x="21878" y="10174"/>
                    <a:pt x="21778" y="10124"/>
                  </a:cubicBezTo>
                  <a:cubicBezTo>
                    <a:pt x="20075" y="9263"/>
                    <a:pt x="18273" y="8557"/>
                    <a:pt x="16419" y="8093"/>
                  </a:cubicBezTo>
                  <a:cubicBezTo>
                    <a:pt x="15556" y="7877"/>
                    <a:pt x="14669" y="7727"/>
                    <a:pt x="13776" y="7727"/>
                  </a:cubicBezTo>
                  <a:cubicBezTo>
                    <a:pt x="13704" y="7727"/>
                    <a:pt x="13632" y="7728"/>
                    <a:pt x="13560" y="7730"/>
                  </a:cubicBezTo>
                  <a:cubicBezTo>
                    <a:pt x="12601" y="7755"/>
                    <a:pt x="11678" y="7995"/>
                    <a:pt x="10786" y="8336"/>
                  </a:cubicBezTo>
                  <a:cubicBezTo>
                    <a:pt x="10186" y="8565"/>
                    <a:pt x="9555" y="8825"/>
                    <a:pt x="8967" y="9154"/>
                  </a:cubicBezTo>
                  <a:lnTo>
                    <a:pt x="8967" y="9154"/>
                  </a:lnTo>
                  <a:cubicBezTo>
                    <a:pt x="8276" y="9048"/>
                    <a:pt x="7586" y="8937"/>
                    <a:pt x="6913" y="8753"/>
                  </a:cubicBezTo>
                  <a:cubicBezTo>
                    <a:pt x="6077" y="8523"/>
                    <a:pt x="5294" y="8163"/>
                    <a:pt x="4583" y="7668"/>
                  </a:cubicBezTo>
                  <a:cubicBezTo>
                    <a:pt x="3912" y="7201"/>
                    <a:pt x="3315" y="6629"/>
                    <a:pt x="2786" y="6005"/>
                  </a:cubicBezTo>
                  <a:cubicBezTo>
                    <a:pt x="2241" y="5363"/>
                    <a:pt x="1760" y="4661"/>
                    <a:pt x="1349" y="3927"/>
                  </a:cubicBezTo>
                  <a:cubicBezTo>
                    <a:pt x="911" y="3145"/>
                    <a:pt x="556" y="2306"/>
                    <a:pt x="393" y="1419"/>
                  </a:cubicBezTo>
                  <a:cubicBezTo>
                    <a:pt x="314" y="984"/>
                    <a:pt x="288" y="540"/>
                    <a:pt x="319" y="97"/>
                  </a:cubicBezTo>
                  <a:cubicBezTo>
                    <a:pt x="323" y="32"/>
                    <a:pt x="27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67" name="Google Shape;2067;p32"/>
          <p:cNvGrpSpPr/>
          <p:nvPr/>
        </p:nvGrpSpPr>
        <p:grpSpPr>
          <a:xfrm>
            <a:off x="554011" y="1932138"/>
            <a:ext cx="328619" cy="308425"/>
            <a:chOff x="5946283" y="1650903"/>
            <a:chExt cx="246464" cy="231319"/>
          </a:xfrm>
        </p:grpSpPr>
        <p:sp>
          <p:nvSpPr>
            <p:cNvPr id="2068" name="Google Shape;2068;p32"/>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9" name="Google Shape;2069;p32"/>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70" name="Google Shape;2070;p32"/>
          <p:cNvSpPr/>
          <p:nvPr/>
        </p:nvSpPr>
        <p:spPr>
          <a:xfrm>
            <a:off x="2144417" y="10744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071" name="Google Shape;2071;p32"/>
          <p:cNvGrpSpPr/>
          <p:nvPr/>
        </p:nvGrpSpPr>
        <p:grpSpPr>
          <a:xfrm>
            <a:off x="778945" y="3271892"/>
            <a:ext cx="2771460" cy="2895235"/>
            <a:chOff x="7391346" y="1205004"/>
            <a:chExt cx="1237848" cy="1293131"/>
          </a:xfrm>
        </p:grpSpPr>
        <p:sp>
          <p:nvSpPr>
            <p:cNvPr id="2072" name="Google Shape;2072;p32"/>
            <p:cNvSpPr/>
            <p:nvPr/>
          </p:nvSpPr>
          <p:spPr>
            <a:xfrm>
              <a:off x="7391346" y="1205004"/>
              <a:ext cx="1237848" cy="1293131"/>
            </a:xfrm>
            <a:custGeom>
              <a:avLst/>
              <a:gdLst/>
              <a:ahLst/>
              <a:cxnLst/>
              <a:rect l="l" t="t" r="r" b="b"/>
              <a:pathLst>
                <a:path w="41410" h="43263" extrusionOk="0">
                  <a:moveTo>
                    <a:pt x="12872" y="1"/>
                  </a:moveTo>
                  <a:cubicBezTo>
                    <a:pt x="11093" y="1"/>
                    <a:pt x="10052" y="500"/>
                    <a:pt x="9445" y="1123"/>
                  </a:cubicBezTo>
                  <a:lnTo>
                    <a:pt x="9377" y="1123"/>
                  </a:lnTo>
                  <a:cubicBezTo>
                    <a:pt x="6455" y="1123"/>
                    <a:pt x="2750" y="4098"/>
                    <a:pt x="2168" y="8079"/>
                  </a:cubicBezTo>
                  <a:cubicBezTo>
                    <a:pt x="1677" y="11429"/>
                    <a:pt x="2756" y="14697"/>
                    <a:pt x="4895" y="16641"/>
                  </a:cubicBezTo>
                  <a:cubicBezTo>
                    <a:pt x="4790" y="17320"/>
                    <a:pt x="4894" y="18011"/>
                    <a:pt x="5220" y="18617"/>
                  </a:cubicBezTo>
                  <a:cubicBezTo>
                    <a:pt x="5495" y="19129"/>
                    <a:pt x="5912" y="19546"/>
                    <a:pt x="6413" y="19836"/>
                  </a:cubicBezTo>
                  <a:cubicBezTo>
                    <a:pt x="5155" y="20600"/>
                    <a:pt x="3772" y="21663"/>
                    <a:pt x="2818" y="23032"/>
                  </a:cubicBezTo>
                  <a:cubicBezTo>
                    <a:pt x="2486" y="23176"/>
                    <a:pt x="2222" y="23364"/>
                    <a:pt x="2019" y="23509"/>
                  </a:cubicBezTo>
                  <a:lnTo>
                    <a:pt x="2013" y="23513"/>
                  </a:lnTo>
                  <a:lnTo>
                    <a:pt x="1969" y="23513"/>
                  </a:lnTo>
                  <a:cubicBezTo>
                    <a:pt x="1697" y="23513"/>
                    <a:pt x="1447" y="23563"/>
                    <a:pt x="1203" y="23663"/>
                  </a:cubicBezTo>
                  <a:cubicBezTo>
                    <a:pt x="476" y="23962"/>
                    <a:pt x="29" y="24594"/>
                    <a:pt x="7" y="25351"/>
                  </a:cubicBezTo>
                  <a:cubicBezTo>
                    <a:pt x="2" y="25522"/>
                    <a:pt x="22" y="25701"/>
                    <a:pt x="65" y="25880"/>
                  </a:cubicBezTo>
                  <a:cubicBezTo>
                    <a:pt x="0" y="26182"/>
                    <a:pt x="10" y="26500"/>
                    <a:pt x="101" y="26816"/>
                  </a:cubicBezTo>
                  <a:cubicBezTo>
                    <a:pt x="178" y="27080"/>
                    <a:pt x="322" y="27350"/>
                    <a:pt x="540" y="27585"/>
                  </a:cubicBezTo>
                  <a:cubicBezTo>
                    <a:pt x="602" y="27803"/>
                    <a:pt x="703" y="28009"/>
                    <a:pt x="844" y="28201"/>
                  </a:cubicBezTo>
                  <a:cubicBezTo>
                    <a:pt x="1035" y="28456"/>
                    <a:pt x="1275" y="28658"/>
                    <a:pt x="1554" y="28801"/>
                  </a:cubicBezTo>
                  <a:cubicBezTo>
                    <a:pt x="1567" y="28829"/>
                    <a:pt x="1578" y="28857"/>
                    <a:pt x="1593" y="28884"/>
                  </a:cubicBezTo>
                  <a:cubicBezTo>
                    <a:pt x="1886" y="29473"/>
                    <a:pt x="2472" y="29851"/>
                    <a:pt x="3155" y="29896"/>
                  </a:cubicBezTo>
                  <a:lnTo>
                    <a:pt x="3226" y="29900"/>
                  </a:lnTo>
                  <a:lnTo>
                    <a:pt x="3279" y="29900"/>
                  </a:lnTo>
                  <a:cubicBezTo>
                    <a:pt x="4006" y="29900"/>
                    <a:pt x="4511" y="29488"/>
                    <a:pt x="4797" y="29190"/>
                  </a:cubicBezTo>
                  <a:cubicBezTo>
                    <a:pt x="4978" y="29250"/>
                    <a:pt x="5173" y="29284"/>
                    <a:pt x="5381" y="29284"/>
                  </a:cubicBezTo>
                  <a:cubicBezTo>
                    <a:pt x="5484" y="29284"/>
                    <a:pt x="5589" y="29276"/>
                    <a:pt x="5699" y="29258"/>
                  </a:cubicBezTo>
                  <a:cubicBezTo>
                    <a:pt x="6133" y="29187"/>
                    <a:pt x="6512" y="28938"/>
                    <a:pt x="6778" y="28589"/>
                  </a:cubicBezTo>
                  <a:cubicBezTo>
                    <a:pt x="7387" y="27789"/>
                    <a:pt x="7220" y="26994"/>
                    <a:pt x="7154" y="26689"/>
                  </a:cubicBezTo>
                  <a:cubicBezTo>
                    <a:pt x="7144" y="26634"/>
                    <a:pt x="7131" y="26580"/>
                    <a:pt x="7119" y="26527"/>
                  </a:cubicBezTo>
                  <a:cubicBezTo>
                    <a:pt x="7641" y="26232"/>
                    <a:pt x="8283" y="25897"/>
                    <a:pt x="8961" y="25604"/>
                  </a:cubicBezTo>
                  <a:lnTo>
                    <a:pt x="9349" y="26507"/>
                  </a:lnTo>
                  <a:cubicBezTo>
                    <a:pt x="9483" y="26820"/>
                    <a:pt x="9788" y="27004"/>
                    <a:pt x="10106" y="27004"/>
                  </a:cubicBezTo>
                  <a:cubicBezTo>
                    <a:pt x="10231" y="27004"/>
                    <a:pt x="10358" y="26976"/>
                    <a:pt x="10478" y="26915"/>
                  </a:cubicBezTo>
                  <a:lnTo>
                    <a:pt x="12708" y="25777"/>
                  </a:lnTo>
                  <a:lnTo>
                    <a:pt x="12711" y="25777"/>
                  </a:lnTo>
                  <a:cubicBezTo>
                    <a:pt x="12784" y="26047"/>
                    <a:pt x="12856" y="26311"/>
                    <a:pt x="12924" y="26578"/>
                  </a:cubicBezTo>
                  <a:cubicBezTo>
                    <a:pt x="13058" y="27094"/>
                    <a:pt x="13181" y="27628"/>
                    <a:pt x="13294" y="28164"/>
                  </a:cubicBezTo>
                  <a:cubicBezTo>
                    <a:pt x="13487" y="29089"/>
                    <a:pt x="13621" y="29937"/>
                    <a:pt x="13671" y="30552"/>
                  </a:cubicBezTo>
                  <a:lnTo>
                    <a:pt x="13805" y="32226"/>
                  </a:lnTo>
                  <a:lnTo>
                    <a:pt x="14038" y="32198"/>
                  </a:lnTo>
                  <a:cubicBezTo>
                    <a:pt x="14084" y="32674"/>
                    <a:pt x="14115" y="33109"/>
                    <a:pt x="14125" y="33485"/>
                  </a:cubicBezTo>
                  <a:cubicBezTo>
                    <a:pt x="13700" y="33391"/>
                    <a:pt x="13199" y="33231"/>
                    <a:pt x="12750" y="33065"/>
                  </a:cubicBezTo>
                  <a:cubicBezTo>
                    <a:pt x="12443" y="32071"/>
                    <a:pt x="11822" y="30785"/>
                    <a:pt x="10496" y="30729"/>
                  </a:cubicBezTo>
                  <a:lnTo>
                    <a:pt x="10460" y="30727"/>
                  </a:lnTo>
                  <a:lnTo>
                    <a:pt x="10426" y="30727"/>
                  </a:lnTo>
                  <a:cubicBezTo>
                    <a:pt x="9926" y="30727"/>
                    <a:pt x="9241" y="30727"/>
                    <a:pt x="6557" y="33672"/>
                  </a:cubicBezTo>
                  <a:cubicBezTo>
                    <a:pt x="3933" y="36546"/>
                    <a:pt x="3804" y="37576"/>
                    <a:pt x="3755" y="37964"/>
                  </a:cubicBezTo>
                  <a:cubicBezTo>
                    <a:pt x="3629" y="38962"/>
                    <a:pt x="4201" y="39826"/>
                    <a:pt x="5145" y="40067"/>
                  </a:cubicBezTo>
                  <a:cubicBezTo>
                    <a:pt x="5375" y="40127"/>
                    <a:pt x="5622" y="40156"/>
                    <a:pt x="5879" y="40156"/>
                  </a:cubicBezTo>
                  <a:cubicBezTo>
                    <a:pt x="6646" y="40156"/>
                    <a:pt x="7555" y="39894"/>
                    <a:pt x="8649" y="39352"/>
                  </a:cubicBezTo>
                  <a:cubicBezTo>
                    <a:pt x="8879" y="39288"/>
                    <a:pt x="9086" y="39177"/>
                    <a:pt x="9264" y="39028"/>
                  </a:cubicBezTo>
                  <a:cubicBezTo>
                    <a:pt x="9299" y="39014"/>
                    <a:pt x="9333" y="38995"/>
                    <a:pt x="9367" y="38978"/>
                  </a:cubicBezTo>
                  <a:cubicBezTo>
                    <a:pt x="9442" y="38954"/>
                    <a:pt x="9515" y="38924"/>
                    <a:pt x="9587" y="38892"/>
                  </a:cubicBezTo>
                  <a:cubicBezTo>
                    <a:pt x="9644" y="38865"/>
                    <a:pt x="9699" y="38835"/>
                    <a:pt x="9751" y="38803"/>
                  </a:cubicBezTo>
                  <a:cubicBezTo>
                    <a:pt x="11059" y="39445"/>
                    <a:pt x="13624" y="40529"/>
                    <a:pt x="16782" y="40976"/>
                  </a:cubicBezTo>
                  <a:cubicBezTo>
                    <a:pt x="17054" y="41016"/>
                    <a:pt x="17325" y="41036"/>
                    <a:pt x="17588" y="41036"/>
                  </a:cubicBezTo>
                  <a:lnTo>
                    <a:pt x="17589" y="41036"/>
                  </a:lnTo>
                  <a:cubicBezTo>
                    <a:pt x="21239" y="41036"/>
                    <a:pt x="22443" y="37573"/>
                    <a:pt x="23088" y="35711"/>
                  </a:cubicBezTo>
                  <a:cubicBezTo>
                    <a:pt x="23094" y="35697"/>
                    <a:pt x="23099" y="35683"/>
                    <a:pt x="23102" y="35669"/>
                  </a:cubicBezTo>
                  <a:cubicBezTo>
                    <a:pt x="25013" y="36606"/>
                    <a:pt x="29152" y="39027"/>
                    <a:pt x="32761" y="41257"/>
                  </a:cubicBezTo>
                  <a:cubicBezTo>
                    <a:pt x="33130" y="42159"/>
                    <a:pt x="33797" y="43263"/>
                    <a:pt x="35055" y="43263"/>
                  </a:cubicBezTo>
                  <a:lnTo>
                    <a:pt x="35103" y="43263"/>
                  </a:lnTo>
                  <a:cubicBezTo>
                    <a:pt x="35639" y="43249"/>
                    <a:pt x="36308" y="43232"/>
                    <a:pt x="38812" y="40083"/>
                  </a:cubicBezTo>
                  <a:cubicBezTo>
                    <a:pt x="41219" y="37054"/>
                    <a:pt x="41301" y="36019"/>
                    <a:pt x="41330" y="35630"/>
                  </a:cubicBezTo>
                  <a:cubicBezTo>
                    <a:pt x="41409" y="34601"/>
                    <a:pt x="40781" y="33756"/>
                    <a:pt x="39800" y="33577"/>
                  </a:cubicBezTo>
                  <a:cubicBezTo>
                    <a:pt x="39638" y="33548"/>
                    <a:pt x="39469" y="33533"/>
                    <a:pt x="39294" y="33533"/>
                  </a:cubicBezTo>
                  <a:cubicBezTo>
                    <a:pt x="38720" y="33533"/>
                    <a:pt x="38081" y="33697"/>
                    <a:pt x="37351" y="34032"/>
                  </a:cubicBezTo>
                  <a:cubicBezTo>
                    <a:pt x="37034" y="34081"/>
                    <a:pt x="36733" y="34222"/>
                    <a:pt x="36492" y="34437"/>
                  </a:cubicBezTo>
                  <a:cubicBezTo>
                    <a:pt x="36376" y="34478"/>
                    <a:pt x="36263" y="34536"/>
                    <a:pt x="36154" y="34606"/>
                  </a:cubicBezTo>
                  <a:lnTo>
                    <a:pt x="27071" y="27506"/>
                  </a:lnTo>
                  <a:lnTo>
                    <a:pt x="26933" y="27231"/>
                  </a:lnTo>
                  <a:cubicBezTo>
                    <a:pt x="26933" y="27231"/>
                    <a:pt x="26309" y="25992"/>
                    <a:pt x="25474" y="24346"/>
                  </a:cubicBezTo>
                  <a:cubicBezTo>
                    <a:pt x="25225" y="23855"/>
                    <a:pt x="24957" y="23330"/>
                    <a:pt x="24679" y="22792"/>
                  </a:cubicBezTo>
                  <a:lnTo>
                    <a:pt x="23969" y="21402"/>
                  </a:lnTo>
                  <a:lnTo>
                    <a:pt x="23166" y="19846"/>
                  </a:lnTo>
                  <a:lnTo>
                    <a:pt x="26083" y="17400"/>
                  </a:lnTo>
                  <a:cubicBezTo>
                    <a:pt x="26407" y="17129"/>
                    <a:pt x="26435" y="16642"/>
                    <a:pt x="26147" y="16336"/>
                  </a:cubicBezTo>
                  <a:lnTo>
                    <a:pt x="25846" y="16013"/>
                  </a:lnTo>
                  <a:cubicBezTo>
                    <a:pt x="25889" y="15953"/>
                    <a:pt x="25931" y="15891"/>
                    <a:pt x="25976" y="15828"/>
                  </a:cubicBezTo>
                  <a:cubicBezTo>
                    <a:pt x="27180" y="14085"/>
                    <a:pt x="27987" y="12442"/>
                    <a:pt x="28384" y="10937"/>
                  </a:cubicBezTo>
                  <a:cubicBezTo>
                    <a:pt x="29337" y="10268"/>
                    <a:pt x="29718" y="9969"/>
                    <a:pt x="29934" y="9726"/>
                  </a:cubicBezTo>
                  <a:cubicBezTo>
                    <a:pt x="29978" y="9676"/>
                    <a:pt x="30027" y="9627"/>
                    <a:pt x="30076" y="9576"/>
                  </a:cubicBezTo>
                  <a:cubicBezTo>
                    <a:pt x="30259" y="9390"/>
                    <a:pt x="30486" y="9157"/>
                    <a:pt x="30683" y="8844"/>
                  </a:cubicBezTo>
                  <a:cubicBezTo>
                    <a:pt x="31033" y="8285"/>
                    <a:pt x="31101" y="7642"/>
                    <a:pt x="30871" y="7083"/>
                  </a:cubicBezTo>
                  <a:cubicBezTo>
                    <a:pt x="30818" y="6955"/>
                    <a:pt x="30751" y="6832"/>
                    <a:pt x="30669" y="6722"/>
                  </a:cubicBezTo>
                  <a:cubicBezTo>
                    <a:pt x="30744" y="6153"/>
                    <a:pt x="30546" y="5707"/>
                    <a:pt x="30307" y="5388"/>
                  </a:cubicBezTo>
                  <a:cubicBezTo>
                    <a:pt x="30031" y="5026"/>
                    <a:pt x="29647" y="4786"/>
                    <a:pt x="29220" y="4697"/>
                  </a:cubicBezTo>
                  <a:cubicBezTo>
                    <a:pt x="29060" y="4452"/>
                    <a:pt x="28877" y="4289"/>
                    <a:pt x="28750" y="4196"/>
                  </a:cubicBezTo>
                  <a:cubicBezTo>
                    <a:pt x="28412" y="3944"/>
                    <a:pt x="28020" y="3810"/>
                    <a:pt x="27613" y="3810"/>
                  </a:cubicBezTo>
                  <a:cubicBezTo>
                    <a:pt x="27523" y="3810"/>
                    <a:pt x="27436" y="3817"/>
                    <a:pt x="27349" y="3830"/>
                  </a:cubicBezTo>
                  <a:cubicBezTo>
                    <a:pt x="27035" y="3597"/>
                    <a:pt x="26654" y="3469"/>
                    <a:pt x="26258" y="3469"/>
                  </a:cubicBezTo>
                  <a:cubicBezTo>
                    <a:pt x="26068" y="3469"/>
                    <a:pt x="25877" y="3497"/>
                    <a:pt x="25684" y="3556"/>
                  </a:cubicBezTo>
                  <a:cubicBezTo>
                    <a:pt x="24854" y="3816"/>
                    <a:pt x="24508" y="4503"/>
                    <a:pt x="24350" y="5004"/>
                  </a:cubicBezTo>
                  <a:cubicBezTo>
                    <a:pt x="24312" y="5003"/>
                    <a:pt x="24275" y="5002"/>
                    <a:pt x="24239" y="5002"/>
                  </a:cubicBezTo>
                  <a:cubicBezTo>
                    <a:pt x="23689" y="5002"/>
                    <a:pt x="23176" y="5236"/>
                    <a:pt x="22837" y="5637"/>
                  </a:cubicBezTo>
                  <a:cubicBezTo>
                    <a:pt x="22418" y="6127"/>
                    <a:pt x="22293" y="6722"/>
                    <a:pt x="22467" y="7410"/>
                  </a:cubicBezTo>
                  <a:cubicBezTo>
                    <a:pt x="22051" y="7139"/>
                    <a:pt x="21576" y="6972"/>
                    <a:pt x="21070" y="6920"/>
                  </a:cubicBezTo>
                  <a:cubicBezTo>
                    <a:pt x="20200" y="2915"/>
                    <a:pt x="17640" y="392"/>
                    <a:pt x="14000" y="56"/>
                  </a:cubicBezTo>
                  <a:cubicBezTo>
                    <a:pt x="13602" y="19"/>
                    <a:pt x="13222" y="1"/>
                    <a:pt x="1287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3" name="Google Shape;2073;p32"/>
            <p:cNvSpPr/>
            <p:nvPr/>
          </p:nvSpPr>
          <p:spPr>
            <a:xfrm>
              <a:off x="7437889" y="1801280"/>
              <a:ext cx="299792" cy="249462"/>
            </a:xfrm>
            <a:custGeom>
              <a:avLst/>
              <a:gdLst/>
              <a:ahLst/>
              <a:cxnLst/>
              <a:rect l="l" t="t" r="r" b="b"/>
              <a:pathLst>
                <a:path w="10029" h="8346" extrusionOk="0">
                  <a:moveTo>
                    <a:pt x="8274" y="0"/>
                  </a:moveTo>
                  <a:cubicBezTo>
                    <a:pt x="8274" y="0"/>
                    <a:pt x="7559" y="257"/>
                    <a:pt x="6602" y="754"/>
                  </a:cubicBezTo>
                  <a:cubicBezTo>
                    <a:pt x="5197" y="1485"/>
                    <a:pt x="3264" y="2739"/>
                    <a:pt x="2283" y="4475"/>
                  </a:cubicBezTo>
                  <a:cubicBezTo>
                    <a:pt x="1899" y="4487"/>
                    <a:pt x="1619" y="4716"/>
                    <a:pt x="1297" y="4942"/>
                  </a:cubicBezTo>
                  <a:cubicBezTo>
                    <a:pt x="1072" y="5099"/>
                    <a:pt x="850" y="5141"/>
                    <a:pt x="583" y="5176"/>
                  </a:cubicBezTo>
                  <a:cubicBezTo>
                    <a:pt x="558" y="5179"/>
                    <a:pt x="534" y="5180"/>
                    <a:pt x="511" y="5180"/>
                  </a:cubicBezTo>
                  <a:cubicBezTo>
                    <a:pt x="476" y="5180"/>
                    <a:pt x="444" y="5178"/>
                    <a:pt x="411" y="5178"/>
                  </a:cubicBezTo>
                  <a:cubicBezTo>
                    <a:pt x="362" y="5178"/>
                    <a:pt x="314" y="5183"/>
                    <a:pt x="260" y="5204"/>
                  </a:cubicBezTo>
                  <a:cubicBezTo>
                    <a:pt x="141" y="5252"/>
                    <a:pt x="59" y="5315"/>
                    <a:pt x="55" y="5454"/>
                  </a:cubicBezTo>
                  <a:cubicBezTo>
                    <a:pt x="48" y="5724"/>
                    <a:pt x="370" y="5864"/>
                    <a:pt x="673" y="5934"/>
                  </a:cubicBezTo>
                  <a:cubicBezTo>
                    <a:pt x="350" y="5998"/>
                    <a:pt x="0" y="6128"/>
                    <a:pt x="83" y="6413"/>
                  </a:cubicBezTo>
                  <a:cubicBezTo>
                    <a:pt x="151" y="6642"/>
                    <a:pt x="411" y="6706"/>
                    <a:pt x="685" y="6706"/>
                  </a:cubicBezTo>
                  <a:cubicBezTo>
                    <a:pt x="761" y="6706"/>
                    <a:pt x="839" y="6701"/>
                    <a:pt x="913" y="6694"/>
                  </a:cubicBezTo>
                  <a:lnTo>
                    <a:pt x="913" y="6694"/>
                  </a:lnTo>
                  <a:cubicBezTo>
                    <a:pt x="654" y="6847"/>
                    <a:pt x="405" y="7062"/>
                    <a:pt x="576" y="7293"/>
                  </a:cubicBezTo>
                  <a:cubicBezTo>
                    <a:pt x="683" y="7437"/>
                    <a:pt x="861" y="7490"/>
                    <a:pt x="1058" y="7490"/>
                  </a:cubicBezTo>
                  <a:cubicBezTo>
                    <a:pt x="1295" y="7490"/>
                    <a:pt x="1561" y="7414"/>
                    <a:pt x="1770" y="7329"/>
                  </a:cubicBezTo>
                  <a:lnTo>
                    <a:pt x="1770" y="7329"/>
                  </a:lnTo>
                  <a:cubicBezTo>
                    <a:pt x="1535" y="7687"/>
                    <a:pt x="1217" y="8314"/>
                    <a:pt x="1705" y="8345"/>
                  </a:cubicBezTo>
                  <a:cubicBezTo>
                    <a:pt x="1711" y="8345"/>
                    <a:pt x="1716" y="8346"/>
                    <a:pt x="1722" y="8346"/>
                  </a:cubicBezTo>
                  <a:cubicBezTo>
                    <a:pt x="1940" y="8346"/>
                    <a:pt x="2140" y="8054"/>
                    <a:pt x="2266" y="7915"/>
                  </a:cubicBezTo>
                  <a:cubicBezTo>
                    <a:pt x="2545" y="7611"/>
                    <a:pt x="2794" y="7284"/>
                    <a:pt x="3024" y="6941"/>
                  </a:cubicBezTo>
                  <a:cubicBezTo>
                    <a:pt x="3167" y="7262"/>
                    <a:pt x="3587" y="7729"/>
                    <a:pt x="3824" y="7729"/>
                  </a:cubicBezTo>
                  <a:cubicBezTo>
                    <a:pt x="3868" y="7729"/>
                    <a:pt x="3906" y="7713"/>
                    <a:pt x="3934" y="7677"/>
                  </a:cubicBezTo>
                  <a:cubicBezTo>
                    <a:pt x="4105" y="7459"/>
                    <a:pt x="4068" y="7292"/>
                    <a:pt x="4022" y="7077"/>
                  </a:cubicBezTo>
                  <a:cubicBezTo>
                    <a:pt x="3934" y="6657"/>
                    <a:pt x="3810" y="6252"/>
                    <a:pt x="3645" y="5857"/>
                  </a:cubicBezTo>
                  <a:cubicBezTo>
                    <a:pt x="4232" y="5480"/>
                    <a:pt x="5687" y="4595"/>
                    <a:pt x="7244" y="3986"/>
                  </a:cubicBezTo>
                  <a:cubicBezTo>
                    <a:pt x="8176" y="3620"/>
                    <a:pt x="9147" y="3354"/>
                    <a:pt x="9984" y="3354"/>
                  </a:cubicBezTo>
                  <a:cubicBezTo>
                    <a:pt x="9999" y="3354"/>
                    <a:pt x="10014" y="3354"/>
                    <a:pt x="10029" y="3354"/>
                  </a:cubicBezTo>
                  <a:lnTo>
                    <a:pt x="8274" y="0"/>
                  </a:lnTo>
                  <a:close/>
                </a:path>
              </a:pathLst>
            </a:custGeom>
            <a:solidFill>
              <a:srgbClr val="A455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4" name="Google Shape;2074;p32"/>
            <p:cNvSpPr/>
            <p:nvPr/>
          </p:nvSpPr>
          <p:spPr>
            <a:xfrm>
              <a:off x="7635269" y="1801310"/>
              <a:ext cx="102412" cy="119142"/>
            </a:xfrm>
            <a:custGeom>
              <a:avLst/>
              <a:gdLst/>
              <a:ahLst/>
              <a:cxnLst/>
              <a:rect l="l" t="t" r="r" b="b"/>
              <a:pathLst>
                <a:path w="3426" h="3986" extrusionOk="0">
                  <a:moveTo>
                    <a:pt x="1673" y="1"/>
                  </a:moveTo>
                  <a:cubicBezTo>
                    <a:pt x="1673" y="1"/>
                    <a:pt x="959" y="256"/>
                    <a:pt x="0" y="754"/>
                  </a:cubicBezTo>
                  <a:cubicBezTo>
                    <a:pt x="263" y="1522"/>
                    <a:pt x="690" y="2942"/>
                    <a:pt x="642" y="3985"/>
                  </a:cubicBezTo>
                  <a:cubicBezTo>
                    <a:pt x="1574" y="3619"/>
                    <a:pt x="2544" y="3353"/>
                    <a:pt x="3381" y="3353"/>
                  </a:cubicBezTo>
                  <a:cubicBezTo>
                    <a:pt x="3396" y="3353"/>
                    <a:pt x="3411" y="3353"/>
                    <a:pt x="3426" y="3353"/>
                  </a:cubicBezTo>
                  <a:lnTo>
                    <a:pt x="1673" y="1"/>
                  </a:lnTo>
                  <a:close/>
                </a:path>
              </a:pathLst>
            </a:custGeom>
            <a:solidFill>
              <a:srgbClr val="933F3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5" name="Google Shape;2075;p32"/>
            <p:cNvSpPr/>
            <p:nvPr/>
          </p:nvSpPr>
          <p:spPr>
            <a:xfrm>
              <a:off x="8008327" y="1356965"/>
              <a:ext cx="263472" cy="332945"/>
            </a:xfrm>
            <a:custGeom>
              <a:avLst/>
              <a:gdLst/>
              <a:ahLst/>
              <a:cxnLst/>
              <a:rect l="l" t="t" r="r" b="b"/>
              <a:pathLst>
                <a:path w="8814" h="11139" extrusionOk="0">
                  <a:moveTo>
                    <a:pt x="5618" y="1"/>
                  </a:moveTo>
                  <a:cubicBezTo>
                    <a:pt x="5589" y="1"/>
                    <a:pt x="5557" y="6"/>
                    <a:pt x="5522" y="16"/>
                  </a:cubicBezTo>
                  <a:cubicBezTo>
                    <a:pt x="5253" y="100"/>
                    <a:pt x="5194" y="644"/>
                    <a:pt x="5134" y="843"/>
                  </a:cubicBezTo>
                  <a:cubicBezTo>
                    <a:pt x="4975" y="1370"/>
                    <a:pt x="4817" y="1895"/>
                    <a:pt x="4664" y="2423"/>
                  </a:cubicBezTo>
                  <a:cubicBezTo>
                    <a:pt x="4637" y="2403"/>
                    <a:pt x="4613" y="2383"/>
                    <a:pt x="4592" y="2361"/>
                  </a:cubicBezTo>
                  <a:cubicBezTo>
                    <a:pt x="4403" y="2153"/>
                    <a:pt x="4331" y="1906"/>
                    <a:pt x="4091" y="1730"/>
                  </a:cubicBezTo>
                  <a:cubicBezTo>
                    <a:pt x="3995" y="1659"/>
                    <a:pt x="3772" y="1536"/>
                    <a:pt x="3596" y="1536"/>
                  </a:cubicBezTo>
                  <a:cubicBezTo>
                    <a:pt x="3525" y="1536"/>
                    <a:pt x="3462" y="1556"/>
                    <a:pt x="3418" y="1607"/>
                  </a:cubicBezTo>
                  <a:cubicBezTo>
                    <a:pt x="3237" y="1822"/>
                    <a:pt x="3507" y="2276"/>
                    <a:pt x="3606" y="2472"/>
                  </a:cubicBezTo>
                  <a:cubicBezTo>
                    <a:pt x="3886" y="3012"/>
                    <a:pt x="4149" y="3545"/>
                    <a:pt x="4375" y="4105"/>
                  </a:cubicBezTo>
                  <a:cubicBezTo>
                    <a:pt x="3793" y="5065"/>
                    <a:pt x="2510" y="7027"/>
                    <a:pt x="1073" y="8233"/>
                  </a:cubicBezTo>
                  <a:cubicBezTo>
                    <a:pt x="723" y="8528"/>
                    <a:pt x="363" y="8776"/>
                    <a:pt x="1" y="8954"/>
                  </a:cubicBezTo>
                  <a:lnTo>
                    <a:pt x="3089" y="11139"/>
                  </a:lnTo>
                  <a:cubicBezTo>
                    <a:pt x="3062" y="11105"/>
                    <a:pt x="3469" y="10611"/>
                    <a:pt x="4008" y="9832"/>
                  </a:cubicBezTo>
                  <a:cubicBezTo>
                    <a:pt x="4828" y="8642"/>
                    <a:pt x="5956" y="6786"/>
                    <a:pt x="6310" y="4892"/>
                  </a:cubicBezTo>
                  <a:cubicBezTo>
                    <a:pt x="6683" y="4632"/>
                    <a:pt x="7881" y="3808"/>
                    <a:pt x="8087" y="3575"/>
                  </a:cubicBezTo>
                  <a:cubicBezTo>
                    <a:pt x="8275" y="3364"/>
                    <a:pt x="8523" y="3148"/>
                    <a:pt x="8674" y="2910"/>
                  </a:cubicBezTo>
                  <a:cubicBezTo>
                    <a:pt x="8770" y="2760"/>
                    <a:pt x="8814" y="2558"/>
                    <a:pt x="8587" y="2506"/>
                  </a:cubicBezTo>
                  <a:cubicBezTo>
                    <a:pt x="8556" y="2499"/>
                    <a:pt x="8526" y="2495"/>
                    <a:pt x="8495" y="2495"/>
                  </a:cubicBezTo>
                  <a:cubicBezTo>
                    <a:pt x="8334" y="2495"/>
                    <a:pt x="8171" y="2589"/>
                    <a:pt x="8011" y="2671"/>
                  </a:cubicBezTo>
                  <a:cubicBezTo>
                    <a:pt x="7777" y="2791"/>
                    <a:pt x="7685" y="2800"/>
                    <a:pt x="7452" y="2924"/>
                  </a:cubicBezTo>
                  <a:cubicBezTo>
                    <a:pt x="7726" y="2609"/>
                    <a:pt x="7813" y="2481"/>
                    <a:pt x="8046" y="2134"/>
                  </a:cubicBezTo>
                  <a:cubicBezTo>
                    <a:pt x="8158" y="1967"/>
                    <a:pt x="8567" y="1527"/>
                    <a:pt x="8383" y="1282"/>
                  </a:cubicBezTo>
                  <a:cubicBezTo>
                    <a:pt x="8331" y="1214"/>
                    <a:pt x="8269" y="1189"/>
                    <a:pt x="8204" y="1189"/>
                  </a:cubicBezTo>
                  <a:cubicBezTo>
                    <a:pt x="8083" y="1189"/>
                    <a:pt x="7951" y="1275"/>
                    <a:pt x="7844" y="1329"/>
                  </a:cubicBezTo>
                  <a:cubicBezTo>
                    <a:pt x="7482" y="1513"/>
                    <a:pt x="7157" y="1745"/>
                    <a:pt x="6853" y="2007"/>
                  </a:cubicBezTo>
                  <a:cubicBezTo>
                    <a:pt x="7002" y="1699"/>
                    <a:pt x="7134" y="1381"/>
                    <a:pt x="7227" y="1055"/>
                  </a:cubicBezTo>
                  <a:cubicBezTo>
                    <a:pt x="7288" y="845"/>
                    <a:pt x="7353" y="561"/>
                    <a:pt x="7146" y="406"/>
                  </a:cubicBezTo>
                  <a:cubicBezTo>
                    <a:pt x="7084" y="360"/>
                    <a:pt x="7027" y="341"/>
                    <a:pt x="6972" y="341"/>
                  </a:cubicBezTo>
                  <a:cubicBezTo>
                    <a:pt x="6880" y="341"/>
                    <a:pt x="6796" y="394"/>
                    <a:pt x="6711" y="469"/>
                  </a:cubicBezTo>
                  <a:cubicBezTo>
                    <a:pt x="6395" y="750"/>
                    <a:pt x="6128" y="1144"/>
                    <a:pt x="5864" y="1491"/>
                  </a:cubicBezTo>
                  <a:cubicBezTo>
                    <a:pt x="5925" y="1023"/>
                    <a:pt x="6033" y="1"/>
                    <a:pt x="5618" y="1"/>
                  </a:cubicBezTo>
                  <a:close/>
                </a:path>
              </a:pathLst>
            </a:custGeom>
            <a:solidFill>
              <a:srgbClr val="A455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6" name="Google Shape;2076;p32"/>
            <p:cNvSpPr/>
            <p:nvPr/>
          </p:nvSpPr>
          <p:spPr>
            <a:xfrm>
              <a:off x="8008327" y="1603019"/>
              <a:ext cx="119809" cy="86890"/>
            </a:xfrm>
            <a:custGeom>
              <a:avLst/>
              <a:gdLst/>
              <a:ahLst/>
              <a:cxnLst/>
              <a:rect l="l" t="t" r="r" b="b"/>
              <a:pathLst>
                <a:path w="4008" h="2907" extrusionOk="0">
                  <a:moveTo>
                    <a:pt x="1073" y="1"/>
                  </a:moveTo>
                  <a:cubicBezTo>
                    <a:pt x="723" y="296"/>
                    <a:pt x="363" y="544"/>
                    <a:pt x="1" y="722"/>
                  </a:cubicBezTo>
                  <a:lnTo>
                    <a:pt x="3089" y="2907"/>
                  </a:lnTo>
                  <a:cubicBezTo>
                    <a:pt x="3061" y="2873"/>
                    <a:pt x="3469" y="2379"/>
                    <a:pt x="4008" y="1601"/>
                  </a:cubicBezTo>
                  <a:cubicBezTo>
                    <a:pt x="2680" y="1538"/>
                    <a:pt x="1590" y="558"/>
                    <a:pt x="1073" y="1"/>
                  </a:cubicBezTo>
                  <a:close/>
                </a:path>
              </a:pathLst>
            </a:custGeom>
            <a:solidFill>
              <a:srgbClr val="933F3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7" name="Google Shape;2077;p32"/>
            <p:cNvSpPr/>
            <p:nvPr/>
          </p:nvSpPr>
          <p:spPr>
            <a:xfrm>
              <a:off x="8148702" y="1429956"/>
              <a:ext cx="31985" cy="27529"/>
            </a:xfrm>
            <a:custGeom>
              <a:avLst/>
              <a:gdLst/>
              <a:ahLst/>
              <a:cxnLst/>
              <a:rect l="l" t="t" r="r" b="b"/>
              <a:pathLst>
                <a:path w="1070" h="921" extrusionOk="0">
                  <a:moveTo>
                    <a:pt x="111" y="0"/>
                  </a:moveTo>
                  <a:cubicBezTo>
                    <a:pt x="65" y="0"/>
                    <a:pt x="24" y="32"/>
                    <a:pt x="15" y="78"/>
                  </a:cubicBezTo>
                  <a:cubicBezTo>
                    <a:pt x="1" y="132"/>
                    <a:pt x="33" y="187"/>
                    <a:pt x="88" y="200"/>
                  </a:cubicBezTo>
                  <a:cubicBezTo>
                    <a:pt x="431" y="280"/>
                    <a:pt x="728" y="533"/>
                    <a:pt x="862" y="859"/>
                  </a:cubicBezTo>
                  <a:cubicBezTo>
                    <a:pt x="877" y="898"/>
                    <a:pt x="915" y="921"/>
                    <a:pt x="955" y="921"/>
                  </a:cubicBezTo>
                  <a:cubicBezTo>
                    <a:pt x="968" y="921"/>
                    <a:pt x="982" y="920"/>
                    <a:pt x="993" y="914"/>
                  </a:cubicBezTo>
                  <a:cubicBezTo>
                    <a:pt x="1045" y="893"/>
                    <a:pt x="1069" y="835"/>
                    <a:pt x="1048" y="784"/>
                  </a:cubicBezTo>
                  <a:cubicBezTo>
                    <a:pt x="890" y="399"/>
                    <a:pt x="540" y="101"/>
                    <a:pt x="136" y="4"/>
                  </a:cubicBezTo>
                  <a:cubicBezTo>
                    <a:pt x="128" y="1"/>
                    <a:pt x="119" y="0"/>
                    <a:pt x="1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8" name="Google Shape;2078;p32"/>
            <p:cNvSpPr/>
            <p:nvPr/>
          </p:nvSpPr>
          <p:spPr>
            <a:xfrm>
              <a:off x="7518210" y="2171706"/>
              <a:ext cx="215346" cy="185587"/>
            </a:xfrm>
            <a:custGeom>
              <a:avLst/>
              <a:gdLst/>
              <a:ahLst/>
              <a:cxnLst/>
              <a:rect l="l" t="t" r="r" b="b"/>
              <a:pathLst>
                <a:path w="7204" h="6209" extrusionOk="0">
                  <a:moveTo>
                    <a:pt x="6183" y="0"/>
                  </a:moveTo>
                  <a:cubicBezTo>
                    <a:pt x="5558" y="0"/>
                    <a:pt x="1" y="5839"/>
                    <a:pt x="1299" y="6170"/>
                  </a:cubicBezTo>
                  <a:cubicBezTo>
                    <a:pt x="1403" y="6196"/>
                    <a:pt x="1516" y="6208"/>
                    <a:pt x="1636" y="6208"/>
                  </a:cubicBezTo>
                  <a:cubicBezTo>
                    <a:pt x="3028" y="6208"/>
                    <a:pt x="5391" y="4580"/>
                    <a:pt x="5391" y="4580"/>
                  </a:cubicBezTo>
                  <a:lnTo>
                    <a:pt x="7204" y="2123"/>
                  </a:lnTo>
                  <a:cubicBezTo>
                    <a:pt x="7204" y="2123"/>
                    <a:pt x="6791" y="27"/>
                    <a:pt x="6187" y="0"/>
                  </a:cubicBezTo>
                  <a:cubicBezTo>
                    <a:pt x="6186" y="0"/>
                    <a:pt x="6185" y="0"/>
                    <a:pt x="61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9" name="Google Shape;2079;p32"/>
            <p:cNvSpPr/>
            <p:nvPr/>
          </p:nvSpPr>
          <p:spPr>
            <a:xfrm>
              <a:off x="7645163" y="2282808"/>
              <a:ext cx="32374" cy="30069"/>
            </a:xfrm>
            <a:custGeom>
              <a:avLst/>
              <a:gdLst/>
              <a:ahLst/>
              <a:cxnLst/>
              <a:rect l="l" t="t" r="r" b="b"/>
              <a:pathLst>
                <a:path w="1083" h="1006" extrusionOk="0">
                  <a:moveTo>
                    <a:pt x="123" y="1"/>
                  </a:moveTo>
                  <a:cubicBezTo>
                    <a:pt x="64" y="1"/>
                    <a:pt x="0" y="64"/>
                    <a:pt x="31" y="138"/>
                  </a:cubicBezTo>
                  <a:cubicBezTo>
                    <a:pt x="179" y="494"/>
                    <a:pt x="483" y="1006"/>
                    <a:pt x="927" y="1006"/>
                  </a:cubicBezTo>
                  <a:cubicBezTo>
                    <a:pt x="953" y="1006"/>
                    <a:pt x="979" y="1004"/>
                    <a:pt x="1006" y="1000"/>
                  </a:cubicBezTo>
                  <a:cubicBezTo>
                    <a:pt x="1082" y="992"/>
                    <a:pt x="1075" y="886"/>
                    <a:pt x="1013" y="863"/>
                  </a:cubicBezTo>
                  <a:cubicBezTo>
                    <a:pt x="808" y="787"/>
                    <a:pt x="636" y="731"/>
                    <a:pt x="486" y="560"/>
                  </a:cubicBezTo>
                  <a:cubicBezTo>
                    <a:pt x="355" y="412"/>
                    <a:pt x="270" y="234"/>
                    <a:pt x="194" y="52"/>
                  </a:cubicBezTo>
                  <a:cubicBezTo>
                    <a:pt x="179" y="16"/>
                    <a:pt x="152" y="1"/>
                    <a:pt x="12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0" name="Google Shape;2080;p32"/>
            <p:cNvSpPr/>
            <p:nvPr/>
          </p:nvSpPr>
          <p:spPr>
            <a:xfrm>
              <a:off x="7627228" y="2298679"/>
              <a:ext cx="31686" cy="26124"/>
            </a:xfrm>
            <a:custGeom>
              <a:avLst/>
              <a:gdLst/>
              <a:ahLst/>
              <a:cxnLst/>
              <a:rect l="l" t="t" r="r" b="b"/>
              <a:pathLst>
                <a:path w="1060" h="874" extrusionOk="0">
                  <a:moveTo>
                    <a:pt x="115" y="0"/>
                  </a:moveTo>
                  <a:cubicBezTo>
                    <a:pt x="59" y="0"/>
                    <a:pt x="0" y="59"/>
                    <a:pt x="31" y="128"/>
                  </a:cubicBezTo>
                  <a:cubicBezTo>
                    <a:pt x="128" y="341"/>
                    <a:pt x="251" y="550"/>
                    <a:pt x="441" y="694"/>
                  </a:cubicBezTo>
                  <a:cubicBezTo>
                    <a:pt x="554" y="781"/>
                    <a:pt x="720" y="874"/>
                    <a:pt x="874" y="874"/>
                  </a:cubicBezTo>
                  <a:cubicBezTo>
                    <a:pt x="922" y="874"/>
                    <a:pt x="969" y="865"/>
                    <a:pt x="1013" y="843"/>
                  </a:cubicBezTo>
                  <a:cubicBezTo>
                    <a:pt x="1060" y="821"/>
                    <a:pt x="1041" y="762"/>
                    <a:pt x="1005" y="743"/>
                  </a:cubicBezTo>
                  <a:cubicBezTo>
                    <a:pt x="931" y="709"/>
                    <a:pt x="855" y="708"/>
                    <a:pt x="777" y="684"/>
                  </a:cubicBezTo>
                  <a:cubicBezTo>
                    <a:pt x="666" y="646"/>
                    <a:pt x="567" y="582"/>
                    <a:pt x="482" y="502"/>
                  </a:cubicBezTo>
                  <a:cubicBezTo>
                    <a:pt x="348" y="375"/>
                    <a:pt x="258" y="213"/>
                    <a:pt x="183" y="46"/>
                  </a:cubicBezTo>
                  <a:cubicBezTo>
                    <a:pt x="168" y="14"/>
                    <a:pt x="142" y="0"/>
                    <a:pt x="1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1" name="Google Shape;2081;p32"/>
            <p:cNvSpPr/>
            <p:nvPr/>
          </p:nvSpPr>
          <p:spPr>
            <a:xfrm>
              <a:off x="7607678" y="2314431"/>
              <a:ext cx="31507" cy="20714"/>
            </a:xfrm>
            <a:custGeom>
              <a:avLst/>
              <a:gdLst/>
              <a:ahLst/>
              <a:cxnLst/>
              <a:rect l="l" t="t" r="r" b="b"/>
              <a:pathLst>
                <a:path w="1054" h="693" extrusionOk="0">
                  <a:moveTo>
                    <a:pt x="136" y="1"/>
                  </a:moveTo>
                  <a:cubicBezTo>
                    <a:pt x="67" y="1"/>
                    <a:pt x="1" y="65"/>
                    <a:pt x="48" y="139"/>
                  </a:cubicBezTo>
                  <a:cubicBezTo>
                    <a:pt x="221" y="412"/>
                    <a:pt x="561" y="692"/>
                    <a:pt x="906" y="692"/>
                  </a:cubicBezTo>
                  <a:cubicBezTo>
                    <a:pt x="927" y="692"/>
                    <a:pt x="948" y="691"/>
                    <a:pt x="970" y="689"/>
                  </a:cubicBezTo>
                  <a:cubicBezTo>
                    <a:pt x="1053" y="681"/>
                    <a:pt x="1039" y="563"/>
                    <a:pt x="975" y="537"/>
                  </a:cubicBezTo>
                  <a:cubicBezTo>
                    <a:pt x="834" y="482"/>
                    <a:pt x="692" y="458"/>
                    <a:pt x="558" y="377"/>
                  </a:cubicBezTo>
                  <a:cubicBezTo>
                    <a:pt x="421" y="292"/>
                    <a:pt x="309" y="181"/>
                    <a:pt x="220" y="47"/>
                  </a:cubicBezTo>
                  <a:cubicBezTo>
                    <a:pt x="199" y="14"/>
                    <a:pt x="167" y="1"/>
                    <a:pt x="13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2" name="Google Shape;2082;p32"/>
            <p:cNvSpPr/>
            <p:nvPr/>
          </p:nvSpPr>
          <p:spPr>
            <a:xfrm>
              <a:off x="8404642" y="2255398"/>
              <a:ext cx="207304" cy="194644"/>
            </a:xfrm>
            <a:custGeom>
              <a:avLst/>
              <a:gdLst/>
              <a:ahLst/>
              <a:cxnLst/>
              <a:rect l="l" t="t" r="r" b="b"/>
              <a:pathLst>
                <a:path w="6935" h="6512" extrusionOk="0">
                  <a:moveTo>
                    <a:pt x="5395" y="1"/>
                  </a:moveTo>
                  <a:cubicBezTo>
                    <a:pt x="4015" y="1"/>
                    <a:pt x="1587" y="1987"/>
                    <a:pt x="1587" y="1987"/>
                  </a:cubicBezTo>
                  <a:lnTo>
                    <a:pt x="1" y="4465"/>
                  </a:lnTo>
                  <a:cubicBezTo>
                    <a:pt x="1" y="4465"/>
                    <a:pt x="552" y="6512"/>
                    <a:pt x="1154" y="6512"/>
                  </a:cubicBezTo>
                  <a:cubicBezTo>
                    <a:pt x="1156" y="6512"/>
                    <a:pt x="1159" y="6512"/>
                    <a:pt x="1161" y="6512"/>
                  </a:cubicBezTo>
                  <a:cubicBezTo>
                    <a:pt x="1767" y="6496"/>
                    <a:pt x="6934" y="262"/>
                    <a:pt x="5611" y="19"/>
                  </a:cubicBezTo>
                  <a:cubicBezTo>
                    <a:pt x="5543" y="6"/>
                    <a:pt x="5471" y="1"/>
                    <a:pt x="53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3" name="Google Shape;2083;p32"/>
            <p:cNvSpPr/>
            <p:nvPr/>
          </p:nvSpPr>
          <p:spPr>
            <a:xfrm>
              <a:off x="8472109" y="2289891"/>
              <a:ext cx="13511" cy="36077"/>
            </a:xfrm>
            <a:custGeom>
              <a:avLst/>
              <a:gdLst/>
              <a:ahLst/>
              <a:cxnLst/>
              <a:rect l="l" t="t" r="r" b="b"/>
              <a:pathLst>
                <a:path w="452" h="1207" extrusionOk="0">
                  <a:moveTo>
                    <a:pt x="362" y="1"/>
                  </a:moveTo>
                  <a:cubicBezTo>
                    <a:pt x="347" y="1"/>
                    <a:pt x="330" y="6"/>
                    <a:pt x="316" y="18"/>
                  </a:cubicBezTo>
                  <a:cubicBezTo>
                    <a:pt x="1" y="275"/>
                    <a:pt x="66" y="837"/>
                    <a:pt x="235" y="1154"/>
                  </a:cubicBezTo>
                  <a:cubicBezTo>
                    <a:pt x="255" y="1191"/>
                    <a:pt x="287" y="1207"/>
                    <a:pt x="318" y="1207"/>
                  </a:cubicBezTo>
                  <a:cubicBezTo>
                    <a:pt x="385" y="1207"/>
                    <a:pt x="452" y="1139"/>
                    <a:pt x="412" y="1063"/>
                  </a:cubicBezTo>
                  <a:cubicBezTo>
                    <a:pt x="328" y="905"/>
                    <a:pt x="284" y="734"/>
                    <a:pt x="299" y="556"/>
                  </a:cubicBezTo>
                  <a:cubicBezTo>
                    <a:pt x="313" y="388"/>
                    <a:pt x="390" y="251"/>
                    <a:pt x="431" y="92"/>
                  </a:cubicBezTo>
                  <a:cubicBezTo>
                    <a:pt x="444" y="41"/>
                    <a:pt x="405" y="1"/>
                    <a:pt x="36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4" name="Google Shape;2084;p32"/>
            <p:cNvSpPr/>
            <p:nvPr/>
          </p:nvSpPr>
          <p:spPr>
            <a:xfrm>
              <a:off x="8489417" y="2279430"/>
              <a:ext cx="14916" cy="35748"/>
            </a:xfrm>
            <a:custGeom>
              <a:avLst/>
              <a:gdLst/>
              <a:ahLst/>
              <a:cxnLst/>
              <a:rect l="l" t="t" r="r" b="b"/>
              <a:pathLst>
                <a:path w="499" h="1196" extrusionOk="0">
                  <a:moveTo>
                    <a:pt x="334" y="0"/>
                  </a:moveTo>
                  <a:cubicBezTo>
                    <a:pt x="319" y="0"/>
                    <a:pt x="305" y="4"/>
                    <a:pt x="293" y="12"/>
                  </a:cubicBezTo>
                  <a:cubicBezTo>
                    <a:pt x="0" y="230"/>
                    <a:pt x="118" y="936"/>
                    <a:pt x="336" y="1166"/>
                  </a:cubicBezTo>
                  <a:cubicBezTo>
                    <a:pt x="356" y="1186"/>
                    <a:pt x="378" y="1195"/>
                    <a:pt x="400" y="1195"/>
                  </a:cubicBezTo>
                  <a:cubicBezTo>
                    <a:pt x="451" y="1195"/>
                    <a:pt x="498" y="1144"/>
                    <a:pt x="490" y="1084"/>
                  </a:cubicBezTo>
                  <a:cubicBezTo>
                    <a:pt x="469" y="916"/>
                    <a:pt x="383" y="761"/>
                    <a:pt x="358" y="591"/>
                  </a:cubicBezTo>
                  <a:cubicBezTo>
                    <a:pt x="332" y="418"/>
                    <a:pt x="329" y="248"/>
                    <a:pt x="399" y="82"/>
                  </a:cubicBezTo>
                  <a:cubicBezTo>
                    <a:pt x="418" y="32"/>
                    <a:pt x="376" y="0"/>
                    <a:pt x="3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5" name="Google Shape;2085;p32"/>
            <p:cNvSpPr/>
            <p:nvPr/>
          </p:nvSpPr>
          <p:spPr>
            <a:xfrm>
              <a:off x="8506844" y="2269746"/>
              <a:ext cx="16022" cy="33208"/>
            </a:xfrm>
            <a:custGeom>
              <a:avLst/>
              <a:gdLst/>
              <a:ahLst/>
              <a:cxnLst/>
              <a:rect l="l" t="t" r="r" b="b"/>
              <a:pathLst>
                <a:path w="536" h="1111" extrusionOk="0">
                  <a:moveTo>
                    <a:pt x="290" y="0"/>
                  </a:moveTo>
                  <a:cubicBezTo>
                    <a:pt x="267" y="0"/>
                    <a:pt x="243" y="11"/>
                    <a:pt x="225" y="37"/>
                  </a:cubicBezTo>
                  <a:cubicBezTo>
                    <a:pt x="0" y="343"/>
                    <a:pt x="89" y="782"/>
                    <a:pt x="302" y="1068"/>
                  </a:cubicBezTo>
                  <a:cubicBezTo>
                    <a:pt x="325" y="1098"/>
                    <a:pt x="353" y="1111"/>
                    <a:pt x="380" y="1111"/>
                  </a:cubicBezTo>
                  <a:cubicBezTo>
                    <a:pt x="460" y="1111"/>
                    <a:pt x="535" y="1001"/>
                    <a:pt x="472" y="912"/>
                  </a:cubicBezTo>
                  <a:cubicBezTo>
                    <a:pt x="293" y="660"/>
                    <a:pt x="304" y="391"/>
                    <a:pt x="367" y="104"/>
                  </a:cubicBezTo>
                  <a:cubicBezTo>
                    <a:pt x="381" y="45"/>
                    <a:pt x="337" y="0"/>
                    <a:pt x="29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6" name="Google Shape;2086;p32"/>
            <p:cNvSpPr/>
            <p:nvPr/>
          </p:nvSpPr>
          <p:spPr>
            <a:xfrm>
              <a:off x="7679390" y="2026830"/>
              <a:ext cx="790358" cy="376763"/>
            </a:xfrm>
            <a:custGeom>
              <a:avLst/>
              <a:gdLst/>
              <a:ahLst/>
              <a:cxnLst/>
              <a:rect l="l" t="t" r="r" b="b"/>
              <a:pathLst>
                <a:path w="26440" h="12605" extrusionOk="0">
                  <a:moveTo>
                    <a:pt x="14804" y="0"/>
                  </a:moveTo>
                  <a:lnTo>
                    <a:pt x="5775" y="2779"/>
                  </a:lnTo>
                  <a:cubicBezTo>
                    <a:pt x="5775" y="2779"/>
                    <a:pt x="6241" y="5561"/>
                    <a:pt x="6071" y="7086"/>
                  </a:cubicBezTo>
                  <a:cubicBezTo>
                    <a:pt x="6022" y="7531"/>
                    <a:pt x="5633" y="7689"/>
                    <a:pt x="5108" y="7689"/>
                  </a:cubicBezTo>
                  <a:cubicBezTo>
                    <a:pt x="3838" y="7689"/>
                    <a:pt x="1766" y="6765"/>
                    <a:pt x="1766" y="6765"/>
                  </a:cubicBezTo>
                  <a:lnTo>
                    <a:pt x="1" y="9429"/>
                  </a:lnTo>
                  <a:cubicBezTo>
                    <a:pt x="1" y="9429"/>
                    <a:pt x="3114" y="11285"/>
                    <a:pt x="7373" y="11891"/>
                  </a:cubicBezTo>
                  <a:cubicBezTo>
                    <a:pt x="7575" y="11919"/>
                    <a:pt x="7767" y="11933"/>
                    <a:pt x="7951" y="11933"/>
                  </a:cubicBezTo>
                  <a:cubicBezTo>
                    <a:pt x="11645" y="11933"/>
                    <a:pt x="11812" y="6411"/>
                    <a:pt x="12711" y="6205"/>
                  </a:cubicBezTo>
                  <a:cubicBezTo>
                    <a:pt x="12726" y="6202"/>
                    <a:pt x="12744" y="6200"/>
                    <a:pt x="12764" y="6200"/>
                  </a:cubicBezTo>
                  <a:cubicBezTo>
                    <a:pt x="13993" y="6200"/>
                    <a:pt x="24308" y="12605"/>
                    <a:pt x="24308" y="12605"/>
                  </a:cubicBezTo>
                  <a:lnTo>
                    <a:pt x="26439" y="9096"/>
                  </a:lnTo>
                  <a:lnTo>
                    <a:pt x="148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7" name="Google Shape;2087;p32"/>
            <p:cNvSpPr/>
            <p:nvPr/>
          </p:nvSpPr>
          <p:spPr>
            <a:xfrm>
              <a:off x="7851959" y="2026830"/>
              <a:ext cx="296354" cy="102044"/>
            </a:xfrm>
            <a:custGeom>
              <a:avLst/>
              <a:gdLst/>
              <a:ahLst/>
              <a:cxnLst/>
              <a:rect l="l" t="t" r="r" b="b"/>
              <a:pathLst>
                <a:path w="9914" h="3414" extrusionOk="0">
                  <a:moveTo>
                    <a:pt x="9031" y="0"/>
                  </a:moveTo>
                  <a:lnTo>
                    <a:pt x="1" y="2778"/>
                  </a:lnTo>
                  <a:cubicBezTo>
                    <a:pt x="1" y="2778"/>
                    <a:pt x="42" y="3025"/>
                    <a:pt x="97" y="3413"/>
                  </a:cubicBezTo>
                  <a:cubicBezTo>
                    <a:pt x="136" y="3413"/>
                    <a:pt x="175" y="3413"/>
                    <a:pt x="214" y="3413"/>
                  </a:cubicBezTo>
                  <a:cubicBezTo>
                    <a:pt x="5280" y="3413"/>
                    <a:pt x="8573" y="1433"/>
                    <a:pt x="9914" y="689"/>
                  </a:cubicBezTo>
                  <a:lnTo>
                    <a:pt x="9031" y="0"/>
                  </a:lnTo>
                  <a:close/>
                </a:path>
              </a:pathLst>
            </a:custGeom>
            <a:solidFill>
              <a:srgbClr val="63A3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8" name="Google Shape;2088;p32"/>
            <p:cNvSpPr/>
            <p:nvPr/>
          </p:nvSpPr>
          <p:spPr>
            <a:xfrm>
              <a:off x="8010390" y="2052953"/>
              <a:ext cx="45855" cy="154053"/>
            </a:xfrm>
            <a:custGeom>
              <a:avLst/>
              <a:gdLst/>
              <a:ahLst/>
              <a:cxnLst/>
              <a:rect l="l" t="t" r="r" b="b"/>
              <a:pathLst>
                <a:path w="1534" h="5154" extrusionOk="0">
                  <a:moveTo>
                    <a:pt x="117" y="1"/>
                  </a:moveTo>
                  <a:cubicBezTo>
                    <a:pt x="101" y="1"/>
                    <a:pt x="85" y="4"/>
                    <a:pt x="70" y="13"/>
                  </a:cubicBezTo>
                  <a:cubicBezTo>
                    <a:pt x="21" y="38"/>
                    <a:pt x="1" y="99"/>
                    <a:pt x="28" y="148"/>
                  </a:cubicBezTo>
                  <a:cubicBezTo>
                    <a:pt x="464" y="986"/>
                    <a:pt x="1229" y="3880"/>
                    <a:pt x="1328" y="5061"/>
                  </a:cubicBezTo>
                  <a:cubicBezTo>
                    <a:pt x="1333" y="5115"/>
                    <a:pt x="1377" y="5153"/>
                    <a:pt x="1428" y="5153"/>
                  </a:cubicBezTo>
                  <a:lnTo>
                    <a:pt x="1436" y="5153"/>
                  </a:lnTo>
                  <a:cubicBezTo>
                    <a:pt x="1491" y="5148"/>
                    <a:pt x="1534" y="5098"/>
                    <a:pt x="1529" y="5045"/>
                  </a:cubicBezTo>
                  <a:cubicBezTo>
                    <a:pt x="1426" y="3818"/>
                    <a:pt x="659" y="926"/>
                    <a:pt x="205" y="55"/>
                  </a:cubicBezTo>
                  <a:cubicBezTo>
                    <a:pt x="187" y="21"/>
                    <a:pt x="152" y="1"/>
                    <a:pt x="1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9" name="Google Shape;2089;p32"/>
            <p:cNvSpPr/>
            <p:nvPr/>
          </p:nvSpPr>
          <p:spPr>
            <a:xfrm>
              <a:off x="8036725" y="2046467"/>
              <a:ext cx="33450" cy="116571"/>
            </a:xfrm>
            <a:custGeom>
              <a:avLst/>
              <a:gdLst/>
              <a:ahLst/>
              <a:cxnLst/>
              <a:rect l="l" t="t" r="r" b="b"/>
              <a:pathLst>
                <a:path w="1119" h="3900" extrusionOk="0">
                  <a:moveTo>
                    <a:pt x="114" y="1"/>
                  </a:moveTo>
                  <a:cubicBezTo>
                    <a:pt x="96" y="1"/>
                    <a:pt x="78" y="5"/>
                    <a:pt x="61" y="15"/>
                  </a:cubicBezTo>
                  <a:cubicBezTo>
                    <a:pt x="15" y="43"/>
                    <a:pt x="1" y="105"/>
                    <a:pt x="29" y="153"/>
                  </a:cubicBezTo>
                  <a:cubicBezTo>
                    <a:pt x="152" y="357"/>
                    <a:pt x="715" y="2299"/>
                    <a:pt x="877" y="2997"/>
                  </a:cubicBezTo>
                  <a:cubicBezTo>
                    <a:pt x="911" y="3140"/>
                    <a:pt x="893" y="3263"/>
                    <a:pt x="825" y="3372"/>
                  </a:cubicBezTo>
                  <a:cubicBezTo>
                    <a:pt x="664" y="3620"/>
                    <a:pt x="281" y="3699"/>
                    <a:pt x="277" y="3699"/>
                  </a:cubicBezTo>
                  <a:cubicBezTo>
                    <a:pt x="222" y="3710"/>
                    <a:pt x="187" y="3762"/>
                    <a:pt x="198" y="3818"/>
                  </a:cubicBezTo>
                  <a:cubicBezTo>
                    <a:pt x="207" y="3866"/>
                    <a:pt x="249" y="3899"/>
                    <a:pt x="297" y="3899"/>
                  </a:cubicBezTo>
                  <a:cubicBezTo>
                    <a:pt x="301" y="3899"/>
                    <a:pt x="305" y="3898"/>
                    <a:pt x="309" y="3898"/>
                  </a:cubicBezTo>
                  <a:cubicBezTo>
                    <a:pt x="311" y="3898"/>
                    <a:pt x="313" y="3898"/>
                    <a:pt x="315" y="3899"/>
                  </a:cubicBezTo>
                  <a:cubicBezTo>
                    <a:pt x="335" y="3894"/>
                    <a:pt x="784" y="3803"/>
                    <a:pt x="991" y="3483"/>
                  </a:cubicBezTo>
                  <a:cubicBezTo>
                    <a:pt x="1092" y="3326"/>
                    <a:pt x="1118" y="3148"/>
                    <a:pt x="1073" y="2951"/>
                  </a:cubicBezTo>
                  <a:cubicBezTo>
                    <a:pt x="934" y="2357"/>
                    <a:pt x="353" y="302"/>
                    <a:pt x="200" y="49"/>
                  </a:cubicBezTo>
                  <a:cubicBezTo>
                    <a:pt x="181" y="17"/>
                    <a:pt x="148" y="1"/>
                    <a:pt x="1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0" name="Google Shape;2090;p32"/>
            <p:cNvSpPr/>
            <p:nvPr/>
          </p:nvSpPr>
          <p:spPr>
            <a:xfrm>
              <a:off x="7736903" y="2089808"/>
              <a:ext cx="165455" cy="189801"/>
            </a:xfrm>
            <a:custGeom>
              <a:avLst/>
              <a:gdLst/>
              <a:ahLst/>
              <a:cxnLst/>
              <a:rect l="l" t="t" r="r" b="b"/>
              <a:pathLst>
                <a:path w="5535" h="6350" extrusionOk="0">
                  <a:moveTo>
                    <a:pt x="4325" y="1"/>
                  </a:moveTo>
                  <a:cubicBezTo>
                    <a:pt x="4318" y="1"/>
                    <a:pt x="4310" y="2"/>
                    <a:pt x="4303" y="3"/>
                  </a:cubicBezTo>
                  <a:cubicBezTo>
                    <a:pt x="4249" y="13"/>
                    <a:pt x="4215" y="67"/>
                    <a:pt x="4225" y="122"/>
                  </a:cubicBezTo>
                  <a:cubicBezTo>
                    <a:pt x="4536" y="1612"/>
                    <a:pt x="5124" y="5570"/>
                    <a:pt x="4125" y="5973"/>
                  </a:cubicBezTo>
                  <a:cubicBezTo>
                    <a:pt x="3816" y="6097"/>
                    <a:pt x="3479" y="6147"/>
                    <a:pt x="3135" y="6147"/>
                  </a:cubicBezTo>
                  <a:cubicBezTo>
                    <a:pt x="1712" y="6147"/>
                    <a:pt x="184" y="5288"/>
                    <a:pt x="166" y="5277"/>
                  </a:cubicBezTo>
                  <a:cubicBezTo>
                    <a:pt x="150" y="5268"/>
                    <a:pt x="133" y="5263"/>
                    <a:pt x="116" y="5263"/>
                  </a:cubicBezTo>
                  <a:cubicBezTo>
                    <a:pt x="80" y="5263"/>
                    <a:pt x="46" y="5282"/>
                    <a:pt x="29" y="5315"/>
                  </a:cubicBezTo>
                  <a:cubicBezTo>
                    <a:pt x="0" y="5364"/>
                    <a:pt x="17" y="5423"/>
                    <a:pt x="65" y="5452"/>
                  </a:cubicBezTo>
                  <a:cubicBezTo>
                    <a:pt x="144" y="5497"/>
                    <a:pt x="1663" y="6349"/>
                    <a:pt x="3124" y="6349"/>
                  </a:cubicBezTo>
                  <a:cubicBezTo>
                    <a:pt x="3495" y="6349"/>
                    <a:pt x="3862" y="6296"/>
                    <a:pt x="4200" y="6160"/>
                  </a:cubicBezTo>
                  <a:cubicBezTo>
                    <a:pt x="5535" y="5622"/>
                    <a:pt x="4540" y="647"/>
                    <a:pt x="4421" y="81"/>
                  </a:cubicBezTo>
                  <a:cubicBezTo>
                    <a:pt x="4413" y="33"/>
                    <a:pt x="4371" y="1"/>
                    <a:pt x="43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1" name="Google Shape;2091;p32"/>
            <p:cNvSpPr/>
            <p:nvPr/>
          </p:nvSpPr>
          <p:spPr>
            <a:xfrm>
              <a:off x="7872376" y="2094112"/>
              <a:ext cx="34227" cy="59182"/>
            </a:xfrm>
            <a:custGeom>
              <a:avLst/>
              <a:gdLst/>
              <a:ahLst/>
              <a:cxnLst/>
              <a:rect l="l" t="t" r="r" b="b"/>
              <a:pathLst>
                <a:path w="1145" h="1980" extrusionOk="0">
                  <a:moveTo>
                    <a:pt x="764" y="1"/>
                  </a:moveTo>
                  <a:cubicBezTo>
                    <a:pt x="752" y="1"/>
                    <a:pt x="740" y="3"/>
                    <a:pt x="728" y="7"/>
                  </a:cubicBezTo>
                  <a:cubicBezTo>
                    <a:pt x="674" y="29"/>
                    <a:pt x="650" y="87"/>
                    <a:pt x="670" y="137"/>
                  </a:cubicBezTo>
                  <a:cubicBezTo>
                    <a:pt x="913" y="768"/>
                    <a:pt x="935" y="1244"/>
                    <a:pt x="738" y="1512"/>
                  </a:cubicBezTo>
                  <a:cubicBezTo>
                    <a:pt x="555" y="1761"/>
                    <a:pt x="223" y="1778"/>
                    <a:pt x="134" y="1778"/>
                  </a:cubicBezTo>
                  <a:cubicBezTo>
                    <a:pt x="121" y="1778"/>
                    <a:pt x="113" y="1778"/>
                    <a:pt x="112" y="1778"/>
                  </a:cubicBezTo>
                  <a:cubicBezTo>
                    <a:pt x="111" y="1777"/>
                    <a:pt x="109" y="1777"/>
                    <a:pt x="107" y="1777"/>
                  </a:cubicBezTo>
                  <a:cubicBezTo>
                    <a:pt x="54" y="1777"/>
                    <a:pt x="8" y="1817"/>
                    <a:pt x="4" y="1871"/>
                  </a:cubicBezTo>
                  <a:cubicBezTo>
                    <a:pt x="1" y="1927"/>
                    <a:pt x="43" y="1975"/>
                    <a:pt x="98" y="1978"/>
                  </a:cubicBezTo>
                  <a:cubicBezTo>
                    <a:pt x="101" y="1978"/>
                    <a:pt x="115" y="1979"/>
                    <a:pt x="141" y="1979"/>
                  </a:cubicBezTo>
                  <a:cubicBezTo>
                    <a:pt x="270" y="1979"/>
                    <a:pt x="664" y="1953"/>
                    <a:pt x="899" y="1632"/>
                  </a:cubicBezTo>
                  <a:cubicBezTo>
                    <a:pt x="1144" y="1300"/>
                    <a:pt x="1130" y="774"/>
                    <a:pt x="858" y="65"/>
                  </a:cubicBezTo>
                  <a:cubicBezTo>
                    <a:pt x="841" y="25"/>
                    <a:pt x="804" y="1"/>
                    <a:pt x="7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2" name="Google Shape;2092;p32"/>
            <p:cNvSpPr/>
            <p:nvPr/>
          </p:nvSpPr>
          <p:spPr>
            <a:xfrm>
              <a:off x="7690839" y="2235731"/>
              <a:ext cx="56258" cy="77624"/>
            </a:xfrm>
            <a:custGeom>
              <a:avLst/>
              <a:gdLst/>
              <a:ahLst/>
              <a:cxnLst/>
              <a:rect l="l" t="t" r="r" b="b"/>
              <a:pathLst>
                <a:path w="1882" h="2597" extrusionOk="0">
                  <a:moveTo>
                    <a:pt x="1768" y="1"/>
                  </a:moveTo>
                  <a:cubicBezTo>
                    <a:pt x="1737" y="1"/>
                    <a:pt x="1706" y="16"/>
                    <a:pt x="1685" y="45"/>
                  </a:cubicBezTo>
                  <a:lnTo>
                    <a:pt x="33" y="2440"/>
                  </a:lnTo>
                  <a:cubicBezTo>
                    <a:pt x="0" y="2485"/>
                    <a:pt x="11" y="2547"/>
                    <a:pt x="57" y="2580"/>
                  </a:cubicBezTo>
                  <a:cubicBezTo>
                    <a:pt x="75" y="2591"/>
                    <a:pt x="95" y="2597"/>
                    <a:pt x="113" y="2597"/>
                  </a:cubicBezTo>
                  <a:cubicBezTo>
                    <a:pt x="146" y="2597"/>
                    <a:pt x="175" y="2581"/>
                    <a:pt x="196" y="2553"/>
                  </a:cubicBezTo>
                  <a:lnTo>
                    <a:pt x="1849" y="156"/>
                  </a:lnTo>
                  <a:cubicBezTo>
                    <a:pt x="1882" y="111"/>
                    <a:pt x="1870" y="49"/>
                    <a:pt x="1825" y="18"/>
                  </a:cubicBezTo>
                  <a:cubicBezTo>
                    <a:pt x="1807" y="6"/>
                    <a:pt x="1788" y="1"/>
                    <a:pt x="17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3" name="Google Shape;2093;p32"/>
            <p:cNvSpPr/>
            <p:nvPr/>
          </p:nvSpPr>
          <p:spPr>
            <a:xfrm>
              <a:off x="8386796" y="2285677"/>
              <a:ext cx="67766" cy="106349"/>
            </a:xfrm>
            <a:custGeom>
              <a:avLst/>
              <a:gdLst/>
              <a:ahLst/>
              <a:cxnLst/>
              <a:rect l="l" t="t" r="r" b="b"/>
              <a:pathLst>
                <a:path w="2267" h="3558" extrusionOk="0">
                  <a:moveTo>
                    <a:pt x="2152" y="1"/>
                  </a:moveTo>
                  <a:cubicBezTo>
                    <a:pt x="2118" y="1"/>
                    <a:pt x="2084" y="18"/>
                    <a:pt x="2066" y="49"/>
                  </a:cubicBezTo>
                  <a:lnTo>
                    <a:pt x="32" y="3407"/>
                  </a:lnTo>
                  <a:cubicBezTo>
                    <a:pt x="1" y="3455"/>
                    <a:pt x="18" y="3516"/>
                    <a:pt x="64" y="3544"/>
                  </a:cubicBezTo>
                  <a:cubicBezTo>
                    <a:pt x="83" y="3554"/>
                    <a:pt x="100" y="3558"/>
                    <a:pt x="118" y="3558"/>
                  </a:cubicBezTo>
                  <a:cubicBezTo>
                    <a:pt x="152" y="3558"/>
                    <a:pt x="184" y="3541"/>
                    <a:pt x="203" y="3511"/>
                  </a:cubicBezTo>
                  <a:lnTo>
                    <a:pt x="2237" y="153"/>
                  </a:lnTo>
                  <a:cubicBezTo>
                    <a:pt x="2266" y="105"/>
                    <a:pt x="2251" y="43"/>
                    <a:pt x="2203" y="15"/>
                  </a:cubicBezTo>
                  <a:cubicBezTo>
                    <a:pt x="2187" y="5"/>
                    <a:pt x="2169" y="1"/>
                    <a:pt x="21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4" name="Google Shape;2094;p32"/>
            <p:cNvSpPr/>
            <p:nvPr/>
          </p:nvSpPr>
          <p:spPr>
            <a:xfrm>
              <a:off x="8112263" y="2036036"/>
              <a:ext cx="63253" cy="44566"/>
            </a:xfrm>
            <a:custGeom>
              <a:avLst/>
              <a:gdLst/>
              <a:ahLst/>
              <a:cxnLst/>
              <a:rect l="l" t="t" r="r" b="b"/>
              <a:pathLst>
                <a:path w="2116" h="1491" extrusionOk="0">
                  <a:moveTo>
                    <a:pt x="114" y="0"/>
                  </a:moveTo>
                  <a:cubicBezTo>
                    <a:pt x="93" y="0"/>
                    <a:pt x="71" y="7"/>
                    <a:pt x="52" y="21"/>
                  </a:cubicBezTo>
                  <a:cubicBezTo>
                    <a:pt x="9" y="53"/>
                    <a:pt x="0" y="117"/>
                    <a:pt x="34" y="162"/>
                  </a:cubicBezTo>
                  <a:cubicBezTo>
                    <a:pt x="72" y="213"/>
                    <a:pt x="975" y="1403"/>
                    <a:pt x="1661" y="1485"/>
                  </a:cubicBezTo>
                  <a:cubicBezTo>
                    <a:pt x="1688" y="1488"/>
                    <a:pt x="1714" y="1490"/>
                    <a:pt x="1738" y="1490"/>
                  </a:cubicBezTo>
                  <a:cubicBezTo>
                    <a:pt x="1862" y="1490"/>
                    <a:pt x="1972" y="1451"/>
                    <a:pt x="2067" y="1372"/>
                  </a:cubicBezTo>
                  <a:cubicBezTo>
                    <a:pt x="2110" y="1336"/>
                    <a:pt x="2116" y="1273"/>
                    <a:pt x="2081" y="1231"/>
                  </a:cubicBezTo>
                  <a:cubicBezTo>
                    <a:pt x="2061" y="1206"/>
                    <a:pt x="2032" y="1193"/>
                    <a:pt x="2003" y="1193"/>
                  </a:cubicBezTo>
                  <a:cubicBezTo>
                    <a:pt x="1981" y="1193"/>
                    <a:pt x="1958" y="1201"/>
                    <a:pt x="1940" y="1217"/>
                  </a:cubicBezTo>
                  <a:cubicBezTo>
                    <a:pt x="1881" y="1264"/>
                    <a:pt x="1813" y="1287"/>
                    <a:pt x="1734" y="1287"/>
                  </a:cubicBezTo>
                  <a:cubicBezTo>
                    <a:pt x="1718" y="1287"/>
                    <a:pt x="1702" y="1286"/>
                    <a:pt x="1685" y="1284"/>
                  </a:cubicBezTo>
                  <a:cubicBezTo>
                    <a:pt x="1186" y="1225"/>
                    <a:pt x="439" y="367"/>
                    <a:pt x="194" y="39"/>
                  </a:cubicBezTo>
                  <a:cubicBezTo>
                    <a:pt x="175" y="14"/>
                    <a:pt x="145" y="0"/>
                    <a:pt x="1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5" name="Google Shape;2095;p32"/>
            <p:cNvSpPr/>
            <p:nvPr/>
          </p:nvSpPr>
          <p:spPr>
            <a:xfrm>
              <a:off x="7639812" y="1581349"/>
              <a:ext cx="513613" cy="533178"/>
            </a:xfrm>
            <a:custGeom>
              <a:avLst/>
              <a:gdLst/>
              <a:ahLst/>
              <a:cxnLst/>
              <a:rect l="l" t="t" r="r" b="b"/>
              <a:pathLst>
                <a:path w="17182" h="17838" extrusionOk="0">
                  <a:moveTo>
                    <a:pt x="12114" y="0"/>
                  </a:moveTo>
                  <a:cubicBezTo>
                    <a:pt x="12114" y="0"/>
                    <a:pt x="8098" y="3365"/>
                    <a:pt x="8159" y="3838"/>
                  </a:cubicBezTo>
                  <a:lnTo>
                    <a:pt x="2097" y="6507"/>
                  </a:lnTo>
                  <a:lnTo>
                    <a:pt x="1" y="7432"/>
                  </a:lnTo>
                  <a:lnTo>
                    <a:pt x="2187" y="12510"/>
                  </a:lnTo>
                  <a:lnTo>
                    <a:pt x="5370" y="10886"/>
                  </a:lnTo>
                  <a:cubicBezTo>
                    <a:pt x="5418" y="11023"/>
                    <a:pt x="5462" y="11161"/>
                    <a:pt x="5504" y="11296"/>
                  </a:cubicBezTo>
                  <a:cubicBezTo>
                    <a:pt x="5685" y="11840"/>
                    <a:pt x="5847" y="12379"/>
                    <a:pt x="5994" y="12907"/>
                  </a:cubicBezTo>
                  <a:cubicBezTo>
                    <a:pt x="6055" y="13137"/>
                    <a:pt x="6117" y="13364"/>
                    <a:pt x="6173" y="13586"/>
                  </a:cubicBezTo>
                  <a:cubicBezTo>
                    <a:pt x="6323" y="14167"/>
                    <a:pt x="6453" y="14725"/>
                    <a:pt x="6561" y="15249"/>
                  </a:cubicBezTo>
                  <a:cubicBezTo>
                    <a:pt x="6779" y="16287"/>
                    <a:pt x="6913" y="17184"/>
                    <a:pt x="6965" y="17837"/>
                  </a:cubicBezTo>
                  <a:cubicBezTo>
                    <a:pt x="10731" y="17374"/>
                    <a:pt x="14244" y="16659"/>
                    <a:pt x="17181" y="15363"/>
                  </a:cubicBezTo>
                  <a:cubicBezTo>
                    <a:pt x="17181" y="15363"/>
                    <a:pt x="16559" y="14126"/>
                    <a:pt x="15729" y="12485"/>
                  </a:cubicBezTo>
                  <a:cubicBezTo>
                    <a:pt x="15479" y="11995"/>
                    <a:pt x="15212" y="11470"/>
                    <a:pt x="14937" y="10932"/>
                  </a:cubicBezTo>
                  <a:cubicBezTo>
                    <a:pt x="14704" y="10475"/>
                    <a:pt x="14464" y="10009"/>
                    <a:pt x="14227" y="9547"/>
                  </a:cubicBezTo>
                  <a:cubicBezTo>
                    <a:pt x="13965" y="9035"/>
                    <a:pt x="13702" y="8531"/>
                    <a:pt x="13454" y="8047"/>
                  </a:cubicBezTo>
                  <a:cubicBezTo>
                    <a:pt x="13235" y="7631"/>
                    <a:pt x="13026" y="7228"/>
                    <a:pt x="12828" y="6854"/>
                  </a:cubicBezTo>
                  <a:lnTo>
                    <a:pt x="16027" y="4171"/>
                  </a:lnTo>
                  <a:lnTo>
                    <a:pt x="13298" y="1263"/>
                  </a:lnTo>
                  <a:lnTo>
                    <a:pt x="1211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6" name="Google Shape;2096;p32"/>
            <p:cNvSpPr/>
            <p:nvPr/>
          </p:nvSpPr>
          <p:spPr>
            <a:xfrm>
              <a:off x="7702437" y="1581409"/>
              <a:ext cx="334826" cy="210784"/>
            </a:xfrm>
            <a:custGeom>
              <a:avLst/>
              <a:gdLst/>
              <a:ahLst/>
              <a:cxnLst/>
              <a:rect l="l" t="t" r="r" b="b"/>
              <a:pathLst>
                <a:path w="11201" h="7052" extrusionOk="0">
                  <a:moveTo>
                    <a:pt x="10018" y="1"/>
                  </a:moveTo>
                  <a:cubicBezTo>
                    <a:pt x="10018" y="1"/>
                    <a:pt x="6002" y="3365"/>
                    <a:pt x="6063" y="3837"/>
                  </a:cubicBezTo>
                  <a:lnTo>
                    <a:pt x="0" y="6508"/>
                  </a:lnTo>
                  <a:cubicBezTo>
                    <a:pt x="908" y="6761"/>
                    <a:pt x="2257" y="7052"/>
                    <a:pt x="3646" y="7052"/>
                  </a:cubicBezTo>
                  <a:cubicBezTo>
                    <a:pt x="4647" y="7052"/>
                    <a:pt x="5669" y="6900"/>
                    <a:pt x="6561" y="6474"/>
                  </a:cubicBezTo>
                  <a:cubicBezTo>
                    <a:pt x="8667" y="5466"/>
                    <a:pt x="10579" y="3240"/>
                    <a:pt x="11201" y="1264"/>
                  </a:cubicBezTo>
                  <a:lnTo>
                    <a:pt x="10018" y="1"/>
                  </a:ln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7" name="Google Shape;2097;p32"/>
            <p:cNvSpPr/>
            <p:nvPr/>
          </p:nvSpPr>
          <p:spPr>
            <a:xfrm>
              <a:off x="7804281" y="1821934"/>
              <a:ext cx="260752" cy="145265"/>
            </a:xfrm>
            <a:custGeom>
              <a:avLst/>
              <a:gdLst/>
              <a:ahLst/>
              <a:cxnLst/>
              <a:rect l="l" t="t" r="r" b="b"/>
              <a:pathLst>
                <a:path w="8723" h="4860" extrusionOk="0">
                  <a:moveTo>
                    <a:pt x="7947" y="1"/>
                  </a:moveTo>
                  <a:cubicBezTo>
                    <a:pt x="5644" y="1096"/>
                    <a:pt x="2924" y="2177"/>
                    <a:pt x="1" y="3249"/>
                  </a:cubicBezTo>
                  <a:cubicBezTo>
                    <a:pt x="181" y="3792"/>
                    <a:pt x="344" y="4333"/>
                    <a:pt x="489" y="4859"/>
                  </a:cubicBezTo>
                  <a:cubicBezTo>
                    <a:pt x="3569" y="3716"/>
                    <a:pt x="6410" y="2591"/>
                    <a:pt x="8722" y="1500"/>
                  </a:cubicBezTo>
                  <a:cubicBezTo>
                    <a:pt x="8460" y="989"/>
                    <a:pt x="8199" y="484"/>
                    <a:pt x="794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8" name="Google Shape;2098;p32"/>
            <p:cNvSpPr/>
            <p:nvPr/>
          </p:nvSpPr>
          <p:spPr>
            <a:xfrm>
              <a:off x="7824339" y="1908107"/>
              <a:ext cx="285593" cy="129035"/>
            </a:xfrm>
            <a:custGeom>
              <a:avLst/>
              <a:gdLst/>
              <a:ahLst/>
              <a:cxnLst/>
              <a:rect l="l" t="t" r="r" b="b"/>
              <a:pathLst>
                <a:path w="9554" h="4317" extrusionOk="0">
                  <a:moveTo>
                    <a:pt x="8760" y="0"/>
                  </a:moveTo>
                  <a:cubicBezTo>
                    <a:pt x="6149" y="957"/>
                    <a:pt x="3170" y="1828"/>
                    <a:pt x="0" y="2654"/>
                  </a:cubicBezTo>
                  <a:cubicBezTo>
                    <a:pt x="150" y="3235"/>
                    <a:pt x="280" y="3793"/>
                    <a:pt x="388" y="4317"/>
                  </a:cubicBezTo>
                  <a:cubicBezTo>
                    <a:pt x="3776" y="3454"/>
                    <a:pt x="6929" y="2548"/>
                    <a:pt x="9553" y="1553"/>
                  </a:cubicBezTo>
                  <a:cubicBezTo>
                    <a:pt x="9303" y="1064"/>
                    <a:pt x="9038" y="541"/>
                    <a:pt x="876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9" name="Google Shape;2099;p32"/>
            <p:cNvSpPr/>
            <p:nvPr/>
          </p:nvSpPr>
          <p:spPr>
            <a:xfrm>
              <a:off x="7807778" y="1681331"/>
              <a:ext cx="112605" cy="88773"/>
            </a:xfrm>
            <a:custGeom>
              <a:avLst/>
              <a:gdLst/>
              <a:ahLst/>
              <a:cxnLst/>
              <a:rect l="l" t="t" r="r" b="b"/>
              <a:pathLst>
                <a:path w="3767" h="2970" extrusionOk="0">
                  <a:moveTo>
                    <a:pt x="3767" y="0"/>
                  </a:moveTo>
                  <a:lnTo>
                    <a:pt x="1" y="1614"/>
                  </a:lnTo>
                  <a:cubicBezTo>
                    <a:pt x="1" y="1614"/>
                    <a:pt x="1269" y="2970"/>
                    <a:pt x="2212" y="2970"/>
                  </a:cubicBezTo>
                  <a:cubicBezTo>
                    <a:pt x="2290" y="2970"/>
                    <a:pt x="2366" y="2961"/>
                    <a:pt x="2438" y="2941"/>
                  </a:cubicBezTo>
                  <a:cubicBezTo>
                    <a:pt x="3390" y="2678"/>
                    <a:pt x="3767" y="1"/>
                    <a:pt x="3767" y="0"/>
                  </a:cubicBezTo>
                  <a:close/>
                </a:path>
              </a:pathLst>
            </a:custGeom>
            <a:solidFill>
              <a:srgbClr val="933F3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0" name="Google Shape;2100;p32"/>
            <p:cNvSpPr/>
            <p:nvPr/>
          </p:nvSpPr>
          <p:spPr>
            <a:xfrm>
              <a:off x="7935330" y="1459577"/>
              <a:ext cx="128059" cy="121234"/>
            </a:xfrm>
            <a:custGeom>
              <a:avLst/>
              <a:gdLst/>
              <a:ahLst/>
              <a:cxnLst/>
              <a:rect l="l" t="t" r="r" b="b"/>
              <a:pathLst>
                <a:path w="4284" h="4056" extrusionOk="0">
                  <a:moveTo>
                    <a:pt x="2516" y="0"/>
                  </a:moveTo>
                  <a:cubicBezTo>
                    <a:pt x="1899" y="0"/>
                    <a:pt x="1235" y="316"/>
                    <a:pt x="760" y="901"/>
                  </a:cubicBezTo>
                  <a:cubicBezTo>
                    <a:pt x="1" y="1830"/>
                    <a:pt x="5" y="3090"/>
                    <a:pt x="769" y="3713"/>
                  </a:cubicBezTo>
                  <a:cubicBezTo>
                    <a:pt x="1052" y="3944"/>
                    <a:pt x="1401" y="4055"/>
                    <a:pt x="1767" y="4055"/>
                  </a:cubicBezTo>
                  <a:cubicBezTo>
                    <a:pt x="2384" y="4055"/>
                    <a:pt x="3048" y="3739"/>
                    <a:pt x="3525" y="3155"/>
                  </a:cubicBezTo>
                  <a:cubicBezTo>
                    <a:pt x="4283" y="2225"/>
                    <a:pt x="4280" y="966"/>
                    <a:pt x="3515" y="344"/>
                  </a:cubicBezTo>
                  <a:cubicBezTo>
                    <a:pt x="3231" y="111"/>
                    <a:pt x="2882" y="0"/>
                    <a:pt x="2516" y="0"/>
                  </a:cubicBezTo>
                  <a:close/>
                </a:path>
              </a:pathLst>
            </a:custGeom>
            <a:solidFill>
              <a:srgbClr val="933F3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1" name="Google Shape;2101;p32"/>
            <p:cNvSpPr/>
            <p:nvPr/>
          </p:nvSpPr>
          <p:spPr>
            <a:xfrm>
              <a:off x="7985131" y="1488003"/>
              <a:ext cx="46423" cy="58525"/>
            </a:xfrm>
            <a:custGeom>
              <a:avLst/>
              <a:gdLst/>
              <a:ahLst/>
              <a:cxnLst/>
              <a:rect l="l" t="t" r="r" b="b"/>
              <a:pathLst>
                <a:path w="1553" h="1958" extrusionOk="0">
                  <a:moveTo>
                    <a:pt x="1447" y="1"/>
                  </a:moveTo>
                  <a:cubicBezTo>
                    <a:pt x="1433" y="2"/>
                    <a:pt x="74" y="71"/>
                    <a:pt x="3" y="1853"/>
                  </a:cubicBezTo>
                  <a:cubicBezTo>
                    <a:pt x="0" y="1908"/>
                    <a:pt x="43" y="1956"/>
                    <a:pt x="99" y="1957"/>
                  </a:cubicBezTo>
                  <a:lnTo>
                    <a:pt x="103" y="1957"/>
                  </a:lnTo>
                  <a:cubicBezTo>
                    <a:pt x="158" y="1957"/>
                    <a:pt x="202" y="1915"/>
                    <a:pt x="204" y="1860"/>
                  </a:cubicBezTo>
                  <a:cubicBezTo>
                    <a:pt x="267" y="271"/>
                    <a:pt x="1408" y="204"/>
                    <a:pt x="1454" y="201"/>
                  </a:cubicBezTo>
                  <a:cubicBezTo>
                    <a:pt x="1511" y="200"/>
                    <a:pt x="1553" y="152"/>
                    <a:pt x="1552" y="98"/>
                  </a:cubicBezTo>
                  <a:cubicBezTo>
                    <a:pt x="1550" y="43"/>
                    <a:pt x="1506" y="1"/>
                    <a:pt x="14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2" name="Google Shape;2102;p32"/>
            <p:cNvSpPr/>
            <p:nvPr/>
          </p:nvSpPr>
          <p:spPr>
            <a:xfrm>
              <a:off x="7989764" y="1510480"/>
              <a:ext cx="40086" cy="21730"/>
            </a:xfrm>
            <a:custGeom>
              <a:avLst/>
              <a:gdLst/>
              <a:ahLst/>
              <a:cxnLst/>
              <a:rect l="l" t="t" r="r" b="b"/>
              <a:pathLst>
                <a:path w="1341" h="727" extrusionOk="0">
                  <a:moveTo>
                    <a:pt x="638" y="0"/>
                  </a:moveTo>
                  <a:cubicBezTo>
                    <a:pt x="466" y="0"/>
                    <a:pt x="274" y="61"/>
                    <a:pt x="64" y="183"/>
                  </a:cubicBezTo>
                  <a:cubicBezTo>
                    <a:pt x="18" y="212"/>
                    <a:pt x="1" y="274"/>
                    <a:pt x="29" y="322"/>
                  </a:cubicBezTo>
                  <a:cubicBezTo>
                    <a:pt x="48" y="353"/>
                    <a:pt x="82" y="371"/>
                    <a:pt x="117" y="371"/>
                  </a:cubicBezTo>
                  <a:cubicBezTo>
                    <a:pt x="134" y="371"/>
                    <a:pt x="151" y="366"/>
                    <a:pt x="167" y="357"/>
                  </a:cubicBezTo>
                  <a:cubicBezTo>
                    <a:pt x="343" y="253"/>
                    <a:pt x="501" y="200"/>
                    <a:pt x="636" y="200"/>
                  </a:cubicBezTo>
                  <a:cubicBezTo>
                    <a:pt x="700" y="200"/>
                    <a:pt x="759" y="212"/>
                    <a:pt x="812" y="236"/>
                  </a:cubicBezTo>
                  <a:cubicBezTo>
                    <a:pt x="1055" y="337"/>
                    <a:pt x="1133" y="646"/>
                    <a:pt x="1133" y="649"/>
                  </a:cubicBezTo>
                  <a:cubicBezTo>
                    <a:pt x="1142" y="696"/>
                    <a:pt x="1183" y="727"/>
                    <a:pt x="1229" y="727"/>
                  </a:cubicBezTo>
                  <a:cubicBezTo>
                    <a:pt x="1236" y="727"/>
                    <a:pt x="1243" y="725"/>
                    <a:pt x="1254" y="725"/>
                  </a:cubicBezTo>
                  <a:cubicBezTo>
                    <a:pt x="1306" y="713"/>
                    <a:pt x="1340" y="660"/>
                    <a:pt x="1327" y="605"/>
                  </a:cubicBezTo>
                  <a:cubicBezTo>
                    <a:pt x="1323" y="588"/>
                    <a:pt x="1227" y="196"/>
                    <a:pt x="893" y="51"/>
                  </a:cubicBezTo>
                  <a:cubicBezTo>
                    <a:pt x="813" y="17"/>
                    <a:pt x="728" y="0"/>
                    <a:pt x="6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3" name="Google Shape;2103;p32"/>
            <p:cNvSpPr/>
            <p:nvPr/>
          </p:nvSpPr>
          <p:spPr>
            <a:xfrm>
              <a:off x="7488467" y="1284691"/>
              <a:ext cx="545807" cy="455882"/>
            </a:xfrm>
            <a:custGeom>
              <a:avLst/>
              <a:gdLst/>
              <a:ahLst/>
              <a:cxnLst/>
              <a:rect l="l" t="t" r="r" b="b"/>
              <a:pathLst>
                <a:path w="18259" h="15252" extrusionOk="0">
                  <a:moveTo>
                    <a:pt x="9306" y="1"/>
                  </a:moveTo>
                  <a:cubicBezTo>
                    <a:pt x="8693" y="1"/>
                    <a:pt x="8077" y="59"/>
                    <a:pt x="7476" y="160"/>
                  </a:cubicBezTo>
                  <a:cubicBezTo>
                    <a:pt x="2719" y="958"/>
                    <a:pt x="1" y="4971"/>
                    <a:pt x="953" y="9068"/>
                  </a:cubicBezTo>
                  <a:cubicBezTo>
                    <a:pt x="1502" y="11433"/>
                    <a:pt x="2867" y="13404"/>
                    <a:pt x="5168" y="14233"/>
                  </a:cubicBezTo>
                  <a:cubicBezTo>
                    <a:pt x="5431" y="14328"/>
                    <a:pt x="5682" y="14448"/>
                    <a:pt x="5929" y="14572"/>
                  </a:cubicBezTo>
                  <a:cubicBezTo>
                    <a:pt x="6809" y="15011"/>
                    <a:pt x="7968" y="15252"/>
                    <a:pt x="9264" y="15252"/>
                  </a:cubicBezTo>
                  <a:cubicBezTo>
                    <a:pt x="10100" y="15252"/>
                    <a:pt x="10992" y="15152"/>
                    <a:pt x="11904" y="14940"/>
                  </a:cubicBezTo>
                  <a:cubicBezTo>
                    <a:pt x="15631" y="14074"/>
                    <a:pt x="18258" y="11668"/>
                    <a:pt x="17771" y="9569"/>
                  </a:cubicBezTo>
                  <a:cubicBezTo>
                    <a:pt x="17699" y="9262"/>
                    <a:pt x="17565" y="8978"/>
                    <a:pt x="17376" y="8721"/>
                  </a:cubicBezTo>
                  <a:cubicBezTo>
                    <a:pt x="16936" y="8121"/>
                    <a:pt x="16604" y="7458"/>
                    <a:pt x="16473" y="6735"/>
                  </a:cubicBezTo>
                  <a:cubicBezTo>
                    <a:pt x="15533" y="1533"/>
                    <a:pt x="12445" y="1"/>
                    <a:pt x="9306" y="1"/>
                  </a:cubicBezTo>
                  <a:close/>
                </a:path>
              </a:pathLst>
            </a:custGeom>
            <a:solidFill>
              <a:srgbClr val="A455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4" name="Google Shape;2104;p32"/>
            <p:cNvSpPr/>
            <p:nvPr/>
          </p:nvSpPr>
          <p:spPr>
            <a:xfrm>
              <a:off x="7611086" y="1342737"/>
              <a:ext cx="366422" cy="361490"/>
            </a:xfrm>
            <a:custGeom>
              <a:avLst/>
              <a:gdLst/>
              <a:ahLst/>
              <a:cxnLst/>
              <a:rect l="l" t="t" r="r" b="b"/>
              <a:pathLst>
                <a:path w="12258" h="12094" extrusionOk="0">
                  <a:moveTo>
                    <a:pt x="6185" y="1"/>
                  </a:moveTo>
                  <a:cubicBezTo>
                    <a:pt x="3606" y="1"/>
                    <a:pt x="683" y="600"/>
                    <a:pt x="585" y="2686"/>
                  </a:cubicBezTo>
                  <a:cubicBezTo>
                    <a:pt x="431" y="5942"/>
                    <a:pt x="0" y="11371"/>
                    <a:pt x="2039" y="12093"/>
                  </a:cubicBezTo>
                  <a:cubicBezTo>
                    <a:pt x="2039" y="12093"/>
                    <a:pt x="2771" y="7863"/>
                    <a:pt x="2102" y="6733"/>
                  </a:cubicBezTo>
                  <a:cubicBezTo>
                    <a:pt x="2102" y="6733"/>
                    <a:pt x="5560" y="4416"/>
                    <a:pt x="4986" y="1667"/>
                  </a:cubicBezTo>
                  <a:lnTo>
                    <a:pt x="4986" y="1667"/>
                  </a:lnTo>
                  <a:cubicBezTo>
                    <a:pt x="4986" y="1667"/>
                    <a:pt x="10227" y="2476"/>
                    <a:pt x="11067" y="2864"/>
                  </a:cubicBezTo>
                  <a:cubicBezTo>
                    <a:pt x="11067" y="2864"/>
                    <a:pt x="11769" y="3699"/>
                    <a:pt x="12258" y="4614"/>
                  </a:cubicBezTo>
                  <a:cubicBezTo>
                    <a:pt x="12258" y="4614"/>
                    <a:pt x="11508" y="1020"/>
                    <a:pt x="9637" y="408"/>
                  </a:cubicBezTo>
                  <a:cubicBezTo>
                    <a:pt x="8964" y="188"/>
                    <a:pt x="7629" y="1"/>
                    <a:pt x="6185" y="1"/>
                  </a:cubicBezTo>
                  <a:close/>
                </a:path>
              </a:pathLst>
            </a:custGeom>
            <a:solidFill>
              <a:srgbClr val="933F3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5" name="Google Shape;2105;p32"/>
            <p:cNvSpPr/>
            <p:nvPr/>
          </p:nvSpPr>
          <p:spPr>
            <a:xfrm>
              <a:off x="7687880" y="1253336"/>
              <a:ext cx="294322" cy="238582"/>
            </a:xfrm>
            <a:custGeom>
              <a:avLst/>
              <a:gdLst/>
              <a:ahLst/>
              <a:cxnLst/>
              <a:rect l="l" t="t" r="r" b="b"/>
              <a:pathLst>
                <a:path w="9846" h="7982" extrusionOk="0">
                  <a:moveTo>
                    <a:pt x="2947" y="0"/>
                  </a:moveTo>
                  <a:cubicBezTo>
                    <a:pt x="1294" y="0"/>
                    <a:pt x="599" y="488"/>
                    <a:pt x="386" y="1112"/>
                  </a:cubicBezTo>
                  <a:cubicBezTo>
                    <a:pt x="0" y="2236"/>
                    <a:pt x="1183" y="3808"/>
                    <a:pt x="1183" y="3808"/>
                  </a:cubicBezTo>
                  <a:cubicBezTo>
                    <a:pt x="1183" y="3808"/>
                    <a:pt x="7436" y="5044"/>
                    <a:pt x="8674" y="5571"/>
                  </a:cubicBezTo>
                  <a:lnTo>
                    <a:pt x="9843" y="7982"/>
                  </a:lnTo>
                  <a:cubicBezTo>
                    <a:pt x="9843" y="7982"/>
                    <a:pt x="9846" y="7670"/>
                    <a:pt x="9802" y="7169"/>
                  </a:cubicBezTo>
                  <a:cubicBezTo>
                    <a:pt x="9800" y="7167"/>
                    <a:pt x="9800" y="7167"/>
                    <a:pt x="9800" y="7166"/>
                  </a:cubicBezTo>
                  <a:cubicBezTo>
                    <a:pt x="9624" y="5229"/>
                    <a:pt x="8704" y="490"/>
                    <a:pt x="3927" y="49"/>
                  </a:cubicBezTo>
                  <a:cubicBezTo>
                    <a:pt x="3568" y="16"/>
                    <a:pt x="3242" y="0"/>
                    <a:pt x="29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6" name="Google Shape;2106;p32"/>
            <p:cNvSpPr/>
            <p:nvPr/>
          </p:nvSpPr>
          <p:spPr>
            <a:xfrm>
              <a:off x="7486494" y="1286843"/>
              <a:ext cx="311689" cy="423213"/>
            </a:xfrm>
            <a:custGeom>
              <a:avLst/>
              <a:gdLst/>
              <a:ahLst/>
              <a:cxnLst/>
              <a:rect l="l" t="t" r="r" b="b"/>
              <a:pathLst>
                <a:path w="10427" h="14159" extrusionOk="0">
                  <a:moveTo>
                    <a:pt x="6191" y="0"/>
                  </a:moveTo>
                  <a:cubicBezTo>
                    <a:pt x="4044" y="0"/>
                    <a:pt x="1040" y="2394"/>
                    <a:pt x="572" y="5581"/>
                  </a:cubicBezTo>
                  <a:cubicBezTo>
                    <a:pt x="0" y="9489"/>
                    <a:pt x="1962" y="13972"/>
                    <a:pt x="6392" y="14158"/>
                  </a:cubicBezTo>
                  <a:cubicBezTo>
                    <a:pt x="6392" y="14158"/>
                    <a:pt x="6393" y="14158"/>
                    <a:pt x="6394" y="14158"/>
                  </a:cubicBezTo>
                  <a:cubicBezTo>
                    <a:pt x="6800" y="14158"/>
                    <a:pt x="6665" y="10146"/>
                    <a:pt x="5738" y="8476"/>
                  </a:cubicBezTo>
                  <a:cubicBezTo>
                    <a:pt x="5738" y="8476"/>
                    <a:pt x="10427" y="5410"/>
                    <a:pt x="8032" y="1031"/>
                  </a:cubicBezTo>
                  <a:cubicBezTo>
                    <a:pt x="7642" y="318"/>
                    <a:pt x="6973" y="0"/>
                    <a:pt x="6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7" name="Google Shape;2107;p32"/>
            <p:cNvSpPr/>
            <p:nvPr/>
          </p:nvSpPr>
          <p:spPr>
            <a:xfrm>
              <a:off x="7576141" y="1655088"/>
              <a:ext cx="136728" cy="108650"/>
            </a:xfrm>
            <a:custGeom>
              <a:avLst/>
              <a:gdLst/>
              <a:ahLst/>
              <a:cxnLst/>
              <a:rect l="l" t="t" r="r" b="b"/>
              <a:pathLst>
                <a:path w="4574" h="3635" extrusionOk="0">
                  <a:moveTo>
                    <a:pt x="2589" y="0"/>
                  </a:moveTo>
                  <a:cubicBezTo>
                    <a:pt x="2220" y="0"/>
                    <a:pt x="1832" y="94"/>
                    <a:pt x="1466" y="291"/>
                  </a:cubicBezTo>
                  <a:cubicBezTo>
                    <a:pt x="454" y="836"/>
                    <a:pt x="1" y="1961"/>
                    <a:pt x="454" y="2804"/>
                  </a:cubicBezTo>
                  <a:cubicBezTo>
                    <a:pt x="743" y="3341"/>
                    <a:pt x="1332" y="3634"/>
                    <a:pt x="1984" y="3634"/>
                  </a:cubicBezTo>
                  <a:cubicBezTo>
                    <a:pt x="2353" y="3634"/>
                    <a:pt x="2741" y="3541"/>
                    <a:pt x="3107" y="3344"/>
                  </a:cubicBezTo>
                  <a:cubicBezTo>
                    <a:pt x="4119" y="2798"/>
                    <a:pt x="4574" y="1674"/>
                    <a:pt x="4119" y="832"/>
                  </a:cubicBezTo>
                  <a:cubicBezTo>
                    <a:pt x="3830" y="294"/>
                    <a:pt x="3241" y="0"/>
                    <a:pt x="2589" y="0"/>
                  </a:cubicBezTo>
                  <a:close/>
                </a:path>
              </a:pathLst>
            </a:custGeom>
            <a:solidFill>
              <a:srgbClr val="A455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8" name="Google Shape;2108;p32"/>
            <p:cNvSpPr/>
            <p:nvPr/>
          </p:nvSpPr>
          <p:spPr>
            <a:xfrm>
              <a:off x="7612461" y="1691643"/>
              <a:ext cx="62356" cy="41308"/>
            </a:xfrm>
            <a:custGeom>
              <a:avLst/>
              <a:gdLst/>
              <a:ahLst/>
              <a:cxnLst/>
              <a:rect l="l" t="t" r="r" b="b"/>
              <a:pathLst>
                <a:path w="2086" h="1382" extrusionOk="0">
                  <a:moveTo>
                    <a:pt x="1806" y="0"/>
                  </a:moveTo>
                  <a:cubicBezTo>
                    <a:pt x="192" y="0"/>
                    <a:pt x="9" y="1254"/>
                    <a:pt x="8" y="1267"/>
                  </a:cubicBezTo>
                  <a:cubicBezTo>
                    <a:pt x="1" y="1321"/>
                    <a:pt x="39" y="1373"/>
                    <a:pt x="94" y="1380"/>
                  </a:cubicBezTo>
                  <a:cubicBezTo>
                    <a:pt x="100" y="1382"/>
                    <a:pt x="103" y="1382"/>
                    <a:pt x="108" y="1382"/>
                  </a:cubicBezTo>
                  <a:cubicBezTo>
                    <a:pt x="158" y="1382"/>
                    <a:pt x="201" y="1345"/>
                    <a:pt x="207" y="1293"/>
                  </a:cubicBezTo>
                  <a:cubicBezTo>
                    <a:pt x="214" y="1248"/>
                    <a:pt x="379" y="201"/>
                    <a:pt x="1807" y="201"/>
                  </a:cubicBezTo>
                  <a:cubicBezTo>
                    <a:pt x="1862" y="201"/>
                    <a:pt x="1919" y="203"/>
                    <a:pt x="1978" y="206"/>
                  </a:cubicBezTo>
                  <a:cubicBezTo>
                    <a:pt x="1981" y="206"/>
                    <a:pt x="1984" y="206"/>
                    <a:pt x="1987" y="206"/>
                  </a:cubicBezTo>
                  <a:cubicBezTo>
                    <a:pt x="2044" y="206"/>
                    <a:pt x="2080" y="164"/>
                    <a:pt x="2084" y="111"/>
                  </a:cubicBezTo>
                  <a:cubicBezTo>
                    <a:pt x="2086" y="56"/>
                    <a:pt x="2043" y="8"/>
                    <a:pt x="1990" y="5"/>
                  </a:cubicBezTo>
                  <a:cubicBezTo>
                    <a:pt x="1927" y="2"/>
                    <a:pt x="1866" y="0"/>
                    <a:pt x="18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9" name="Google Shape;2109;p32"/>
            <p:cNvSpPr/>
            <p:nvPr/>
          </p:nvSpPr>
          <p:spPr>
            <a:xfrm>
              <a:off x="7635418" y="1694393"/>
              <a:ext cx="21881" cy="40202"/>
            </a:xfrm>
            <a:custGeom>
              <a:avLst/>
              <a:gdLst/>
              <a:ahLst/>
              <a:cxnLst/>
              <a:rect l="l" t="t" r="r" b="b"/>
              <a:pathLst>
                <a:path w="732" h="1345" extrusionOk="0">
                  <a:moveTo>
                    <a:pt x="370" y="0"/>
                  </a:moveTo>
                  <a:cubicBezTo>
                    <a:pt x="339" y="0"/>
                    <a:pt x="308" y="15"/>
                    <a:pt x="287" y="42"/>
                  </a:cubicBezTo>
                  <a:cubicBezTo>
                    <a:pt x="71" y="340"/>
                    <a:pt x="1" y="614"/>
                    <a:pt x="76" y="853"/>
                  </a:cubicBezTo>
                  <a:cubicBezTo>
                    <a:pt x="187" y="1201"/>
                    <a:pt x="570" y="1333"/>
                    <a:pt x="587" y="1339"/>
                  </a:cubicBezTo>
                  <a:cubicBezTo>
                    <a:pt x="596" y="1342"/>
                    <a:pt x="608" y="1345"/>
                    <a:pt x="618" y="1345"/>
                  </a:cubicBezTo>
                  <a:cubicBezTo>
                    <a:pt x="659" y="1345"/>
                    <a:pt x="697" y="1318"/>
                    <a:pt x="715" y="1277"/>
                  </a:cubicBezTo>
                  <a:cubicBezTo>
                    <a:pt x="732" y="1226"/>
                    <a:pt x="704" y="1168"/>
                    <a:pt x="652" y="1150"/>
                  </a:cubicBezTo>
                  <a:cubicBezTo>
                    <a:pt x="647" y="1148"/>
                    <a:pt x="348" y="1043"/>
                    <a:pt x="269" y="791"/>
                  </a:cubicBezTo>
                  <a:cubicBezTo>
                    <a:pt x="214" y="618"/>
                    <a:pt x="276" y="403"/>
                    <a:pt x="453" y="160"/>
                  </a:cubicBezTo>
                  <a:cubicBezTo>
                    <a:pt x="484" y="114"/>
                    <a:pt x="475" y="50"/>
                    <a:pt x="429" y="19"/>
                  </a:cubicBezTo>
                  <a:cubicBezTo>
                    <a:pt x="411" y="6"/>
                    <a:pt x="390" y="0"/>
                    <a:pt x="3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0" name="Google Shape;2110;p32"/>
            <p:cNvSpPr/>
            <p:nvPr/>
          </p:nvSpPr>
          <p:spPr>
            <a:xfrm>
              <a:off x="7786555" y="1563116"/>
              <a:ext cx="28846" cy="37482"/>
            </a:xfrm>
            <a:custGeom>
              <a:avLst/>
              <a:gdLst/>
              <a:ahLst/>
              <a:cxnLst/>
              <a:rect l="l" t="t" r="r" b="b"/>
              <a:pathLst>
                <a:path w="965" h="1254" extrusionOk="0">
                  <a:moveTo>
                    <a:pt x="312" y="1"/>
                  </a:moveTo>
                  <a:cubicBezTo>
                    <a:pt x="282" y="1"/>
                    <a:pt x="254" y="6"/>
                    <a:pt x="227" y="17"/>
                  </a:cubicBezTo>
                  <a:cubicBezTo>
                    <a:pt x="40" y="95"/>
                    <a:pt x="1" y="432"/>
                    <a:pt x="142" y="770"/>
                  </a:cubicBezTo>
                  <a:cubicBezTo>
                    <a:pt x="263" y="1059"/>
                    <a:pt x="476" y="1254"/>
                    <a:pt x="654" y="1254"/>
                  </a:cubicBezTo>
                  <a:cubicBezTo>
                    <a:pt x="683" y="1254"/>
                    <a:pt x="712" y="1248"/>
                    <a:pt x="739" y="1237"/>
                  </a:cubicBezTo>
                  <a:cubicBezTo>
                    <a:pt x="925" y="1159"/>
                    <a:pt x="965" y="822"/>
                    <a:pt x="824" y="486"/>
                  </a:cubicBezTo>
                  <a:cubicBezTo>
                    <a:pt x="703" y="197"/>
                    <a:pt x="489" y="1"/>
                    <a:pt x="31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1" name="Google Shape;2111;p32"/>
            <p:cNvSpPr/>
            <p:nvPr/>
          </p:nvSpPr>
          <p:spPr>
            <a:xfrm>
              <a:off x="7914465" y="1490454"/>
              <a:ext cx="28846" cy="37422"/>
            </a:xfrm>
            <a:custGeom>
              <a:avLst/>
              <a:gdLst/>
              <a:ahLst/>
              <a:cxnLst/>
              <a:rect l="l" t="t" r="r" b="b"/>
              <a:pathLst>
                <a:path w="965" h="1252" extrusionOk="0">
                  <a:moveTo>
                    <a:pt x="310" y="0"/>
                  </a:moveTo>
                  <a:cubicBezTo>
                    <a:pt x="281" y="0"/>
                    <a:pt x="253" y="5"/>
                    <a:pt x="226" y="16"/>
                  </a:cubicBezTo>
                  <a:cubicBezTo>
                    <a:pt x="40" y="94"/>
                    <a:pt x="0" y="430"/>
                    <a:pt x="141" y="767"/>
                  </a:cubicBezTo>
                  <a:cubicBezTo>
                    <a:pt x="262" y="1056"/>
                    <a:pt x="475" y="1252"/>
                    <a:pt x="652" y="1252"/>
                  </a:cubicBezTo>
                  <a:cubicBezTo>
                    <a:pt x="682" y="1252"/>
                    <a:pt x="711" y="1246"/>
                    <a:pt x="738" y="1234"/>
                  </a:cubicBezTo>
                  <a:cubicBezTo>
                    <a:pt x="925" y="1157"/>
                    <a:pt x="964" y="821"/>
                    <a:pt x="823" y="484"/>
                  </a:cubicBezTo>
                  <a:cubicBezTo>
                    <a:pt x="702" y="194"/>
                    <a:pt x="488" y="0"/>
                    <a:pt x="3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2" name="Google Shape;2112;p32"/>
            <p:cNvSpPr/>
            <p:nvPr/>
          </p:nvSpPr>
          <p:spPr>
            <a:xfrm>
              <a:off x="7872645" y="1430046"/>
              <a:ext cx="66870" cy="32461"/>
            </a:xfrm>
            <a:custGeom>
              <a:avLst/>
              <a:gdLst/>
              <a:ahLst/>
              <a:cxnLst/>
              <a:rect l="l" t="t" r="r" b="b"/>
              <a:pathLst>
                <a:path w="2237" h="1086" extrusionOk="0">
                  <a:moveTo>
                    <a:pt x="1314" y="1"/>
                  </a:moveTo>
                  <a:cubicBezTo>
                    <a:pt x="405" y="1"/>
                    <a:pt x="49" y="795"/>
                    <a:pt x="44" y="805"/>
                  </a:cubicBezTo>
                  <a:cubicBezTo>
                    <a:pt x="0" y="908"/>
                    <a:pt x="47" y="1025"/>
                    <a:pt x="148" y="1070"/>
                  </a:cubicBezTo>
                  <a:cubicBezTo>
                    <a:pt x="174" y="1080"/>
                    <a:pt x="202" y="1086"/>
                    <a:pt x="228" y="1086"/>
                  </a:cubicBezTo>
                  <a:cubicBezTo>
                    <a:pt x="305" y="1086"/>
                    <a:pt x="380" y="1039"/>
                    <a:pt x="411" y="967"/>
                  </a:cubicBezTo>
                  <a:cubicBezTo>
                    <a:pt x="424" y="938"/>
                    <a:pt x="665" y="407"/>
                    <a:pt x="1317" y="407"/>
                  </a:cubicBezTo>
                  <a:cubicBezTo>
                    <a:pt x="1492" y="407"/>
                    <a:pt x="1696" y="445"/>
                    <a:pt x="1933" y="541"/>
                  </a:cubicBezTo>
                  <a:cubicBezTo>
                    <a:pt x="1957" y="551"/>
                    <a:pt x="1983" y="556"/>
                    <a:pt x="2008" y="556"/>
                  </a:cubicBezTo>
                  <a:cubicBezTo>
                    <a:pt x="2088" y="556"/>
                    <a:pt x="2163" y="507"/>
                    <a:pt x="2195" y="430"/>
                  </a:cubicBezTo>
                  <a:cubicBezTo>
                    <a:pt x="2236" y="325"/>
                    <a:pt x="2187" y="209"/>
                    <a:pt x="2084" y="167"/>
                  </a:cubicBezTo>
                  <a:cubicBezTo>
                    <a:pt x="1792" y="48"/>
                    <a:pt x="1536" y="1"/>
                    <a:pt x="13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3" name="Google Shape;2113;p32"/>
            <p:cNvSpPr/>
            <p:nvPr/>
          </p:nvSpPr>
          <p:spPr>
            <a:xfrm>
              <a:off x="7834413" y="1608190"/>
              <a:ext cx="77451" cy="24151"/>
            </a:xfrm>
            <a:custGeom>
              <a:avLst/>
              <a:gdLst/>
              <a:ahLst/>
              <a:cxnLst/>
              <a:rect l="l" t="t" r="r" b="b"/>
              <a:pathLst>
                <a:path w="2591" h="808" extrusionOk="0">
                  <a:moveTo>
                    <a:pt x="2367" y="0"/>
                  </a:moveTo>
                  <a:cubicBezTo>
                    <a:pt x="2319" y="0"/>
                    <a:pt x="2271" y="17"/>
                    <a:pt x="2232" y="52"/>
                  </a:cubicBezTo>
                  <a:cubicBezTo>
                    <a:pt x="2209" y="72"/>
                    <a:pt x="1826" y="405"/>
                    <a:pt x="1249" y="405"/>
                  </a:cubicBezTo>
                  <a:cubicBezTo>
                    <a:pt x="981" y="405"/>
                    <a:pt x="671" y="334"/>
                    <a:pt x="335" y="125"/>
                  </a:cubicBezTo>
                  <a:cubicBezTo>
                    <a:pt x="302" y="105"/>
                    <a:pt x="265" y="96"/>
                    <a:pt x="229" y="96"/>
                  </a:cubicBezTo>
                  <a:cubicBezTo>
                    <a:pt x="162" y="96"/>
                    <a:pt x="96" y="129"/>
                    <a:pt x="58" y="192"/>
                  </a:cubicBezTo>
                  <a:cubicBezTo>
                    <a:pt x="0" y="285"/>
                    <a:pt x="29" y="411"/>
                    <a:pt x="123" y="468"/>
                  </a:cubicBezTo>
                  <a:cubicBezTo>
                    <a:pt x="528" y="721"/>
                    <a:pt x="905" y="807"/>
                    <a:pt x="1237" y="807"/>
                  </a:cubicBezTo>
                  <a:cubicBezTo>
                    <a:pt x="1986" y="807"/>
                    <a:pt x="2493" y="357"/>
                    <a:pt x="2502" y="351"/>
                  </a:cubicBezTo>
                  <a:cubicBezTo>
                    <a:pt x="2585" y="277"/>
                    <a:pt x="2591" y="151"/>
                    <a:pt x="2516" y="68"/>
                  </a:cubicBezTo>
                  <a:cubicBezTo>
                    <a:pt x="2476" y="23"/>
                    <a:pt x="2422" y="0"/>
                    <a:pt x="23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4" name="Google Shape;2114;p32"/>
            <p:cNvSpPr/>
            <p:nvPr/>
          </p:nvSpPr>
          <p:spPr>
            <a:xfrm>
              <a:off x="7724588" y="1496461"/>
              <a:ext cx="58589" cy="43520"/>
            </a:xfrm>
            <a:custGeom>
              <a:avLst/>
              <a:gdLst/>
              <a:ahLst/>
              <a:cxnLst/>
              <a:rect l="l" t="t" r="r" b="b"/>
              <a:pathLst>
                <a:path w="1960" h="1456" extrusionOk="0">
                  <a:moveTo>
                    <a:pt x="1559" y="0"/>
                  </a:moveTo>
                  <a:cubicBezTo>
                    <a:pt x="156" y="0"/>
                    <a:pt x="13" y="1220"/>
                    <a:pt x="12" y="1234"/>
                  </a:cubicBezTo>
                  <a:cubicBezTo>
                    <a:pt x="0" y="1344"/>
                    <a:pt x="81" y="1441"/>
                    <a:pt x="189" y="1454"/>
                  </a:cubicBezTo>
                  <a:cubicBezTo>
                    <a:pt x="198" y="1455"/>
                    <a:pt x="205" y="1455"/>
                    <a:pt x="212" y="1455"/>
                  </a:cubicBezTo>
                  <a:cubicBezTo>
                    <a:pt x="314" y="1455"/>
                    <a:pt x="400" y="1379"/>
                    <a:pt x="412" y="1276"/>
                  </a:cubicBezTo>
                  <a:cubicBezTo>
                    <a:pt x="423" y="1184"/>
                    <a:pt x="541" y="404"/>
                    <a:pt x="1561" y="404"/>
                  </a:cubicBezTo>
                  <a:cubicBezTo>
                    <a:pt x="1616" y="404"/>
                    <a:pt x="1673" y="406"/>
                    <a:pt x="1734" y="411"/>
                  </a:cubicBezTo>
                  <a:cubicBezTo>
                    <a:pt x="1739" y="411"/>
                    <a:pt x="1744" y="412"/>
                    <a:pt x="1750" y="412"/>
                  </a:cubicBezTo>
                  <a:cubicBezTo>
                    <a:pt x="1857" y="412"/>
                    <a:pt x="1942" y="332"/>
                    <a:pt x="1951" y="226"/>
                  </a:cubicBezTo>
                  <a:cubicBezTo>
                    <a:pt x="1959" y="115"/>
                    <a:pt x="1876" y="17"/>
                    <a:pt x="1765" y="9"/>
                  </a:cubicBezTo>
                  <a:cubicBezTo>
                    <a:pt x="1693" y="3"/>
                    <a:pt x="1624" y="0"/>
                    <a:pt x="15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5" name="Google Shape;2115;p32"/>
            <p:cNvSpPr/>
            <p:nvPr/>
          </p:nvSpPr>
          <p:spPr>
            <a:xfrm>
              <a:off x="7872256" y="1510241"/>
              <a:ext cx="65016" cy="61633"/>
            </a:xfrm>
            <a:custGeom>
              <a:avLst/>
              <a:gdLst/>
              <a:ahLst/>
              <a:cxnLst/>
              <a:rect l="l" t="t" r="r" b="b"/>
              <a:pathLst>
                <a:path w="2175" h="2062" extrusionOk="0">
                  <a:moveTo>
                    <a:pt x="224" y="0"/>
                  </a:moveTo>
                  <a:cubicBezTo>
                    <a:pt x="208" y="0"/>
                    <a:pt x="192" y="2"/>
                    <a:pt x="176" y="6"/>
                  </a:cubicBezTo>
                  <a:cubicBezTo>
                    <a:pt x="67" y="33"/>
                    <a:pt x="1" y="142"/>
                    <a:pt x="27" y="251"/>
                  </a:cubicBezTo>
                  <a:cubicBezTo>
                    <a:pt x="63" y="393"/>
                    <a:pt x="260" y="1113"/>
                    <a:pt x="711" y="1268"/>
                  </a:cubicBezTo>
                  <a:cubicBezTo>
                    <a:pt x="732" y="1276"/>
                    <a:pt x="755" y="1280"/>
                    <a:pt x="777" y="1280"/>
                  </a:cubicBezTo>
                  <a:cubicBezTo>
                    <a:pt x="816" y="1280"/>
                    <a:pt x="855" y="1268"/>
                    <a:pt x="888" y="1246"/>
                  </a:cubicBezTo>
                  <a:cubicBezTo>
                    <a:pt x="970" y="1192"/>
                    <a:pt x="1184" y="1080"/>
                    <a:pt x="1367" y="1080"/>
                  </a:cubicBezTo>
                  <a:cubicBezTo>
                    <a:pt x="1432" y="1080"/>
                    <a:pt x="1493" y="1094"/>
                    <a:pt x="1543" y="1130"/>
                  </a:cubicBezTo>
                  <a:cubicBezTo>
                    <a:pt x="1690" y="1234"/>
                    <a:pt x="1508" y="1623"/>
                    <a:pt x="1425" y="1751"/>
                  </a:cubicBezTo>
                  <a:cubicBezTo>
                    <a:pt x="1365" y="1846"/>
                    <a:pt x="1391" y="1970"/>
                    <a:pt x="1485" y="2031"/>
                  </a:cubicBezTo>
                  <a:cubicBezTo>
                    <a:pt x="1521" y="2052"/>
                    <a:pt x="1557" y="2062"/>
                    <a:pt x="1594" y="2062"/>
                  </a:cubicBezTo>
                  <a:cubicBezTo>
                    <a:pt x="1659" y="2062"/>
                    <a:pt x="1725" y="2031"/>
                    <a:pt x="1762" y="1967"/>
                  </a:cubicBezTo>
                  <a:cubicBezTo>
                    <a:pt x="1954" y="1666"/>
                    <a:pt x="2174" y="1086"/>
                    <a:pt x="1776" y="801"/>
                  </a:cubicBezTo>
                  <a:cubicBezTo>
                    <a:pt x="1648" y="709"/>
                    <a:pt x="1506" y="675"/>
                    <a:pt x="1368" y="675"/>
                  </a:cubicBezTo>
                  <a:cubicBezTo>
                    <a:pt x="1129" y="675"/>
                    <a:pt x="901" y="775"/>
                    <a:pt x="771" y="845"/>
                  </a:cubicBezTo>
                  <a:cubicBezTo>
                    <a:pt x="617" y="719"/>
                    <a:pt x="476" y="379"/>
                    <a:pt x="418" y="153"/>
                  </a:cubicBezTo>
                  <a:cubicBezTo>
                    <a:pt x="397" y="62"/>
                    <a:pt x="314" y="0"/>
                    <a:pt x="2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6" name="Google Shape;2116;p32"/>
            <p:cNvSpPr/>
            <p:nvPr/>
          </p:nvSpPr>
          <p:spPr>
            <a:xfrm>
              <a:off x="7725634" y="1611299"/>
              <a:ext cx="100319" cy="79986"/>
            </a:xfrm>
            <a:custGeom>
              <a:avLst/>
              <a:gdLst/>
              <a:ahLst/>
              <a:cxnLst/>
              <a:rect l="l" t="t" r="r" b="b"/>
              <a:pathLst>
                <a:path w="3356" h="2676" extrusionOk="0">
                  <a:moveTo>
                    <a:pt x="1886" y="1"/>
                  </a:moveTo>
                  <a:cubicBezTo>
                    <a:pt x="1623" y="1"/>
                    <a:pt x="1347" y="66"/>
                    <a:pt x="1086" y="202"/>
                  </a:cubicBezTo>
                  <a:cubicBezTo>
                    <a:pt x="339" y="590"/>
                    <a:pt x="1" y="1415"/>
                    <a:pt x="328" y="2043"/>
                  </a:cubicBezTo>
                  <a:cubicBezTo>
                    <a:pt x="540" y="2451"/>
                    <a:pt x="982" y="2675"/>
                    <a:pt x="1470" y="2675"/>
                  </a:cubicBezTo>
                  <a:cubicBezTo>
                    <a:pt x="1733" y="2675"/>
                    <a:pt x="2009" y="2610"/>
                    <a:pt x="2270" y="2475"/>
                  </a:cubicBezTo>
                  <a:cubicBezTo>
                    <a:pt x="3017" y="2086"/>
                    <a:pt x="3356" y="1262"/>
                    <a:pt x="3028" y="634"/>
                  </a:cubicBezTo>
                  <a:cubicBezTo>
                    <a:pt x="2816" y="226"/>
                    <a:pt x="2374" y="1"/>
                    <a:pt x="1886" y="1"/>
                  </a:cubicBezTo>
                  <a:close/>
                </a:path>
              </a:pathLst>
            </a:custGeom>
            <a:solidFill>
              <a:srgbClr val="933F3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7" name="Google Shape;2117;p32"/>
            <p:cNvSpPr/>
            <p:nvPr/>
          </p:nvSpPr>
          <p:spPr>
            <a:xfrm>
              <a:off x="7934254" y="1515442"/>
              <a:ext cx="73057" cy="73440"/>
            </a:xfrm>
            <a:custGeom>
              <a:avLst/>
              <a:gdLst/>
              <a:ahLst/>
              <a:cxnLst/>
              <a:rect l="l" t="t" r="r" b="b"/>
              <a:pathLst>
                <a:path w="2444" h="2457" extrusionOk="0">
                  <a:moveTo>
                    <a:pt x="1012" y="1"/>
                  </a:moveTo>
                  <a:cubicBezTo>
                    <a:pt x="879" y="1"/>
                    <a:pt x="749" y="30"/>
                    <a:pt x="630" y="92"/>
                  </a:cubicBezTo>
                  <a:cubicBezTo>
                    <a:pt x="134" y="349"/>
                    <a:pt x="0" y="1066"/>
                    <a:pt x="326" y="1694"/>
                  </a:cubicBezTo>
                  <a:cubicBezTo>
                    <a:pt x="574" y="2170"/>
                    <a:pt x="1016" y="2457"/>
                    <a:pt x="1430" y="2457"/>
                  </a:cubicBezTo>
                  <a:cubicBezTo>
                    <a:pt x="1564" y="2457"/>
                    <a:pt x="1694" y="2427"/>
                    <a:pt x="1814" y="2365"/>
                  </a:cubicBezTo>
                  <a:cubicBezTo>
                    <a:pt x="2309" y="2106"/>
                    <a:pt x="2443" y="1391"/>
                    <a:pt x="2117" y="763"/>
                  </a:cubicBezTo>
                  <a:cubicBezTo>
                    <a:pt x="1869" y="288"/>
                    <a:pt x="1427" y="1"/>
                    <a:pt x="1012" y="1"/>
                  </a:cubicBezTo>
                  <a:close/>
                </a:path>
              </a:pathLst>
            </a:custGeom>
            <a:solidFill>
              <a:srgbClr val="933F3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8" name="Google Shape;2118;p32"/>
            <p:cNvSpPr/>
            <p:nvPr/>
          </p:nvSpPr>
          <p:spPr>
            <a:xfrm>
              <a:off x="7699448" y="1253336"/>
              <a:ext cx="281438" cy="214192"/>
            </a:xfrm>
            <a:custGeom>
              <a:avLst/>
              <a:gdLst/>
              <a:ahLst/>
              <a:cxnLst/>
              <a:rect l="l" t="t" r="r" b="b"/>
              <a:pathLst>
                <a:path w="9415" h="7166" extrusionOk="0">
                  <a:moveTo>
                    <a:pt x="2561" y="0"/>
                  </a:moveTo>
                  <a:cubicBezTo>
                    <a:pt x="909" y="0"/>
                    <a:pt x="214" y="488"/>
                    <a:pt x="0" y="1112"/>
                  </a:cubicBezTo>
                  <a:cubicBezTo>
                    <a:pt x="298" y="1080"/>
                    <a:pt x="735" y="1047"/>
                    <a:pt x="1262" y="1047"/>
                  </a:cubicBezTo>
                  <a:cubicBezTo>
                    <a:pt x="3783" y="1047"/>
                    <a:pt x="8348" y="1810"/>
                    <a:pt x="9415" y="7166"/>
                  </a:cubicBezTo>
                  <a:cubicBezTo>
                    <a:pt x="9238" y="5228"/>
                    <a:pt x="8319" y="490"/>
                    <a:pt x="3542" y="49"/>
                  </a:cubicBezTo>
                  <a:cubicBezTo>
                    <a:pt x="3182" y="16"/>
                    <a:pt x="2856" y="0"/>
                    <a:pt x="2561" y="0"/>
                  </a:cubicBezTo>
                  <a:close/>
                </a:path>
              </a:pathLst>
            </a:custGeom>
            <a:solidFill>
              <a:srgbClr val="FFFFFF">
                <a:alpha val="8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19" name="Google Shape;2119;p32"/>
          <p:cNvGrpSpPr/>
          <p:nvPr/>
        </p:nvGrpSpPr>
        <p:grpSpPr>
          <a:xfrm>
            <a:off x="4233944" y="5685305"/>
            <a:ext cx="328619" cy="308425"/>
            <a:chOff x="5946283" y="1650903"/>
            <a:chExt cx="246464" cy="231319"/>
          </a:xfrm>
        </p:grpSpPr>
        <p:sp>
          <p:nvSpPr>
            <p:cNvPr id="2120" name="Google Shape;2120;p32"/>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1" name="Google Shape;2121;p32"/>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22" name="Google Shape;2122;p32"/>
          <p:cNvGrpSpPr/>
          <p:nvPr/>
        </p:nvGrpSpPr>
        <p:grpSpPr>
          <a:xfrm>
            <a:off x="1135844" y="465505"/>
            <a:ext cx="328619" cy="308425"/>
            <a:chOff x="5946283" y="1650903"/>
            <a:chExt cx="246464" cy="231319"/>
          </a:xfrm>
        </p:grpSpPr>
        <p:sp>
          <p:nvSpPr>
            <p:cNvPr id="2123" name="Google Shape;2123;p32"/>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4" name="Google Shape;2124;p32"/>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25" name="Google Shape;2125;p32"/>
          <p:cNvGrpSpPr/>
          <p:nvPr/>
        </p:nvGrpSpPr>
        <p:grpSpPr>
          <a:xfrm>
            <a:off x="3084877" y="4264738"/>
            <a:ext cx="328619" cy="308425"/>
            <a:chOff x="5946283" y="1650903"/>
            <a:chExt cx="246464" cy="231319"/>
          </a:xfrm>
        </p:grpSpPr>
        <p:sp>
          <p:nvSpPr>
            <p:cNvPr id="2126" name="Google Shape;2126;p32"/>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7" name="Google Shape;2127;p32"/>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28" name="Google Shape;2128;p32"/>
          <p:cNvSpPr/>
          <p:nvPr/>
        </p:nvSpPr>
        <p:spPr>
          <a:xfrm>
            <a:off x="11111483" y="28738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2"/>
        <p:cNvGrpSpPr/>
        <p:nvPr/>
      </p:nvGrpSpPr>
      <p:grpSpPr>
        <a:xfrm>
          <a:off x="0" y="0"/>
          <a:ext cx="0" cy="0"/>
          <a:chOff x="0" y="0"/>
          <a:chExt cx="0" cy="0"/>
        </a:xfrm>
      </p:grpSpPr>
      <p:grpSp>
        <p:nvGrpSpPr>
          <p:cNvPr id="133" name="Google Shape;133;p4"/>
          <p:cNvGrpSpPr/>
          <p:nvPr/>
        </p:nvGrpSpPr>
        <p:grpSpPr>
          <a:xfrm>
            <a:off x="0" y="319458"/>
            <a:ext cx="12801189" cy="7804199"/>
            <a:chOff x="0" y="239593"/>
            <a:chExt cx="9600892" cy="5853149"/>
          </a:xfrm>
        </p:grpSpPr>
        <p:grpSp>
          <p:nvGrpSpPr>
            <p:cNvPr id="134" name="Google Shape;134;p4"/>
            <p:cNvGrpSpPr/>
            <p:nvPr/>
          </p:nvGrpSpPr>
          <p:grpSpPr>
            <a:xfrm>
              <a:off x="5373478" y="4654157"/>
              <a:ext cx="3764636" cy="1175402"/>
              <a:chOff x="2132353" y="3387432"/>
              <a:chExt cx="3764636" cy="1175402"/>
            </a:xfrm>
          </p:grpSpPr>
          <p:sp>
            <p:nvSpPr>
              <p:cNvPr id="135" name="Google Shape;135;p4"/>
              <p:cNvSpPr/>
              <p:nvPr/>
            </p:nvSpPr>
            <p:spPr>
              <a:xfrm>
                <a:off x="4407665" y="3445825"/>
                <a:ext cx="98230" cy="100700"/>
              </a:xfrm>
              <a:custGeom>
                <a:avLst/>
                <a:gdLst/>
                <a:ahLst/>
                <a:cxnLst/>
                <a:rect l="l" t="t" r="r" b="b"/>
                <a:pathLst>
                  <a:path w="1783" h="1828" extrusionOk="0">
                    <a:moveTo>
                      <a:pt x="338" y="1"/>
                    </a:moveTo>
                    <a:cubicBezTo>
                      <a:pt x="297" y="1"/>
                      <a:pt x="254" y="17"/>
                      <a:pt x="222" y="46"/>
                    </a:cubicBezTo>
                    <a:cubicBezTo>
                      <a:pt x="166" y="95"/>
                      <a:pt x="140" y="169"/>
                      <a:pt x="119" y="239"/>
                    </a:cubicBezTo>
                    <a:cubicBezTo>
                      <a:pt x="30" y="537"/>
                      <a:pt x="1" y="853"/>
                      <a:pt x="33" y="1162"/>
                    </a:cubicBezTo>
                    <a:cubicBezTo>
                      <a:pt x="42" y="1254"/>
                      <a:pt x="68" y="1360"/>
                      <a:pt x="153" y="1395"/>
                    </a:cubicBezTo>
                    <a:lnTo>
                      <a:pt x="1003" y="1827"/>
                    </a:lnTo>
                    <a:cubicBezTo>
                      <a:pt x="1294" y="1567"/>
                      <a:pt x="1524" y="1237"/>
                      <a:pt x="1666" y="874"/>
                    </a:cubicBezTo>
                    <a:cubicBezTo>
                      <a:pt x="1735" y="702"/>
                      <a:pt x="1782" y="513"/>
                      <a:pt x="1737" y="332"/>
                    </a:cubicBezTo>
                    <a:cubicBezTo>
                      <a:pt x="1693" y="163"/>
                      <a:pt x="1542" y="12"/>
                      <a:pt x="1371" y="12"/>
                    </a:cubicBezTo>
                    <a:cubicBezTo>
                      <a:pt x="1361" y="12"/>
                      <a:pt x="1351" y="12"/>
                      <a:pt x="1340" y="13"/>
                    </a:cubicBezTo>
                    <a:cubicBezTo>
                      <a:pt x="1189" y="29"/>
                      <a:pt x="1075" y="152"/>
                      <a:pt x="983" y="272"/>
                    </a:cubicBezTo>
                    <a:cubicBezTo>
                      <a:pt x="812" y="493"/>
                      <a:pt x="670" y="740"/>
                      <a:pt x="561" y="1000"/>
                    </a:cubicBezTo>
                    <a:cubicBezTo>
                      <a:pt x="533" y="727"/>
                      <a:pt x="507" y="455"/>
                      <a:pt x="479" y="183"/>
                    </a:cubicBezTo>
                    <a:cubicBezTo>
                      <a:pt x="474" y="128"/>
                      <a:pt x="465" y="70"/>
                      <a:pt x="426" y="33"/>
                    </a:cubicBezTo>
                    <a:cubicBezTo>
                      <a:pt x="401" y="11"/>
                      <a:pt x="370"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 name="Google Shape;136;p4"/>
              <p:cNvSpPr/>
              <p:nvPr/>
            </p:nvSpPr>
            <p:spPr>
              <a:xfrm>
                <a:off x="4306791" y="3410954"/>
                <a:ext cx="79939" cy="84945"/>
              </a:xfrm>
              <a:custGeom>
                <a:avLst/>
                <a:gdLst/>
                <a:ahLst/>
                <a:cxnLst/>
                <a:rect l="l" t="t" r="r" b="b"/>
                <a:pathLst>
                  <a:path w="1451" h="1542" extrusionOk="0">
                    <a:moveTo>
                      <a:pt x="955" y="1"/>
                    </a:moveTo>
                    <a:cubicBezTo>
                      <a:pt x="896" y="1"/>
                      <a:pt x="839" y="17"/>
                      <a:pt x="791" y="53"/>
                    </a:cubicBezTo>
                    <a:cubicBezTo>
                      <a:pt x="693" y="130"/>
                      <a:pt x="664" y="265"/>
                      <a:pt x="652" y="388"/>
                    </a:cubicBezTo>
                    <a:cubicBezTo>
                      <a:pt x="629" y="619"/>
                      <a:pt x="633" y="854"/>
                      <a:pt x="671" y="1084"/>
                    </a:cubicBezTo>
                    <a:cubicBezTo>
                      <a:pt x="533" y="906"/>
                      <a:pt x="398" y="725"/>
                      <a:pt x="259" y="546"/>
                    </a:cubicBezTo>
                    <a:cubicBezTo>
                      <a:pt x="231" y="511"/>
                      <a:pt x="201" y="471"/>
                      <a:pt x="158" y="463"/>
                    </a:cubicBezTo>
                    <a:cubicBezTo>
                      <a:pt x="151" y="461"/>
                      <a:pt x="145" y="461"/>
                      <a:pt x="139" y="461"/>
                    </a:cubicBezTo>
                    <a:cubicBezTo>
                      <a:pt x="85" y="461"/>
                      <a:pt x="36" y="507"/>
                      <a:pt x="19" y="560"/>
                    </a:cubicBezTo>
                    <a:cubicBezTo>
                      <a:pt x="1" y="619"/>
                      <a:pt x="15" y="682"/>
                      <a:pt x="31" y="741"/>
                    </a:cubicBezTo>
                    <a:cubicBezTo>
                      <a:pt x="97" y="991"/>
                      <a:pt x="214" y="1224"/>
                      <a:pt x="369" y="1428"/>
                    </a:cubicBezTo>
                    <a:cubicBezTo>
                      <a:pt x="411" y="1483"/>
                      <a:pt x="471" y="1541"/>
                      <a:pt x="537" y="1541"/>
                    </a:cubicBezTo>
                    <a:cubicBezTo>
                      <a:pt x="543" y="1541"/>
                      <a:pt x="549" y="1541"/>
                      <a:pt x="554" y="1540"/>
                    </a:cubicBezTo>
                    <a:lnTo>
                      <a:pt x="1339" y="1473"/>
                    </a:lnTo>
                    <a:cubicBezTo>
                      <a:pt x="1432" y="1164"/>
                      <a:pt x="1451" y="835"/>
                      <a:pt x="1394" y="518"/>
                    </a:cubicBezTo>
                    <a:cubicBezTo>
                      <a:pt x="1367" y="367"/>
                      <a:pt x="1318" y="212"/>
                      <a:pt x="1209" y="106"/>
                    </a:cubicBezTo>
                    <a:cubicBezTo>
                      <a:pt x="1141" y="40"/>
                      <a:pt x="1046" y="1"/>
                      <a:pt x="95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 name="Google Shape;137;p4"/>
              <p:cNvSpPr/>
              <p:nvPr/>
            </p:nvSpPr>
            <p:spPr>
              <a:xfrm>
                <a:off x="4442263" y="3407924"/>
                <a:ext cx="53715" cy="63626"/>
              </a:xfrm>
              <a:custGeom>
                <a:avLst/>
                <a:gdLst/>
                <a:ahLst/>
                <a:cxnLst/>
                <a:rect l="l" t="t" r="r" b="b"/>
                <a:pathLst>
                  <a:path w="975" h="1155" extrusionOk="0">
                    <a:moveTo>
                      <a:pt x="738" y="1"/>
                    </a:moveTo>
                    <a:cubicBezTo>
                      <a:pt x="687" y="1"/>
                      <a:pt x="636" y="47"/>
                      <a:pt x="606" y="93"/>
                    </a:cubicBezTo>
                    <a:cubicBezTo>
                      <a:pt x="517" y="227"/>
                      <a:pt x="493" y="392"/>
                      <a:pt x="489" y="553"/>
                    </a:cubicBezTo>
                    <a:cubicBezTo>
                      <a:pt x="409" y="420"/>
                      <a:pt x="324" y="291"/>
                      <a:pt x="234" y="165"/>
                    </a:cubicBezTo>
                    <a:cubicBezTo>
                      <a:pt x="204" y="122"/>
                      <a:pt x="163" y="74"/>
                      <a:pt x="110" y="74"/>
                    </a:cubicBezTo>
                    <a:cubicBezTo>
                      <a:pt x="108" y="74"/>
                      <a:pt x="107" y="74"/>
                      <a:pt x="105" y="75"/>
                    </a:cubicBezTo>
                    <a:cubicBezTo>
                      <a:pt x="62" y="79"/>
                      <a:pt x="26" y="117"/>
                      <a:pt x="14" y="159"/>
                    </a:cubicBezTo>
                    <a:cubicBezTo>
                      <a:pt x="1" y="202"/>
                      <a:pt x="6" y="248"/>
                      <a:pt x="15" y="292"/>
                    </a:cubicBezTo>
                    <a:cubicBezTo>
                      <a:pt x="70" y="578"/>
                      <a:pt x="211" y="847"/>
                      <a:pt x="416" y="1054"/>
                    </a:cubicBezTo>
                    <a:lnTo>
                      <a:pt x="887" y="1154"/>
                    </a:lnTo>
                    <a:lnTo>
                      <a:pt x="934" y="833"/>
                    </a:lnTo>
                    <a:cubicBezTo>
                      <a:pt x="954" y="696"/>
                      <a:pt x="975" y="559"/>
                      <a:pt x="963" y="420"/>
                    </a:cubicBezTo>
                    <a:cubicBezTo>
                      <a:pt x="954" y="283"/>
                      <a:pt x="910" y="144"/>
                      <a:pt x="817" y="44"/>
                    </a:cubicBezTo>
                    <a:cubicBezTo>
                      <a:pt x="804" y="29"/>
                      <a:pt x="790" y="15"/>
                      <a:pt x="771" y="8"/>
                    </a:cubicBezTo>
                    <a:cubicBezTo>
                      <a:pt x="760" y="3"/>
                      <a:pt x="749" y="1"/>
                      <a:pt x="7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4"/>
              <p:cNvSpPr/>
              <p:nvPr/>
            </p:nvSpPr>
            <p:spPr>
              <a:xfrm>
                <a:off x="5471883" y="3387432"/>
                <a:ext cx="51016" cy="68253"/>
              </a:xfrm>
              <a:custGeom>
                <a:avLst/>
                <a:gdLst/>
                <a:ahLst/>
                <a:cxnLst/>
                <a:rect l="l" t="t" r="r" b="b"/>
                <a:pathLst>
                  <a:path w="926" h="1239" extrusionOk="0">
                    <a:moveTo>
                      <a:pt x="141" y="0"/>
                    </a:moveTo>
                    <a:cubicBezTo>
                      <a:pt x="104" y="0"/>
                      <a:pt x="68" y="26"/>
                      <a:pt x="48" y="60"/>
                    </a:cubicBezTo>
                    <a:cubicBezTo>
                      <a:pt x="25" y="99"/>
                      <a:pt x="20" y="144"/>
                      <a:pt x="18" y="190"/>
                    </a:cubicBezTo>
                    <a:cubicBezTo>
                      <a:pt x="0" y="480"/>
                      <a:pt x="71" y="775"/>
                      <a:pt x="217" y="1027"/>
                    </a:cubicBezTo>
                    <a:lnTo>
                      <a:pt x="646" y="1238"/>
                    </a:lnTo>
                    <a:cubicBezTo>
                      <a:pt x="689" y="1138"/>
                      <a:pt x="731" y="1039"/>
                      <a:pt x="774" y="939"/>
                    </a:cubicBezTo>
                    <a:cubicBezTo>
                      <a:pt x="826" y="812"/>
                      <a:pt x="881" y="685"/>
                      <a:pt x="903" y="550"/>
                    </a:cubicBezTo>
                    <a:cubicBezTo>
                      <a:pt x="926" y="413"/>
                      <a:pt x="917" y="267"/>
                      <a:pt x="853" y="147"/>
                    </a:cubicBezTo>
                    <a:cubicBezTo>
                      <a:pt x="844" y="130"/>
                      <a:pt x="833" y="115"/>
                      <a:pt x="819" y="102"/>
                    </a:cubicBezTo>
                    <a:cubicBezTo>
                      <a:pt x="803" y="90"/>
                      <a:pt x="784" y="84"/>
                      <a:pt x="765" y="84"/>
                    </a:cubicBezTo>
                    <a:cubicBezTo>
                      <a:pt x="720" y="84"/>
                      <a:pt x="671" y="112"/>
                      <a:pt x="637" y="143"/>
                    </a:cubicBezTo>
                    <a:cubicBezTo>
                      <a:pt x="519" y="253"/>
                      <a:pt x="453" y="406"/>
                      <a:pt x="411" y="561"/>
                    </a:cubicBezTo>
                    <a:cubicBezTo>
                      <a:pt x="367" y="413"/>
                      <a:pt x="316" y="267"/>
                      <a:pt x="260" y="122"/>
                    </a:cubicBezTo>
                    <a:cubicBezTo>
                      <a:pt x="240" y="71"/>
                      <a:pt x="212" y="13"/>
                      <a:pt x="157" y="2"/>
                    </a:cubicBezTo>
                    <a:cubicBezTo>
                      <a:pt x="152" y="1"/>
                      <a:pt x="14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4"/>
              <p:cNvSpPr/>
              <p:nvPr/>
            </p:nvSpPr>
            <p:spPr>
              <a:xfrm>
                <a:off x="5619200" y="3393657"/>
                <a:ext cx="66882" cy="73927"/>
              </a:xfrm>
              <a:custGeom>
                <a:avLst/>
                <a:gdLst/>
                <a:ahLst/>
                <a:cxnLst/>
                <a:rect l="l" t="t" r="r" b="b"/>
                <a:pathLst>
                  <a:path w="1214" h="1342" extrusionOk="0">
                    <a:moveTo>
                      <a:pt x="178" y="0"/>
                    </a:moveTo>
                    <a:cubicBezTo>
                      <a:pt x="129" y="0"/>
                      <a:pt x="82" y="28"/>
                      <a:pt x="57" y="64"/>
                    </a:cubicBezTo>
                    <a:cubicBezTo>
                      <a:pt x="29" y="105"/>
                      <a:pt x="23" y="154"/>
                      <a:pt x="21" y="201"/>
                    </a:cubicBezTo>
                    <a:cubicBezTo>
                      <a:pt x="1" y="516"/>
                      <a:pt x="97" y="835"/>
                      <a:pt x="290" y="1108"/>
                    </a:cubicBezTo>
                    <a:lnTo>
                      <a:pt x="855" y="1341"/>
                    </a:lnTo>
                    <a:cubicBezTo>
                      <a:pt x="910" y="1234"/>
                      <a:pt x="962" y="1125"/>
                      <a:pt x="1017" y="1018"/>
                    </a:cubicBezTo>
                    <a:cubicBezTo>
                      <a:pt x="1085" y="883"/>
                      <a:pt x="1153" y="744"/>
                      <a:pt x="1184" y="599"/>
                    </a:cubicBezTo>
                    <a:cubicBezTo>
                      <a:pt x="1213" y="452"/>
                      <a:pt x="1201" y="295"/>
                      <a:pt x="1113" y="164"/>
                    </a:cubicBezTo>
                    <a:cubicBezTo>
                      <a:pt x="1100" y="147"/>
                      <a:pt x="1086" y="129"/>
                      <a:pt x="1066" y="116"/>
                    </a:cubicBezTo>
                    <a:cubicBezTo>
                      <a:pt x="1045" y="102"/>
                      <a:pt x="1020" y="96"/>
                      <a:pt x="994" y="96"/>
                    </a:cubicBezTo>
                    <a:cubicBezTo>
                      <a:pt x="937" y="96"/>
                      <a:pt x="875" y="125"/>
                      <a:pt x="831" y="159"/>
                    </a:cubicBezTo>
                    <a:cubicBezTo>
                      <a:pt x="677" y="276"/>
                      <a:pt x="592" y="439"/>
                      <a:pt x="539" y="607"/>
                    </a:cubicBezTo>
                    <a:cubicBezTo>
                      <a:pt x="479" y="448"/>
                      <a:pt x="412" y="290"/>
                      <a:pt x="337" y="133"/>
                    </a:cubicBezTo>
                    <a:cubicBezTo>
                      <a:pt x="310" y="77"/>
                      <a:pt x="270" y="15"/>
                      <a:pt x="200" y="2"/>
                    </a:cubicBezTo>
                    <a:cubicBezTo>
                      <a:pt x="193" y="1"/>
                      <a:pt x="185" y="0"/>
                      <a:pt x="1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 name="Google Shape;140;p4"/>
              <p:cNvSpPr/>
              <p:nvPr/>
            </p:nvSpPr>
            <p:spPr>
              <a:xfrm>
                <a:off x="2132353" y="3420264"/>
                <a:ext cx="3764636" cy="1142570"/>
              </a:xfrm>
              <a:custGeom>
                <a:avLst/>
                <a:gdLst/>
                <a:ahLst/>
                <a:cxnLst/>
                <a:rect l="l" t="t" r="r" b="b"/>
                <a:pathLst>
                  <a:path w="68333" h="20741" extrusionOk="0">
                    <a:moveTo>
                      <a:pt x="55171" y="0"/>
                    </a:moveTo>
                    <a:cubicBezTo>
                      <a:pt x="50205" y="0"/>
                      <a:pt x="43713" y="401"/>
                      <a:pt x="35499" y="1636"/>
                    </a:cubicBezTo>
                    <a:cubicBezTo>
                      <a:pt x="12111" y="5154"/>
                      <a:pt x="0" y="16001"/>
                      <a:pt x="0" y="16001"/>
                    </a:cubicBezTo>
                    <a:lnTo>
                      <a:pt x="68332" y="20741"/>
                    </a:lnTo>
                    <a:lnTo>
                      <a:pt x="68314" y="1368"/>
                    </a:lnTo>
                    <a:cubicBezTo>
                      <a:pt x="68314" y="1368"/>
                      <a:pt x="64346" y="0"/>
                      <a:pt x="5517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4"/>
              <p:cNvSpPr/>
              <p:nvPr/>
            </p:nvSpPr>
            <p:spPr>
              <a:xfrm>
                <a:off x="3858230" y="3630037"/>
                <a:ext cx="258604" cy="144439"/>
              </a:xfrm>
              <a:custGeom>
                <a:avLst/>
                <a:gdLst/>
                <a:ahLst/>
                <a:cxnLst/>
                <a:rect l="l" t="t" r="r" b="b"/>
                <a:pathLst>
                  <a:path w="4694" h="2622" extrusionOk="0">
                    <a:moveTo>
                      <a:pt x="2774" y="0"/>
                    </a:moveTo>
                    <a:cubicBezTo>
                      <a:pt x="2271" y="0"/>
                      <a:pt x="1768" y="97"/>
                      <a:pt x="1294" y="290"/>
                    </a:cubicBezTo>
                    <a:cubicBezTo>
                      <a:pt x="206" y="734"/>
                      <a:pt x="0" y="2520"/>
                      <a:pt x="1341" y="2616"/>
                    </a:cubicBezTo>
                    <a:cubicBezTo>
                      <a:pt x="1392" y="2619"/>
                      <a:pt x="1444" y="2621"/>
                      <a:pt x="1498" y="2621"/>
                    </a:cubicBezTo>
                    <a:cubicBezTo>
                      <a:pt x="2437" y="2621"/>
                      <a:pt x="3764" y="2093"/>
                      <a:pt x="4353" y="1340"/>
                    </a:cubicBezTo>
                    <a:cubicBezTo>
                      <a:pt x="4548" y="1089"/>
                      <a:pt x="4693" y="685"/>
                      <a:pt x="4489" y="444"/>
                    </a:cubicBezTo>
                    <a:cubicBezTo>
                      <a:pt x="4419" y="362"/>
                      <a:pt x="4325" y="318"/>
                      <a:pt x="4230" y="281"/>
                    </a:cubicBezTo>
                    <a:cubicBezTo>
                      <a:pt x="3764" y="94"/>
                      <a:pt x="3269" y="0"/>
                      <a:pt x="27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4"/>
              <p:cNvSpPr/>
              <p:nvPr/>
            </p:nvSpPr>
            <p:spPr>
              <a:xfrm>
                <a:off x="5413155" y="3584755"/>
                <a:ext cx="266703" cy="120146"/>
              </a:xfrm>
              <a:custGeom>
                <a:avLst/>
                <a:gdLst/>
                <a:ahLst/>
                <a:cxnLst/>
                <a:rect l="l" t="t" r="r" b="b"/>
                <a:pathLst>
                  <a:path w="4841" h="2181" extrusionOk="0">
                    <a:moveTo>
                      <a:pt x="3087" y="0"/>
                    </a:moveTo>
                    <a:cubicBezTo>
                      <a:pt x="2775" y="0"/>
                      <a:pt x="2463" y="14"/>
                      <a:pt x="2153" y="40"/>
                    </a:cubicBezTo>
                    <a:cubicBezTo>
                      <a:pt x="1343" y="111"/>
                      <a:pt x="0" y="753"/>
                      <a:pt x="1098" y="1709"/>
                    </a:cubicBezTo>
                    <a:cubicBezTo>
                      <a:pt x="1482" y="2042"/>
                      <a:pt x="2143" y="2180"/>
                      <a:pt x="2791" y="2180"/>
                    </a:cubicBezTo>
                    <a:cubicBezTo>
                      <a:pt x="3320" y="2180"/>
                      <a:pt x="3839" y="2088"/>
                      <a:pt x="4190" y="1936"/>
                    </a:cubicBezTo>
                    <a:cubicBezTo>
                      <a:pt x="4466" y="1816"/>
                      <a:pt x="4716" y="1562"/>
                      <a:pt x="4773" y="1230"/>
                    </a:cubicBezTo>
                    <a:cubicBezTo>
                      <a:pt x="4840" y="824"/>
                      <a:pt x="4593" y="417"/>
                      <a:pt x="4272" y="223"/>
                    </a:cubicBezTo>
                    <a:cubicBezTo>
                      <a:pt x="3951" y="29"/>
                      <a:pt x="3573" y="4"/>
                      <a:pt x="3210" y="1"/>
                    </a:cubicBezTo>
                    <a:cubicBezTo>
                      <a:pt x="3169" y="0"/>
                      <a:pt x="3128" y="0"/>
                      <a:pt x="308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4"/>
              <p:cNvSpPr/>
              <p:nvPr/>
            </p:nvSpPr>
            <p:spPr>
              <a:xfrm>
                <a:off x="5605207" y="3736356"/>
                <a:ext cx="267584" cy="94310"/>
              </a:xfrm>
              <a:custGeom>
                <a:avLst/>
                <a:gdLst/>
                <a:ahLst/>
                <a:cxnLst/>
                <a:rect l="l" t="t" r="r" b="b"/>
                <a:pathLst>
                  <a:path w="4857" h="1712" extrusionOk="0">
                    <a:moveTo>
                      <a:pt x="2407" y="1"/>
                    </a:moveTo>
                    <a:cubicBezTo>
                      <a:pt x="1785" y="1"/>
                      <a:pt x="1153" y="106"/>
                      <a:pt x="673" y="409"/>
                    </a:cubicBezTo>
                    <a:cubicBezTo>
                      <a:pt x="112" y="765"/>
                      <a:pt x="1" y="1242"/>
                      <a:pt x="616" y="1520"/>
                    </a:cubicBezTo>
                    <a:cubicBezTo>
                      <a:pt x="942" y="1667"/>
                      <a:pt x="1343" y="1712"/>
                      <a:pt x="1740" y="1712"/>
                    </a:cubicBezTo>
                    <a:cubicBezTo>
                      <a:pt x="2057" y="1712"/>
                      <a:pt x="2371" y="1683"/>
                      <a:pt x="2643" y="1656"/>
                    </a:cubicBezTo>
                    <a:cubicBezTo>
                      <a:pt x="2992" y="1622"/>
                      <a:pt x="4856" y="915"/>
                      <a:pt x="3967" y="233"/>
                    </a:cubicBezTo>
                    <a:cubicBezTo>
                      <a:pt x="3895" y="178"/>
                      <a:pt x="3805" y="155"/>
                      <a:pt x="3719" y="138"/>
                    </a:cubicBezTo>
                    <a:cubicBezTo>
                      <a:pt x="3331" y="59"/>
                      <a:pt x="2872" y="1"/>
                      <a:pt x="240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 name="Google Shape;144;p4"/>
              <p:cNvSpPr/>
              <p:nvPr/>
            </p:nvSpPr>
            <p:spPr>
              <a:xfrm>
                <a:off x="4375381" y="3644801"/>
                <a:ext cx="305598" cy="80207"/>
              </a:xfrm>
              <a:custGeom>
                <a:avLst/>
                <a:gdLst/>
                <a:ahLst/>
                <a:cxnLst/>
                <a:rect l="l" t="t" r="r" b="b"/>
                <a:pathLst>
                  <a:path w="5547" h="1456" extrusionOk="0">
                    <a:moveTo>
                      <a:pt x="3392" y="1"/>
                    </a:moveTo>
                    <a:cubicBezTo>
                      <a:pt x="3263" y="1"/>
                      <a:pt x="3134" y="5"/>
                      <a:pt x="3005" y="13"/>
                    </a:cubicBezTo>
                    <a:cubicBezTo>
                      <a:pt x="2231" y="63"/>
                      <a:pt x="1466" y="266"/>
                      <a:pt x="875" y="578"/>
                    </a:cubicBezTo>
                    <a:cubicBezTo>
                      <a:pt x="0" y="1038"/>
                      <a:pt x="515" y="1456"/>
                      <a:pt x="1358" y="1456"/>
                    </a:cubicBezTo>
                    <a:cubicBezTo>
                      <a:pt x="1472" y="1456"/>
                      <a:pt x="1591" y="1448"/>
                      <a:pt x="1714" y="1432"/>
                    </a:cubicBezTo>
                    <a:cubicBezTo>
                      <a:pt x="2842" y="1284"/>
                      <a:pt x="4159" y="1406"/>
                      <a:pt x="5160" y="965"/>
                    </a:cubicBezTo>
                    <a:cubicBezTo>
                      <a:pt x="5359" y="876"/>
                      <a:pt x="5542" y="754"/>
                      <a:pt x="5545" y="619"/>
                    </a:cubicBezTo>
                    <a:cubicBezTo>
                      <a:pt x="5547" y="479"/>
                      <a:pt x="5353" y="373"/>
                      <a:pt x="5159" y="298"/>
                    </a:cubicBezTo>
                    <a:cubicBezTo>
                      <a:pt x="4653" y="104"/>
                      <a:pt x="4031" y="1"/>
                      <a:pt x="339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4"/>
              <p:cNvSpPr/>
              <p:nvPr/>
            </p:nvSpPr>
            <p:spPr>
              <a:xfrm>
                <a:off x="3909300" y="3593239"/>
                <a:ext cx="38289" cy="75305"/>
              </a:xfrm>
              <a:custGeom>
                <a:avLst/>
                <a:gdLst/>
                <a:ahLst/>
                <a:cxnLst/>
                <a:rect l="l" t="t" r="r" b="b"/>
                <a:pathLst>
                  <a:path w="695" h="1367" extrusionOk="0">
                    <a:moveTo>
                      <a:pt x="501" y="1"/>
                    </a:moveTo>
                    <a:cubicBezTo>
                      <a:pt x="430" y="1"/>
                      <a:pt x="363" y="52"/>
                      <a:pt x="338" y="131"/>
                    </a:cubicBezTo>
                    <a:lnTo>
                      <a:pt x="33" y="1105"/>
                    </a:lnTo>
                    <a:cubicBezTo>
                      <a:pt x="0" y="1206"/>
                      <a:pt x="47" y="1318"/>
                      <a:pt x="137" y="1354"/>
                    </a:cubicBezTo>
                    <a:cubicBezTo>
                      <a:pt x="156" y="1363"/>
                      <a:pt x="175" y="1366"/>
                      <a:pt x="194" y="1366"/>
                    </a:cubicBezTo>
                    <a:cubicBezTo>
                      <a:pt x="198" y="1366"/>
                      <a:pt x="202" y="1366"/>
                      <a:pt x="205" y="1366"/>
                    </a:cubicBezTo>
                    <a:cubicBezTo>
                      <a:pt x="273" y="1360"/>
                      <a:pt x="332" y="1312"/>
                      <a:pt x="358" y="1236"/>
                    </a:cubicBezTo>
                    <a:lnTo>
                      <a:pt x="662" y="263"/>
                    </a:lnTo>
                    <a:cubicBezTo>
                      <a:pt x="695" y="160"/>
                      <a:pt x="648" y="49"/>
                      <a:pt x="558" y="12"/>
                    </a:cubicBezTo>
                    <a:cubicBezTo>
                      <a:pt x="539" y="4"/>
                      <a:pt x="520"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4"/>
              <p:cNvSpPr/>
              <p:nvPr/>
            </p:nvSpPr>
            <p:spPr>
              <a:xfrm>
                <a:off x="3871948" y="3565144"/>
                <a:ext cx="27436" cy="94034"/>
              </a:xfrm>
              <a:custGeom>
                <a:avLst/>
                <a:gdLst/>
                <a:ahLst/>
                <a:cxnLst/>
                <a:rect l="l" t="t" r="r" b="b"/>
                <a:pathLst>
                  <a:path w="498" h="1707" extrusionOk="0">
                    <a:moveTo>
                      <a:pt x="180" y="0"/>
                    </a:moveTo>
                    <a:cubicBezTo>
                      <a:pt x="175" y="0"/>
                      <a:pt x="169" y="1"/>
                      <a:pt x="163" y="1"/>
                    </a:cubicBezTo>
                    <a:cubicBezTo>
                      <a:pt x="69" y="14"/>
                      <a:pt x="1" y="111"/>
                      <a:pt x="12" y="219"/>
                    </a:cubicBezTo>
                    <a:lnTo>
                      <a:pt x="145" y="1531"/>
                    </a:lnTo>
                    <a:cubicBezTo>
                      <a:pt x="154" y="1633"/>
                      <a:pt x="227" y="1707"/>
                      <a:pt x="314" y="1707"/>
                    </a:cubicBezTo>
                    <a:cubicBezTo>
                      <a:pt x="318" y="1707"/>
                      <a:pt x="322" y="1707"/>
                      <a:pt x="326" y="1706"/>
                    </a:cubicBezTo>
                    <a:cubicBezTo>
                      <a:pt x="330" y="1706"/>
                      <a:pt x="331" y="1706"/>
                      <a:pt x="335" y="1705"/>
                    </a:cubicBezTo>
                    <a:cubicBezTo>
                      <a:pt x="430" y="1692"/>
                      <a:pt x="498" y="1595"/>
                      <a:pt x="486" y="1488"/>
                    </a:cubicBezTo>
                    <a:lnTo>
                      <a:pt x="354" y="175"/>
                    </a:lnTo>
                    <a:cubicBezTo>
                      <a:pt x="344" y="74"/>
                      <a:pt x="271" y="0"/>
                      <a:pt x="1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 name="Google Shape;147;p4"/>
              <p:cNvSpPr/>
              <p:nvPr/>
            </p:nvSpPr>
            <p:spPr>
              <a:xfrm>
                <a:off x="5815935" y="3605854"/>
                <a:ext cx="38234" cy="75250"/>
              </a:xfrm>
              <a:custGeom>
                <a:avLst/>
                <a:gdLst/>
                <a:ahLst/>
                <a:cxnLst/>
                <a:rect l="l" t="t" r="r" b="b"/>
                <a:pathLst>
                  <a:path w="694" h="1366" extrusionOk="0">
                    <a:moveTo>
                      <a:pt x="499" y="1"/>
                    </a:moveTo>
                    <a:cubicBezTo>
                      <a:pt x="428" y="1"/>
                      <a:pt x="363" y="52"/>
                      <a:pt x="338" y="130"/>
                    </a:cubicBezTo>
                    <a:lnTo>
                      <a:pt x="33" y="1104"/>
                    </a:lnTo>
                    <a:cubicBezTo>
                      <a:pt x="1" y="1207"/>
                      <a:pt x="47" y="1317"/>
                      <a:pt x="136" y="1355"/>
                    </a:cubicBezTo>
                    <a:cubicBezTo>
                      <a:pt x="156" y="1363"/>
                      <a:pt x="176" y="1366"/>
                      <a:pt x="195" y="1366"/>
                    </a:cubicBezTo>
                    <a:cubicBezTo>
                      <a:pt x="198" y="1366"/>
                      <a:pt x="202" y="1366"/>
                      <a:pt x="206" y="1365"/>
                    </a:cubicBezTo>
                    <a:cubicBezTo>
                      <a:pt x="273" y="1360"/>
                      <a:pt x="333" y="1313"/>
                      <a:pt x="358" y="1237"/>
                    </a:cubicBezTo>
                    <a:lnTo>
                      <a:pt x="663" y="263"/>
                    </a:lnTo>
                    <a:cubicBezTo>
                      <a:pt x="694" y="160"/>
                      <a:pt x="649" y="50"/>
                      <a:pt x="558" y="13"/>
                    </a:cubicBezTo>
                    <a:cubicBezTo>
                      <a:pt x="539" y="5"/>
                      <a:pt x="519" y="1"/>
                      <a:pt x="49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 name="Google Shape;148;p4"/>
              <p:cNvSpPr/>
              <p:nvPr/>
            </p:nvSpPr>
            <p:spPr>
              <a:xfrm>
                <a:off x="5778637" y="3577869"/>
                <a:ext cx="27326" cy="94034"/>
              </a:xfrm>
              <a:custGeom>
                <a:avLst/>
                <a:gdLst/>
                <a:ahLst/>
                <a:cxnLst/>
                <a:rect l="l" t="t" r="r" b="b"/>
                <a:pathLst>
                  <a:path w="496" h="1707" extrusionOk="0">
                    <a:moveTo>
                      <a:pt x="182" y="1"/>
                    </a:moveTo>
                    <a:cubicBezTo>
                      <a:pt x="176" y="1"/>
                      <a:pt x="169" y="1"/>
                      <a:pt x="163" y="2"/>
                    </a:cubicBezTo>
                    <a:cubicBezTo>
                      <a:pt x="68" y="14"/>
                      <a:pt x="0" y="110"/>
                      <a:pt x="12" y="219"/>
                    </a:cubicBezTo>
                    <a:lnTo>
                      <a:pt x="143" y="1532"/>
                    </a:lnTo>
                    <a:cubicBezTo>
                      <a:pt x="153" y="1635"/>
                      <a:pt x="229" y="1707"/>
                      <a:pt x="317" y="1707"/>
                    </a:cubicBezTo>
                    <a:cubicBezTo>
                      <a:pt x="320" y="1707"/>
                      <a:pt x="322" y="1707"/>
                      <a:pt x="325" y="1707"/>
                    </a:cubicBezTo>
                    <a:cubicBezTo>
                      <a:pt x="329" y="1707"/>
                      <a:pt x="331" y="1707"/>
                      <a:pt x="333" y="1704"/>
                    </a:cubicBezTo>
                    <a:cubicBezTo>
                      <a:pt x="429" y="1693"/>
                      <a:pt x="496" y="1595"/>
                      <a:pt x="486" y="1487"/>
                    </a:cubicBezTo>
                    <a:lnTo>
                      <a:pt x="353" y="174"/>
                    </a:lnTo>
                    <a:cubicBezTo>
                      <a:pt x="344" y="74"/>
                      <a:pt x="272" y="1"/>
                      <a:pt x="1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 name="Google Shape;149;p4"/>
              <p:cNvSpPr/>
              <p:nvPr/>
            </p:nvSpPr>
            <p:spPr>
              <a:xfrm>
                <a:off x="4479671" y="3628770"/>
                <a:ext cx="44680" cy="72165"/>
              </a:xfrm>
              <a:custGeom>
                <a:avLst/>
                <a:gdLst/>
                <a:ahLst/>
                <a:cxnLst/>
                <a:rect l="l" t="t" r="r" b="b"/>
                <a:pathLst>
                  <a:path w="811" h="1310" extrusionOk="0">
                    <a:moveTo>
                      <a:pt x="198" y="0"/>
                    </a:moveTo>
                    <a:cubicBezTo>
                      <a:pt x="171" y="0"/>
                      <a:pt x="144" y="7"/>
                      <a:pt x="119" y="22"/>
                    </a:cubicBezTo>
                    <a:cubicBezTo>
                      <a:pt x="35" y="71"/>
                      <a:pt x="1" y="187"/>
                      <a:pt x="45" y="285"/>
                    </a:cubicBezTo>
                    <a:lnTo>
                      <a:pt x="461" y="1203"/>
                    </a:lnTo>
                    <a:cubicBezTo>
                      <a:pt x="491" y="1272"/>
                      <a:pt x="550" y="1310"/>
                      <a:pt x="613" y="1310"/>
                    </a:cubicBezTo>
                    <a:cubicBezTo>
                      <a:pt x="617" y="1310"/>
                      <a:pt x="622" y="1310"/>
                      <a:pt x="626" y="1309"/>
                    </a:cubicBezTo>
                    <a:cubicBezTo>
                      <a:pt x="649" y="1308"/>
                      <a:pt x="671" y="1301"/>
                      <a:pt x="692" y="1288"/>
                    </a:cubicBezTo>
                    <a:cubicBezTo>
                      <a:pt x="777" y="1239"/>
                      <a:pt x="811" y="1122"/>
                      <a:pt x="767" y="1026"/>
                    </a:cubicBezTo>
                    <a:lnTo>
                      <a:pt x="351" y="107"/>
                    </a:lnTo>
                    <a:cubicBezTo>
                      <a:pt x="321" y="39"/>
                      <a:pt x="261" y="0"/>
                      <a:pt x="1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4"/>
              <p:cNvSpPr/>
              <p:nvPr/>
            </p:nvSpPr>
            <p:spPr>
              <a:xfrm>
                <a:off x="4532119" y="3592688"/>
                <a:ext cx="20329" cy="94475"/>
              </a:xfrm>
              <a:custGeom>
                <a:avLst/>
                <a:gdLst/>
                <a:ahLst/>
                <a:cxnLst/>
                <a:rect l="l" t="t" r="r" b="b"/>
                <a:pathLst>
                  <a:path w="369" h="1715" extrusionOk="0">
                    <a:moveTo>
                      <a:pt x="173" y="1"/>
                    </a:moveTo>
                    <a:cubicBezTo>
                      <a:pt x="172" y="1"/>
                      <a:pt x="172" y="1"/>
                      <a:pt x="171" y="1"/>
                    </a:cubicBezTo>
                    <a:cubicBezTo>
                      <a:pt x="72" y="5"/>
                      <a:pt x="0" y="93"/>
                      <a:pt x="2" y="200"/>
                    </a:cubicBezTo>
                    <a:lnTo>
                      <a:pt x="23" y="1522"/>
                    </a:lnTo>
                    <a:cubicBezTo>
                      <a:pt x="24" y="1629"/>
                      <a:pt x="102" y="1714"/>
                      <a:pt x="195" y="1714"/>
                    </a:cubicBezTo>
                    <a:cubicBezTo>
                      <a:pt x="196" y="1714"/>
                      <a:pt x="197" y="1714"/>
                      <a:pt x="198" y="1714"/>
                    </a:cubicBezTo>
                    <a:lnTo>
                      <a:pt x="206" y="1714"/>
                    </a:lnTo>
                    <a:cubicBezTo>
                      <a:pt x="298" y="1707"/>
                      <a:pt x="368" y="1621"/>
                      <a:pt x="367" y="1515"/>
                    </a:cubicBezTo>
                    <a:lnTo>
                      <a:pt x="346" y="193"/>
                    </a:lnTo>
                    <a:cubicBezTo>
                      <a:pt x="345" y="86"/>
                      <a:pt x="26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1" name="Google Shape;151;p4"/>
            <p:cNvGrpSpPr/>
            <p:nvPr/>
          </p:nvGrpSpPr>
          <p:grpSpPr>
            <a:xfrm>
              <a:off x="0" y="4603506"/>
              <a:ext cx="5447326" cy="1489235"/>
              <a:chOff x="626075" y="3657856"/>
              <a:chExt cx="5447326" cy="1489235"/>
            </a:xfrm>
          </p:grpSpPr>
          <p:sp>
            <p:nvSpPr>
              <p:cNvPr id="152" name="Google Shape;152;p4"/>
              <p:cNvSpPr/>
              <p:nvPr/>
            </p:nvSpPr>
            <p:spPr>
              <a:xfrm>
                <a:off x="2628955" y="4093433"/>
                <a:ext cx="44680" cy="72275"/>
              </a:xfrm>
              <a:custGeom>
                <a:avLst/>
                <a:gdLst/>
                <a:ahLst/>
                <a:cxnLst/>
                <a:rect l="l" t="t" r="r" b="b"/>
                <a:pathLst>
                  <a:path w="811" h="1312" extrusionOk="0">
                    <a:moveTo>
                      <a:pt x="197" y="1"/>
                    </a:moveTo>
                    <a:cubicBezTo>
                      <a:pt x="170" y="1"/>
                      <a:pt x="144" y="8"/>
                      <a:pt x="119" y="22"/>
                    </a:cubicBezTo>
                    <a:cubicBezTo>
                      <a:pt x="34" y="71"/>
                      <a:pt x="0" y="189"/>
                      <a:pt x="45" y="285"/>
                    </a:cubicBezTo>
                    <a:lnTo>
                      <a:pt x="460" y="1205"/>
                    </a:lnTo>
                    <a:cubicBezTo>
                      <a:pt x="491" y="1273"/>
                      <a:pt x="551" y="1311"/>
                      <a:pt x="615" y="1311"/>
                    </a:cubicBezTo>
                    <a:cubicBezTo>
                      <a:pt x="619" y="1311"/>
                      <a:pt x="622" y="1311"/>
                      <a:pt x="625" y="1311"/>
                    </a:cubicBezTo>
                    <a:cubicBezTo>
                      <a:pt x="648" y="1308"/>
                      <a:pt x="671" y="1304"/>
                      <a:pt x="692" y="1290"/>
                    </a:cubicBezTo>
                    <a:cubicBezTo>
                      <a:pt x="777" y="1240"/>
                      <a:pt x="810" y="1122"/>
                      <a:pt x="767" y="1026"/>
                    </a:cubicBezTo>
                    <a:lnTo>
                      <a:pt x="350" y="107"/>
                    </a:lnTo>
                    <a:cubicBezTo>
                      <a:pt x="320" y="40"/>
                      <a:pt x="260" y="1"/>
                      <a:pt x="1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 name="Google Shape;153;p4"/>
              <p:cNvSpPr/>
              <p:nvPr/>
            </p:nvSpPr>
            <p:spPr>
              <a:xfrm>
                <a:off x="2681348" y="4057351"/>
                <a:ext cx="20329" cy="94475"/>
              </a:xfrm>
              <a:custGeom>
                <a:avLst/>
                <a:gdLst/>
                <a:ahLst/>
                <a:cxnLst/>
                <a:rect l="l" t="t" r="r" b="b"/>
                <a:pathLst>
                  <a:path w="369" h="1715" extrusionOk="0">
                    <a:moveTo>
                      <a:pt x="174" y="1"/>
                    </a:moveTo>
                    <a:cubicBezTo>
                      <a:pt x="173" y="1"/>
                      <a:pt x="172" y="1"/>
                      <a:pt x="171" y="1"/>
                    </a:cubicBezTo>
                    <a:cubicBezTo>
                      <a:pt x="73" y="5"/>
                      <a:pt x="1" y="93"/>
                      <a:pt x="2" y="201"/>
                    </a:cubicBezTo>
                    <a:lnTo>
                      <a:pt x="23" y="1523"/>
                    </a:lnTo>
                    <a:cubicBezTo>
                      <a:pt x="26" y="1629"/>
                      <a:pt x="102" y="1715"/>
                      <a:pt x="196" y="1715"/>
                    </a:cubicBezTo>
                    <a:cubicBezTo>
                      <a:pt x="197" y="1715"/>
                      <a:pt x="197" y="1715"/>
                      <a:pt x="198" y="1715"/>
                    </a:cubicBezTo>
                    <a:lnTo>
                      <a:pt x="207" y="1715"/>
                    </a:lnTo>
                    <a:cubicBezTo>
                      <a:pt x="298" y="1709"/>
                      <a:pt x="369" y="1621"/>
                      <a:pt x="368" y="1515"/>
                    </a:cubicBezTo>
                    <a:lnTo>
                      <a:pt x="346" y="194"/>
                    </a:lnTo>
                    <a:cubicBezTo>
                      <a:pt x="345" y="87"/>
                      <a:pt x="269" y="1"/>
                      <a:pt x="17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4"/>
              <p:cNvSpPr/>
              <p:nvPr/>
            </p:nvSpPr>
            <p:spPr>
              <a:xfrm>
                <a:off x="626075" y="3758942"/>
                <a:ext cx="5447326" cy="1388150"/>
              </a:xfrm>
              <a:custGeom>
                <a:avLst/>
                <a:gdLst/>
                <a:ahLst/>
                <a:cxnLst/>
                <a:rect l="l" t="t" r="r" b="b"/>
                <a:pathLst>
                  <a:path w="98876" h="25199" extrusionOk="0">
                    <a:moveTo>
                      <a:pt x="27582" y="1"/>
                    </a:moveTo>
                    <a:cubicBezTo>
                      <a:pt x="7201" y="1"/>
                      <a:pt x="1" y="3798"/>
                      <a:pt x="1" y="3798"/>
                    </a:cubicBezTo>
                    <a:lnTo>
                      <a:pt x="1" y="25199"/>
                    </a:lnTo>
                    <a:lnTo>
                      <a:pt x="98876" y="25199"/>
                    </a:lnTo>
                    <a:lnTo>
                      <a:pt x="98876" y="10787"/>
                    </a:lnTo>
                    <a:cubicBezTo>
                      <a:pt x="98876" y="10787"/>
                      <a:pt x="93295" y="6427"/>
                      <a:pt x="54587" y="1782"/>
                    </a:cubicBezTo>
                    <a:cubicBezTo>
                      <a:pt x="43740" y="481"/>
                      <a:pt x="34828" y="1"/>
                      <a:pt x="27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 name="Google Shape;155;p4"/>
              <p:cNvSpPr/>
              <p:nvPr/>
            </p:nvSpPr>
            <p:spPr>
              <a:xfrm>
                <a:off x="5361974" y="4047270"/>
                <a:ext cx="117016" cy="122294"/>
              </a:xfrm>
              <a:custGeom>
                <a:avLst/>
                <a:gdLst/>
                <a:ahLst/>
                <a:cxnLst/>
                <a:rect l="l" t="t" r="r" b="b"/>
                <a:pathLst>
                  <a:path w="2124" h="2220" extrusionOk="0">
                    <a:moveTo>
                      <a:pt x="1609" y="1"/>
                    </a:moveTo>
                    <a:cubicBezTo>
                      <a:pt x="1589" y="1"/>
                      <a:pt x="1569" y="3"/>
                      <a:pt x="1549" y="6"/>
                    </a:cubicBezTo>
                    <a:cubicBezTo>
                      <a:pt x="1368" y="39"/>
                      <a:pt x="1240" y="194"/>
                      <a:pt x="1140" y="345"/>
                    </a:cubicBezTo>
                    <a:cubicBezTo>
                      <a:pt x="951" y="627"/>
                      <a:pt x="798" y="936"/>
                      <a:pt x="689" y="1257"/>
                    </a:cubicBezTo>
                    <a:cubicBezTo>
                      <a:pt x="633" y="931"/>
                      <a:pt x="578" y="606"/>
                      <a:pt x="524" y="280"/>
                    </a:cubicBezTo>
                    <a:cubicBezTo>
                      <a:pt x="512" y="215"/>
                      <a:pt x="497" y="146"/>
                      <a:pt x="448" y="104"/>
                    </a:cubicBezTo>
                    <a:cubicBezTo>
                      <a:pt x="421" y="81"/>
                      <a:pt x="388" y="71"/>
                      <a:pt x="354" y="71"/>
                    </a:cubicBezTo>
                    <a:cubicBezTo>
                      <a:pt x="299" y="71"/>
                      <a:pt x="243" y="96"/>
                      <a:pt x="204" y="135"/>
                    </a:cubicBezTo>
                    <a:cubicBezTo>
                      <a:pt x="140" y="198"/>
                      <a:pt x="115" y="288"/>
                      <a:pt x="95" y="377"/>
                    </a:cubicBezTo>
                    <a:cubicBezTo>
                      <a:pt x="12" y="742"/>
                      <a:pt x="1" y="1125"/>
                      <a:pt x="65" y="1495"/>
                    </a:cubicBezTo>
                    <a:cubicBezTo>
                      <a:pt x="84" y="1605"/>
                      <a:pt x="123" y="1730"/>
                      <a:pt x="229" y="1765"/>
                    </a:cubicBezTo>
                    <a:lnTo>
                      <a:pt x="1289" y="2219"/>
                    </a:lnTo>
                    <a:cubicBezTo>
                      <a:pt x="1621" y="1882"/>
                      <a:pt x="1869" y="1467"/>
                      <a:pt x="2012" y="1017"/>
                    </a:cubicBezTo>
                    <a:cubicBezTo>
                      <a:pt x="2080" y="805"/>
                      <a:pt x="2123" y="572"/>
                      <a:pt x="2053" y="359"/>
                    </a:cubicBezTo>
                    <a:cubicBezTo>
                      <a:pt x="1989" y="165"/>
                      <a:pt x="1807" y="1"/>
                      <a:pt x="16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 name="Google Shape;156;p4"/>
              <p:cNvSpPr/>
              <p:nvPr/>
            </p:nvSpPr>
            <p:spPr>
              <a:xfrm>
                <a:off x="4176278" y="3853858"/>
                <a:ext cx="111617" cy="123176"/>
              </a:xfrm>
              <a:custGeom>
                <a:avLst/>
                <a:gdLst/>
                <a:ahLst/>
                <a:cxnLst/>
                <a:rect l="l" t="t" r="r" b="b"/>
                <a:pathLst>
                  <a:path w="2026" h="2236" extrusionOk="0">
                    <a:moveTo>
                      <a:pt x="1454" y="1"/>
                    </a:moveTo>
                    <a:cubicBezTo>
                      <a:pt x="1398" y="1"/>
                      <a:pt x="1343" y="12"/>
                      <a:pt x="1292" y="38"/>
                    </a:cubicBezTo>
                    <a:cubicBezTo>
                      <a:pt x="1129" y="117"/>
                      <a:pt x="1050" y="302"/>
                      <a:pt x="995" y="477"/>
                    </a:cubicBezTo>
                    <a:cubicBezTo>
                      <a:pt x="895" y="801"/>
                      <a:pt x="836" y="1139"/>
                      <a:pt x="820" y="1479"/>
                    </a:cubicBezTo>
                    <a:cubicBezTo>
                      <a:pt x="678" y="1181"/>
                      <a:pt x="532" y="885"/>
                      <a:pt x="388" y="587"/>
                    </a:cubicBezTo>
                    <a:cubicBezTo>
                      <a:pt x="360" y="529"/>
                      <a:pt x="326" y="465"/>
                      <a:pt x="267" y="439"/>
                    </a:cubicBezTo>
                    <a:cubicBezTo>
                      <a:pt x="250" y="431"/>
                      <a:pt x="231" y="428"/>
                      <a:pt x="213" y="428"/>
                    </a:cubicBezTo>
                    <a:cubicBezTo>
                      <a:pt x="145" y="428"/>
                      <a:pt x="76" y="475"/>
                      <a:pt x="42" y="537"/>
                    </a:cubicBezTo>
                    <a:cubicBezTo>
                      <a:pt x="0" y="616"/>
                      <a:pt x="0" y="710"/>
                      <a:pt x="6" y="800"/>
                    </a:cubicBezTo>
                    <a:cubicBezTo>
                      <a:pt x="30" y="1175"/>
                      <a:pt x="127" y="1547"/>
                      <a:pt x="291" y="1884"/>
                    </a:cubicBezTo>
                    <a:cubicBezTo>
                      <a:pt x="339" y="1983"/>
                      <a:pt x="412" y="2092"/>
                      <a:pt x="524" y="2097"/>
                    </a:cubicBezTo>
                    <a:lnTo>
                      <a:pt x="1664" y="2235"/>
                    </a:lnTo>
                    <a:cubicBezTo>
                      <a:pt x="1886" y="1819"/>
                      <a:pt x="2010" y="1350"/>
                      <a:pt x="2020" y="879"/>
                    </a:cubicBezTo>
                    <a:cubicBezTo>
                      <a:pt x="2026" y="655"/>
                      <a:pt x="2003" y="420"/>
                      <a:pt x="1876" y="235"/>
                    </a:cubicBezTo>
                    <a:cubicBezTo>
                      <a:pt x="1781" y="98"/>
                      <a:pt x="1615" y="1"/>
                      <a:pt x="14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4"/>
              <p:cNvSpPr/>
              <p:nvPr/>
            </p:nvSpPr>
            <p:spPr>
              <a:xfrm>
                <a:off x="3928252" y="3836505"/>
                <a:ext cx="74430" cy="97835"/>
              </a:xfrm>
              <a:custGeom>
                <a:avLst/>
                <a:gdLst/>
                <a:ahLst/>
                <a:cxnLst/>
                <a:rect l="l" t="t" r="r" b="b"/>
                <a:pathLst>
                  <a:path w="1351" h="1776" extrusionOk="0">
                    <a:moveTo>
                      <a:pt x="181" y="0"/>
                    </a:moveTo>
                    <a:cubicBezTo>
                      <a:pt x="122" y="0"/>
                      <a:pt x="68" y="42"/>
                      <a:pt x="40" y="96"/>
                    </a:cubicBezTo>
                    <a:cubicBezTo>
                      <a:pt x="9" y="152"/>
                      <a:pt x="5" y="219"/>
                      <a:pt x="5" y="284"/>
                    </a:cubicBezTo>
                    <a:cubicBezTo>
                      <a:pt x="1" y="711"/>
                      <a:pt x="125" y="1136"/>
                      <a:pt x="355" y="1495"/>
                    </a:cubicBezTo>
                    <a:lnTo>
                      <a:pt x="997" y="1776"/>
                    </a:lnTo>
                    <a:cubicBezTo>
                      <a:pt x="1052" y="1625"/>
                      <a:pt x="1107" y="1476"/>
                      <a:pt x="1163" y="1327"/>
                    </a:cubicBezTo>
                    <a:cubicBezTo>
                      <a:pt x="1230" y="1136"/>
                      <a:pt x="1301" y="946"/>
                      <a:pt x="1326" y="747"/>
                    </a:cubicBezTo>
                    <a:cubicBezTo>
                      <a:pt x="1350" y="548"/>
                      <a:pt x="1329" y="333"/>
                      <a:pt x="1223" y="162"/>
                    </a:cubicBezTo>
                    <a:cubicBezTo>
                      <a:pt x="1209" y="138"/>
                      <a:pt x="1194" y="114"/>
                      <a:pt x="1171" y="99"/>
                    </a:cubicBezTo>
                    <a:cubicBezTo>
                      <a:pt x="1148" y="82"/>
                      <a:pt x="1122" y="75"/>
                      <a:pt x="1096" y="75"/>
                    </a:cubicBezTo>
                    <a:cubicBezTo>
                      <a:pt x="1029" y="75"/>
                      <a:pt x="957" y="120"/>
                      <a:pt x="908" y="171"/>
                    </a:cubicBezTo>
                    <a:cubicBezTo>
                      <a:pt x="743" y="340"/>
                      <a:pt x="659" y="570"/>
                      <a:pt x="608" y="799"/>
                    </a:cubicBezTo>
                    <a:cubicBezTo>
                      <a:pt x="532" y="586"/>
                      <a:pt x="447" y="375"/>
                      <a:pt x="355" y="169"/>
                    </a:cubicBezTo>
                    <a:cubicBezTo>
                      <a:pt x="323" y="96"/>
                      <a:pt x="276" y="13"/>
                      <a:pt x="197" y="1"/>
                    </a:cubicBezTo>
                    <a:cubicBezTo>
                      <a:pt x="192" y="1"/>
                      <a:pt x="186" y="0"/>
                      <a:pt x="18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 name="Google Shape;158;p4"/>
              <p:cNvSpPr/>
              <p:nvPr/>
            </p:nvSpPr>
            <p:spPr>
              <a:xfrm>
                <a:off x="2362749" y="3657856"/>
                <a:ext cx="111672" cy="123176"/>
              </a:xfrm>
              <a:custGeom>
                <a:avLst/>
                <a:gdLst/>
                <a:ahLst/>
                <a:cxnLst/>
                <a:rect l="l" t="t" r="r" b="b"/>
                <a:pathLst>
                  <a:path w="2027" h="2236" extrusionOk="0">
                    <a:moveTo>
                      <a:pt x="1455" y="0"/>
                    </a:moveTo>
                    <a:cubicBezTo>
                      <a:pt x="1399" y="0"/>
                      <a:pt x="1344" y="12"/>
                      <a:pt x="1292" y="37"/>
                    </a:cubicBezTo>
                    <a:cubicBezTo>
                      <a:pt x="1130" y="116"/>
                      <a:pt x="1049" y="301"/>
                      <a:pt x="996" y="476"/>
                    </a:cubicBezTo>
                    <a:cubicBezTo>
                      <a:pt x="894" y="801"/>
                      <a:pt x="836" y="1138"/>
                      <a:pt x="821" y="1479"/>
                    </a:cubicBezTo>
                    <a:cubicBezTo>
                      <a:pt x="678" y="1181"/>
                      <a:pt x="533" y="884"/>
                      <a:pt x="389" y="586"/>
                    </a:cubicBezTo>
                    <a:cubicBezTo>
                      <a:pt x="361" y="527"/>
                      <a:pt x="327" y="464"/>
                      <a:pt x="266" y="438"/>
                    </a:cubicBezTo>
                    <a:cubicBezTo>
                      <a:pt x="249" y="431"/>
                      <a:pt x="231" y="427"/>
                      <a:pt x="212" y="427"/>
                    </a:cubicBezTo>
                    <a:cubicBezTo>
                      <a:pt x="145" y="427"/>
                      <a:pt x="76" y="474"/>
                      <a:pt x="43" y="537"/>
                    </a:cubicBezTo>
                    <a:cubicBezTo>
                      <a:pt x="1" y="616"/>
                      <a:pt x="1" y="709"/>
                      <a:pt x="5" y="800"/>
                    </a:cubicBezTo>
                    <a:cubicBezTo>
                      <a:pt x="30" y="1175"/>
                      <a:pt x="128" y="1546"/>
                      <a:pt x="291" y="1882"/>
                    </a:cubicBezTo>
                    <a:cubicBezTo>
                      <a:pt x="339" y="1981"/>
                      <a:pt x="413" y="2091"/>
                      <a:pt x="524" y="2097"/>
                    </a:cubicBezTo>
                    <a:lnTo>
                      <a:pt x="1663" y="2235"/>
                    </a:lnTo>
                    <a:cubicBezTo>
                      <a:pt x="1886" y="1819"/>
                      <a:pt x="2009" y="1350"/>
                      <a:pt x="2020" y="879"/>
                    </a:cubicBezTo>
                    <a:cubicBezTo>
                      <a:pt x="2026" y="654"/>
                      <a:pt x="2002" y="420"/>
                      <a:pt x="1875" y="235"/>
                    </a:cubicBezTo>
                    <a:cubicBezTo>
                      <a:pt x="1781" y="97"/>
                      <a:pt x="1616" y="0"/>
                      <a:pt x="14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 name="Google Shape;159;p4"/>
              <p:cNvSpPr/>
              <p:nvPr/>
            </p:nvSpPr>
            <p:spPr>
              <a:xfrm>
                <a:off x="701827" y="3816618"/>
                <a:ext cx="120653" cy="128299"/>
              </a:xfrm>
              <a:custGeom>
                <a:avLst/>
                <a:gdLst/>
                <a:ahLst/>
                <a:cxnLst/>
                <a:rect l="l" t="t" r="r" b="b"/>
                <a:pathLst>
                  <a:path w="2190" h="2329" extrusionOk="0">
                    <a:moveTo>
                      <a:pt x="1307" y="0"/>
                    </a:moveTo>
                    <a:cubicBezTo>
                      <a:pt x="1193" y="0"/>
                      <a:pt x="1083" y="37"/>
                      <a:pt x="1006" y="120"/>
                    </a:cubicBezTo>
                    <a:cubicBezTo>
                      <a:pt x="881" y="252"/>
                      <a:pt x="871" y="454"/>
                      <a:pt x="883" y="636"/>
                    </a:cubicBezTo>
                    <a:cubicBezTo>
                      <a:pt x="902" y="976"/>
                      <a:pt x="966" y="1314"/>
                      <a:pt x="1072" y="1637"/>
                    </a:cubicBezTo>
                    <a:cubicBezTo>
                      <a:pt x="833" y="1410"/>
                      <a:pt x="593" y="1181"/>
                      <a:pt x="353" y="954"/>
                    </a:cubicBezTo>
                    <a:cubicBezTo>
                      <a:pt x="305" y="910"/>
                      <a:pt x="253" y="862"/>
                      <a:pt x="187" y="859"/>
                    </a:cubicBezTo>
                    <a:cubicBezTo>
                      <a:pt x="184" y="859"/>
                      <a:pt x="181" y="859"/>
                      <a:pt x="179" y="859"/>
                    </a:cubicBezTo>
                    <a:cubicBezTo>
                      <a:pt x="95" y="859"/>
                      <a:pt x="24" y="944"/>
                      <a:pt x="13" y="1030"/>
                    </a:cubicBezTo>
                    <a:cubicBezTo>
                      <a:pt x="1" y="1117"/>
                      <a:pt x="34" y="1208"/>
                      <a:pt x="71" y="1290"/>
                    </a:cubicBezTo>
                    <a:cubicBezTo>
                      <a:pt x="225" y="1631"/>
                      <a:pt x="447" y="1943"/>
                      <a:pt x="719" y="2201"/>
                    </a:cubicBezTo>
                    <a:cubicBezTo>
                      <a:pt x="784" y="2265"/>
                      <a:pt x="869" y="2329"/>
                      <a:pt x="957" y="2329"/>
                    </a:cubicBezTo>
                    <a:cubicBezTo>
                      <a:pt x="975" y="2329"/>
                      <a:pt x="993" y="2326"/>
                      <a:pt x="1011" y="2320"/>
                    </a:cubicBezTo>
                    <a:lnTo>
                      <a:pt x="2128" y="2046"/>
                    </a:lnTo>
                    <a:cubicBezTo>
                      <a:pt x="2190" y="1579"/>
                      <a:pt x="2140" y="1095"/>
                      <a:pt x="1985" y="650"/>
                    </a:cubicBezTo>
                    <a:cubicBezTo>
                      <a:pt x="1912" y="439"/>
                      <a:pt x="1806" y="227"/>
                      <a:pt x="1622" y="98"/>
                    </a:cubicBezTo>
                    <a:cubicBezTo>
                      <a:pt x="1532" y="36"/>
                      <a:pt x="1418" y="0"/>
                      <a:pt x="1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 name="Google Shape;160;p4"/>
              <p:cNvSpPr/>
              <p:nvPr/>
            </p:nvSpPr>
            <p:spPr>
              <a:xfrm>
                <a:off x="2509350" y="3689477"/>
                <a:ext cx="75256" cy="102132"/>
              </a:xfrm>
              <a:custGeom>
                <a:avLst/>
                <a:gdLst/>
                <a:ahLst/>
                <a:cxnLst/>
                <a:rect l="l" t="t" r="r" b="b"/>
                <a:pathLst>
                  <a:path w="1366" h="1854" extrusionOk="0">
                    <a:moveTo>
                      <a:pt x="246" y="0"/>
                    </a:moveTo>
                    <a:cubicBezTo>
                      <a:pt x="192" y="0"/>
                      <a:pt x="139" y="34"/>
                      <a:pt x="109" y="80"/>
                    </a:cubicBezTo>
                    <a:cubicBezTo>
                      <a:pt x="72" y="135"/>
                      <a:pt x="60" y="202"/>
                      <a:pt x="53" y="265"/>
                    </a:cubicBezTo>
                    <a:cubicBezTo>
                      <a:pt x="0" y="689"/>
                      <a:pt x="75" y="1128"/>
                      <a:pt x="266" y="1507"/>
                    </a:cubicBezTo>
                    <a:lnTo>
                      <a:pt x="878" y="1853"/>
                    </a:lnTo>
                    <a:cubicBezTo>
                      <a:pt x="949" y="1711"/>
                      <a:pt x="1019" y="1569"/>
                      <a:pt x="1090" y="1427"/>
                    </a:cubicBezTo>
                    <a:cubicBezTo>
                      <a:pt x="1180" y="1246"/>
                      <a:pt x="1271" y="1065"/>
                      <a:pt x="1317" y="869"/>
                    </a:cubicBezTo>
                    <a:cubicBezTo>
                      <a:pt x="1365" y="673"/>
                      <a:pt x="1365" y="460"/>
                      <a:pt x="1281" y="278"/>
                    </a:cubicBezTo>
                    <a:cubicBezTo>
                      <a:pt x="1268" y="251"/>
                      <a:pt x="1257" y="227"/>
                      <a:pt x="1235" y="209"/>
                    </a:cubicBezTo>
                    <a:cubicBezTo>
                      <a:pt x="1210" y="187"/>
                      <a:pt x="1179" y="177"/>
                      <a:pt x="1147" y="177"/>
                    </a:cubicBezTo>
                    <a:cubicBezTo>
                      <a:pt x="1085" y="177"/>
                      <a:pt x="1016" y="212"/>
                      <a:pt x="964" y="254"/>
                    </a:cubicBezTo>
                    <a:cubicBezTo>
                      <a:pt x="784" y="402"/>
                      <a:pt x="672" y="621"/>
                      <a:pt x="596" y="842"/>
                    </a:cubicBezTo>
                    <a:cubicBezTo>
                      <a:pt x="544" y="622"/>
                      <a:pt x="483" y="403"/>
                      <a:pt x="414" y="187"/>
                    </a:cubicBezTo>
                    <a:cubicBezTo>
                      <a:pt x="390" y="113"/>
                      <a:pt x="353" y="24"/>
                      <a:pt x="276" y="4"/>
                    </a:cubicBezTo>
                    <a:cubicBezTo>
                      <a:pt x="266" y="2"/>
                      <a:pt x="256" y="0"/>
                      <a:pt x="2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4"/>
              <p:cNvSpPr/>
              <p:nvPr/>
            </p:nvSpPr>
            <p:spPr>
              <a:xfrm>
                <a:off x="4419345" y="4416686"/>
                <a:ext cx="454678" cy="211977"/>
              </a:xfrm>
              <a:custGeom>
                <a:avLst/>
                <a:gdLst/>
                <a:ahLst/>
                <a:cxnLst/>
                <a:rect l="l" t="t" r="r" b="b"/>
                <a:pathLst>
                  <a:path w="8253" h="3848" extrusionOk="0">
                    <a:moveTo>
                      <a:pt x="3742" y="1"/>
                    </a:moveTo>
                    <a:cubicBezTo>
                      <a:pt x="2718" y="1"/>
                      <a:pt x="1694" y="206"/>
                      <a:pt x="753" y="610"/>
                    </a:cubicBezTo>
                    <a:cubicBezTo>
                      <a:pt x="595" y="677"/>
                      <a:pt x="435" y="754"/>
                      <a:pt x="325" y="885"/>
                    </a:cubicBezTo>
                    <a:cubicBezTo>
                      <a:pt x="0" y="1275"/>
                      <a:pt x="288" y="1869"/>
                      <a:pt x="650" y="2226"/>
                    </a:cubicBezTo>
                    <a:cubicBezTo>
                      <a:pt x="1656" y="3217"/>
                      <a:pt x="3732" y="3847"/>
                      <a:pt x="5317" y="3847"/>
                    </a:cubicBezTo>
                    <a:cubicBezTo>
                      <a:pt x="5542" y="3847"/>
                      <a:pt x="5757" y="3835"/>
                      <a:pt x="5957" y="3809"/>
                    </a:cubicBezTo>
                    <a:cubicBezTo>
                      <a:pt x="8252" y="3511"/>
                      <a:pt x="7720" y="835"/>
                      <a:pt x="5802" y="287"/>
                    </a:cubicBezTo>
                    <a:cubicBezTo>
                      <a:pt x="5133" y="96"/>
                      <a:pt x="4437" y="1"/>
                      <a:pt x="37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4"/>
              <p:cNvSpPr/>
              <p:nvPr/>
            </p:nvSpPr>
            <p:spPr>
              <a:xfrm>
                <a:off x="5014562" y="4239415"/>
                <a:ext cx="332814" cy="161131"/>
              </a:xfrm>
              <a:custGeom>
                <a:avLst/>
                <a:gdLst/>
                <a:ahLst/>
                <a:cxnLst/>
                <a:rect l="l" t="t" r="r" b="b"/>
                <a:pathLst>
                  <a:path w="6041" h="2925" extrusionOk="0">
                    <a:moveTo>
                      <a:pt x="2580" y="1"/>
                    </a:moveTo>
                    <a:cubicBezTo>
                      <a:pt x="2461" y="1"/>
                      <a:pt x="2343" y="5"/>
                      <a:pt x="2225" y="13"/>
                    </a:cubicBezTo>
                    <a:cubicBezTo>
                      <a:pt x="1565" y="60"/>
                      <a:pt x="878" y="252"/>
                      <a:pt x="425" y="736"/>
                    </a:cubicBezTo>
                    <a:cubicBezTo>
                      <a:pt x="169" y="1008"/>
                      <a:pt x="0" y="1408"/>
                      <a:pt x="128" y="1759"/>
                    </a:cubicBezTo>
                    <a:cubicBezTo>
                      <a:pt x="417" y="2547"/>
                      <a:pt x="1617" y="2925"/>
                      <a:pt x="2825" y="2925"/>
                    </a:cubicBezTo>
                    <a:cubicBezTo>
                      <a:pt x="4426" y="2925"/>
                      <a:pt x="6040" y="2260"/>
                      <a:pt x="5561" y="1005"/>
                    </a:cubicBezTo>
                    <a:cubicBezTo>
                      <a:pt x="5525" y="908"/>
                      <a:pt x="5430" y="843"/>
                      <a:pt x="5343" y="788"/>
                    </a:cubicBezTo>
                    <a:cubicBezTo>
                      <a:pt x="4519" y="276"/>
                      <a:pt x="3549" y="1"/>
                      <a:pt x="258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4"/>
              <p:cNvSpPr/>
              <p:nvPr/>
            </p:nvSpPr>
            <p:spPr>
              <a:xfrm>
                <a:off x="2653967" y="3850828"/>
                <a:ext cx="457929" cy="183331"/>
              </a:xfrm>
              <a:custGeom>
                <a:avLst/>
                <a:gdLst/>
                <a:ahLst/>
                <a:cxnLst/>
                <a:rect l="l" t="t" r="r" b="b"/>
                <a:pathLst>
                  <a:path w="8312" h="3328" extrusionOk="0">
                    <a:moveTo>
                      <a:pt x="4338" y="0"/>
                    </a:moveTo>
                    <a:cubicBezTo>
                      <a:pt x="3798" y="0"/>
                      <a:pt x="3258" y="20"/>
                      <a:pt x="2719" y="62"/>
                    </a:cubicBezTo>
                    <a:cubicBezTo>
                      <a:pt x="2097" y="107"/>
                      <a:pt x="1450" y="189"/>
                      <a:pt x="918" y="518"/>
                    </a:cubicBezTo>
                    <a:cubicBezTo>
                      <a:pt x="386" y="848"/>
                      <a:pt x="1" y="1494"/>
                      <a:pt x="157" y="2099"/>
                    </a:cubicBezTo>
                    <a:cubicBezTo>
                      <a:pt x="286" y="2593"/>
                      <a:pt x="743" y="2950"/>
                      <a:pt x="1232" y="3099"/>
                    </a:cubicBezTo>
                    <a:cubicBezTo>
                      <a:pt x="1712" y="3247"/>
                      <a:pt x="2364" y="3327"/>
                      <a:pt x="3057" y="3327"/>
                    </a:cubicBezTo>
                    <a:cubicBezTo>
                      <a:pt x="4348" y="3327"/>
                      <a:pt x="5782" y="3048"/>
                      <a:pt x="6519" y="2402"/>
                    </a:cubicBezTo>
                    <a:cubicBezTo>
                      <a:pt x="8312" y="834"/>
                      <a:pt x="5940" y="14"/>
                      <a:pt x="4540" y="1"/>
                    </a:cubicBezTo>
                    <a:cubicBezTo>
                      <a:pt x="4473" y="0"/>
                      <a:pt x="4406" y="0"/>
                      <a:pt x="4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4"/>
              <p:cNvSpPr/>
              <p:nvPr/>
            </p:nvSpPr>
            <p:spPr>
              <a:xfrm>
                <a:off x="1309715" y="3884817"/>
                <a:ext cx="461455" cy="141134"/>
              </a:xfrm>
              <a:custGeom>
                <a:avLst/>
                <a:gdLst/>
                <a:ahLst/>
                <a:cxnLst/>
                <a:rect l="l" t="t" r="r" b="b"/>
                <a:pathLst>
                  <a:path w="8376" h="2562" extrusionOk="0">
                    <a:moveTo>
                      <a:pt x="4769" y="1"/>
                    </a:moveTo>
                    <a:cubicBezTo>
                      <a:pt x="3754" y="1"/>
                      <a:pt x="2712" y="173"/>
                      <a:pt x="1876" y="381"/>
                    </a:cubicBezTo>
                    <a:cubicBezTo>
                      <a:pt x="1729" y="416"/>
                      <a:pt x="1578" y="458"/>
                      <a:pt x="1458" y="553"/>
                    </a:cubicBezTo>
                    <a:cubicBezTo>
                      <a:pt x="0" y="1683"/>
                      <a:pt x="3278" y="2540"/>
                      <a:pt x="3873" y="2554"/>
                    </a:cubicBezTo>
                    <a:cubicBezTo>
                      <a:pt x="4071" y="2558"/>
                      <a:pt x="4282" y="2562"/>
                      <a:pt x="4500" y="2562"/>
                    </a:cubicBezTo>
                    <a:cubicBezTo>
                      <a:pt x="5453" y="2562"/>
                      <a:pt x="6547" y="2496"/>
                      <a:pt x="7346" y="2117"/>
                    </a:cubicBezTo>
                    <a:cubicBezTo>
                      <a:pt x="8376" y="1627"/>
                      <a:pt x="8137" y="917"/>
                      <a:pt x="7138" y="444"/>
                    </a:cubicBezTo>
                    <a:cubicBezTo>
                      <a:pt x="6457" y="122"/>
                      <a:pt x="5622" y="1"/>
                      <a:pt x="47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 name="Google Shape;165;p4"/>
              <p:cNvSpPr/>
              <p:nvPr/>
            </p:nvSpPr>
            <p:spPr>
              <a:xfrm>
                <a:off x="2511113" y="4235944"/>
                <a:ext cx="534507" cy="226189"/>
              </a:xfrm>
              <a:custGeom>
                <a:avLst/>
                <a:gdLst/>
                <a:ahLst/>
                <a:cxnLst/>
                <a:rect l="l" t="t" r="r" b="b"/>
                <a:pathLst>
                  <a:path w="9702" h="4106" extrusionOk="0">
                    <a:moveTo>
                      <a:pt x="4396" y="1"/>
                    </a:moveTo>
                    <a:cubicBezTo>
                      <a:pt x="4376" y="1"/>
                      <a:pt x="4356" y="1"/>
                      <a:pt x="4335" y="1"/>
                    </a:cubicBezTo>
                    <a:cubicBezTo>
                      <a:pt x="3002" y="15"/>
                      <a:pt x="1679" y="502"/>
                      <a:pt x="654" y="1353"/>
                    </a:cubicBezTo>
                    <a:cubicBezTo>
                      <a:pt x="323" y="1629"/>
                      <a:pt x="1" y="1994"/>
                      <a:pt x="15" y="2425"/>
                    </a:cubicBezTo>
                    <a:cubicBezTo>
                      <a:pt x="32" y="2841"/>
                      <a:pt x="359" y="3178"/>
                      <a:pt x="709" y="3406"/>
                    </a:cubicBezTo>
                    <a:cubicBezTo>
                      <a:pt x="1596" y="3982"/>
                      <a:pt x="2609" y="4098"/>
                      <a:pt x="3645" y="4098"/>
                    </a:cubicBezTo>
                    <a:cubicBezTo>
                      <a:pt x="4341" y="4098"/>
                      <a:pt x="5047" y="4046"/>
                      <a:pt x="5733" y="4046"/>
                    </a:cubicBezTo>
                    <a:cubicBezTo>
                      <a:pt x="6053" y="4046"/>
                      <a:pt x="6368" y="4057"/>
                      <a:pt x="6676" y="4090"/>
                    </a:cubicBezTo>
                    <a:cubicBezTo>
                      <a:pt x="6774" y="4101"/>
                      <a:pt x="6871" y="4106"/>
                      <a:pt x="6966" y="4106"/>
                    </a:cubicBezTo>
                    <a:cubicBezTo>
                      <a:pt x="8606" y="4106"/>
                      <a:pt x="9702" y="2592"/>
                      <a:pt x="8046" y="1274"/>
                    </a:cubicBezTo>
                    <a:cubicBezTo>
                      <a:pt x="7019" y="455"/>
                      <a:pt x="5709" y="1"/>
                      <a:pt x="43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 name="Google Shape;166;p4"/>
              <p:cNvSpPr/>
              <p:nvPr/>
            </p:nvSpPr>
            <p:spPr>
              <a:xfrm>
                <a:off x="3405922" y="3936268"/>
                <a:ext cx="71620" cy="111993"/>
              </a:xfrm>
              <a:custGeom>
                <a:avLst/>
                <a:gdLst/>
                <a:ahLst/>
                <a:cxnLst/>
                <a:rect l="l" t="t" r="r" b="b"/>
                <a:pathLst>
                  <a:path w="1300" h="2033" extrusionOk="0">
                    <a:moveTo>
                      <a:pt x="338" y="1"/>
                    </a:moveTo>
                    <a:cubicBezTo>
                      <a:pt x="299" y="1"/>
                      <a:pt x="259" y="9"/>
                      <a:pt x="221" y="25"/>
                    </a:cubicBezTo>
                    <a:cubicBezTo>
                      <a:pt x="69" y="92"/>
                      <a:pt x="1" y="265"/>
                      <a:pt x="66" y="416"/>
                    </a:cubicBezTo>
                    <a:lnTo>
                      <a:pt x="688" y="1853"/>
                    </a:lnTo>
                    <a:cubicBezTo>
                      <a:pt x="736" y="1965"/>
                      <a:pt x="845" y="2032"/>
                      <a:pt x="961" y="2032"/>
                    </a:cubicBezTo>
                    <a:cubicBezTo>
                      <a:pt x="999" y="2032"/>
                      <a:pt x="1040" y="2023"/>
                      <a:pt x="1078" y="2008"/>
                    </a:cubicBezTo>
                    <a:cubicBezTo>
                      <a:pt x="1230" y="1943"/>
                      <a:pt x="1299" y="1768"/>
                      <a:pt x="1233" y="1619"/>
                    </a:cubicBezTo>
                    <a:lnTo>
                      <a:pt x="611" y="181"/>
                    </a:lnTo>
                    <a:cubicBezTo>
                      <a:pt x="562" y="68"/>
                      <a:pt x="453"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 name="Google Shape;167;p4"/>
              <p:cNvSpPr/>
              <p:nvPr/>
            </p:nvSpPr>
            <p:spPr>
              <a:xfrm>
                <a:off x="3493960" y="3887847"/>
                <a:ext cx="38785" cy="142897"/>
              </a:xfrm>
              <a:custGeom>
                <a:avLst/>
                <a:gdLst/>
                <a:ahLst/>
                <a:cxnLst/>
                <a:rect l="l" t="t" r="r" b="b"/>
                <a:pathLst>
                  <a:path w="704" h="2594" extrusionOk="0">
                    <a:moveTo>
                      <a:pt x="406" y="1"/>
                    </a:moveTo>
                    <a:cubicBezTo>
                      <a:pt x="238" y="1"/>
                      <a:pt x="111" y="122"/>
                      <a:pt x="104" y="283"/>
                    </a:cubicBezTo>
                    <a:lnTo>
                      <a:pt x="8" y="2283"/>
                    </a:lnTo>
                    <a:cubicBezTo>
                      <a:pt x="1" y="2447"/>
                      <a:pt x="126" y="2587"/>
                      <a:pt x="290" y="2594"/>
                    </a:cubicBezTo>
                    <a:lnTo>
                      <a:pt x="304" y="2594"/>
                    </a:lnTo>
                    <a:cubicBezTo>
                      <a:pt x="464" y="2594"/>
                      <a:pt x="593" y="2468"/>
                      <a:pt x="601" y="2312"/>
                    </a:cubicBezTo>
                    <a:lnTo>
                      <a:pt x="697" y="311"/>
                    </a:lnTo>
                    <a:cubicBezTo>
                      <a:pt x="704" y="148"/>
                      <a:pt x="578" y="8"/>
                      <a:pt x="414" y="1"/>
                    </a:cubicBezTo>
                    <a:cubicBezTo>
                      <a:pt x="411" y="1"/>
                      <a:pt x="408" y="1"/>
                      <a:pt x="4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 name="Google Shape;168;p4"/>
              <p:cNvSpPr/>
              <p:nvPr/>
            </p:nvSpPr>
            <p:spPr>
              <a:xfrm>
                <a:off x="1125652" y="3840747"/>
                <a:ext cx="71565" cy="111938"/>
              </a:xfrm>
              <a:custGeom>
                <a:avLst/>
                <a:gdLst/>
                <a:ahLst/>
                <a:cxnLst/>
                <a:rect l="l" t="t" r="r" b="b"/>
                <a:pathLst>
                  <a:path w="1299" h="2032" extrusionOk="0">
                    <a:moveTo>
                      <a:pt x="339" y="1"/>
                    </a:moveTo>
                    <a:cubicBezTo>
                      <a:pt x="299" y="1"/>
                      <a:pt x="259" y="9"/>
                      <a:pt x="220" y="26"/>
                    </a:cubicBezTo>
                    <a:cubicBezTo>
                      <a:pt x="69" y="91"/>
                      <a:pt x="0" y="266"/>
                      <a:pt x="65" y="416"/>
                    </a:cubicBezTo>
                    <a:lnTo>
                      <a:pt x="688" y="1854"/>
                    </a:lnTo>
                    <a:cubicBezTo>
                      <a:pt x="736" y="1964"/>
                      <a:pt x="846" y="2032"/>
                      <a:pt x="960" y="2032"/>
                    </a:cubicBezTo>
                    <a:cubicBezTo>
                      <a:pt x="998" y="2032"/>
                      <a:pt x="1039" y="2023"/>
                      <a:pt x="1077" y="2009"/>
                    </a:cubicBezTo>
                    <a:cubicBezTo>
                      <a:pt x="1230" y="1943"/>
                      <a:pt x="1299" y="1769"/>
                      <a:pt x="1232" y="1618"/>
                    </a:cubicBezTo>
                    <a:lnTo>
                      <a:pt x="610" y="181"/>
                    </a:lnTo>
                    <a:cubicBezTo>
                      <a:pt x="562" y="68"/>
                      <a:pt x="453" y="1"/>
                      <a:pt x="3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 name="Google Shape;169;p4"/>
              <p:cNvSpPr/>
              <p:nvPr/>
            </p:nvSpPr>
            <p:spPr>
              <a:xfrm>
                <a:off x="1213634" y="3792380"/>
                <a:ext cx="38785" cy="142842"/>
              </a:xfrm>
              <a:custGeom>
                <a:avLst/>
                <a:gdLst/>
                <a:ahLst/>
                <a:cxnLst/>
                <a:rect l="l" t="t" r="r" b="b"/>
                <a:pathLst>
                  <a:path w="704" h="2593" extrusionOk="0">
                    <a:moveTo>
                      <a:pt x="403" y="0"/>
                    </a:moveTo>
                    <a:cubicBezTo>
                      <a:pt x="238" y="0"/>
                      <a:pt x="111" y="121"/>
                      <a:pt x="104" y="283"/>
                    </a:cubicBezTo>
                    <a:lnTo>
                      <a:pt x="8" y="2282"/>
                    </a:lnTo>
                    <a:cubicBezTo>
                      <a:pt x="1" y="2445"/>
                      <a:pt x="127" y="2585"/>
                      <a:pt x="290" y="2592"/>
                    </a:cubicBezTo>
                    <a:lnTo>
                      <a:pt x="304" y="2592"/>
                    </a:lnTo>
                    <a:cubicBezTo>
                      <a:pt x="463" y="2592"/>
                      <a:pt x="594" y="2466"/>
                      <a:pt x="601" y="2310"/>
                    </a:cubicBezTo>
                    <a:lnTo>
                      <a:pt x="697" y="311"/>
                    </a:lnTo>
                    <a:cubicBezTo>
                      <a:pt x="704" y="146"/>
                      <a:pt x="578" y="8"/>
                      <a:pt x="415" y="1"/>
                    </a:cubicBezTo>
                    <a:cubicBezTo>
                      <a:pt x="411" y="0"/>
                      <a:pt x="407" y="0"/>
                      <a:pt x="4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 name="Google Shape;170;p4"/>
              <p:cNvSpPr/>
              <p:nvPr/>
            </p:nvSpPr>
            <p:spPr>
              <a:xfrm>
                <a:off x="2055665" y="4331025"/>
                <a:ext cx="71620" cy="111938"/>
              </a:xfrm>
              <a:custGeom>
                <a:avLst/>
                <a:gdLst/>
                <a:ahLst/>
                <a:cxnLst/>
                <a:rect l="l" t="t" r="r" b="b"/>
                <a:pathLst>
                  <a:path w="1300" h="2032" extrusionOk="0">
                    <a:moveTo>
                      <a:pt x="339" y="0"/>
                    </a:moveTo>
                    <a:cubicBezTo>
                      <a:pt x="300" y="0"/>
                      <a:pt x="259" y="8"/>
                      <a:pt x="221" y="25"/>
                    </a:cubicBezTo>
                    <a:cubicBezTo>
                      <a:pt x="68" y="90"/>
                      <a:pt x="1" y="265"/>
                      <a:pt x="66" y="415"/>
                    </a:cubicBezTo>
                    <a:lnTo>
                      <a:pt x="688" y="1853"/>
                    </a:lnTo>
                    <a:cubicBezTo>
                      <a:pt x="736" y="1963"/>
                      <a:pt x="846" y="2031"/>
                      <a:pt x="960" y="2031"/>
                    </a:cubicBezTo>
                    <a:cubicBezTo>
                      <a:pt x="999" y="2031"/>
                      <a:pt x="1040" y="2023"/>
                      <a:pt x="1079" y="2009"/>
                    </a:cubicBezTo>
                    <a:cubicBezTo>
                      <a:pt x="1230" y="1942"/>
                      <a:pt x="1299" y="1769"/>
                      <a:pt x="1234" y="1618"/>
                    </a:cubicBezTo>
                    <a:lnTo>
                      <a:pt x="610" y="181"/>
                    </a:lnTo>
                    <a:cubicBezTo>
                      <a:pt x="562" y="68"/>
                      <a:pt x="453" y="0"/>
                      <a:pt x="3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 name="Google Shape;171;p4"/>
              <p:cNvSpPr/>
              <p:nvPr/>
            </p:nvSpPr>
            <p:spPr>
              <a:xfrm>
                <a:off x="2143702" y="4282493"/>
                <a:ext cx="38785" cy="142897"/>
              </a:xfrm>
              <a:custGeom>
                <a:avLst/>
                <a:gdLst/>
                <a:ahLst/>
                <a:cxnLst/>
                <a:rect l="l" t="t" r="r" b="b"/>
                <a:pathLst>
                  <a:path w="704" h="2594" extrusionOk="0">
                    <a:moveTo>
                      <a:pt x="405" y="0"/>
                    </a:moveTo>
                    <a:cubicBezTo>
                      <a:pt x="239" y="0"/>
                      <a:pt x="110" y="122"/>
                      <a:pt x="103" y="283"/>
                    </a:cubicBezTo>
                    <a:lnTo>
                      <a:pt x="8" y="2283"/>
                    </a:lnTo>
                    <a:cubicBezTo>
                      <a:pt x="0" y="2446"/>
                      <a:pt x="126" y="2586"/>
                      <a:pt x="290" y="2593"/>
                    </a:cubicBezTo>
                    <a:lnTo>
                      <a:pt x="304" y="2593"/>
                    </a:lnTo>
                    <a:cubicBezTo>
                      <a:pt x="463" y="2593"/>
                      <a:pt x="593" y="2469"/>
                      <a:pt x="600" y="2311"/>
                    </a:cubicBezTo>
                    <a:lnTo>
                      <a:pt x="696" y="311"/>
                    </a:lnTo>
                    <a:cubicBezTo>
                      <a:pt x="703" y="147"/>
                      <a:pt x="578" y="7"/>
                      <a:pt x="414" y="0"/>
                    </a:cubicBezTo>
                    <a:cubicBezTo>
                      <a:pt x="411" y="0"/>
                      <a:pt x="408" y="0"/>
                      <a:pt x="4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 name="Google Shape;172;p4"/>
              <p:cNvSpPr/>
              <p:nvPr/>
            </p:nvSpPr>
            <p:spPr>
              <a:xfrm>
                <a:off x="1391362" y="4175128"/>
                <a:ext cx="71565" cy="111938"/>
              </a:xfrm>
              <a:custGeom>
                <a:avLst/>
                <a:gdLst/>
                <a:ahLst/>
                <a:cxnLst/>
                <a:rect l="l" t="t" r="r" b="b"/>
                <a:pathLst>
                  <a:path w="1299" h="2032" extrusionOk="0">
                    <a:moveTo>
                      <a:pt x="340" y="0"/>
                    </a:moveTo>
                    <a:cubicBezTo>
                      <a:pt x="301" y="0"/>
                      <a:pt x="260" y="8"/>
                      <a:pt x="222" y="25"/>
                    </a:cubicBezTo>
                    <a:cubicBezTo>
                      <a:pt x="69" y="90"/>
                      <a:pt x="0" y="265"/>
                      <a:pt x="67" y="415"/>
                    </a:cubicBezTo>
                    <a:lnTo>
                      <a:pt x="689" y="1853"/>
                    </a:lnTo>
                    <a:cubicBezTo>
                      <a:pt x="737" y="1963"/>
                      <a:pt x="846" y="2031"/>
                      <a:pt x="960" y="2031"/>
                    </a:cubicBezTo>
                    <a:cubicBezTo>
                      <a:pt x="1000" y="2031"/>
                      <a:pt x="1041" y="2023"/>
                      <a:pt x="1079" y="2009"/>
                    </a:cubicBezTo>
                    <a:cubicBezTo>
                      <a:pt x="1230" y="1942"/>
                      <a:pt x="1299" y="1769"/>
                      <a:pt x="1234" y="1618"/>
                    </a:cubicBezTo>
                    <a:lnTo>
                      <a:pt x="611" y="181"/>
                    </a:lnTo>
                    <a:cubicBezTo>
                      <a:pt x="563" y="67"/>
                      <a:pt x="454" y="0"/>
                      <a:pt x="3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 name="Google Shape;173;p4"/>
              <p:cNvSpPr/>
              <p:nvPr/>
            </p:nvSpPr>
            <p:spPr>
              <a:xfrm>
                <a:off x="1479455" y="4126596"/>
                <a:ext cx="38675" cy="142897"/>
              </a:xfrm>
              <a:custGeom>
                <a:avLst/>
                <a:gdLst/>
                <a:ahLst/>
                <a:cxnLst/>
                <a:rect l="l" t="t" r="r" b="b"/>
                <a:pathLst>
                  <a:path w="702" h="2594" extrusionOk="0">
                    <a:moveTo>
                      <a:pt x="404" y="0"/>
                    </a:moveTo>
                    <a:cubicBezTo>
                      <a:pt x="237" y="0"/>
                      <a:pt x="109" y="122"/>
                      <a:pt x="102" y="282"/>
                    </a:cubicBezTo>
                    <a:lnTo>
                      <a:pt x="8" y="2283"/>
                    </a:lnTo>
                    <a:cubicBezTo>
                      <a:pt x="0" y="2446"/>
                      <a:pt x="126" y="2586"/>
                      <a:pt x="290" y="2593"/>
                    </a:cubicBezTo>
                    <a:lnTo>
                      <a:pt x="304" y="2593"/>
                    </a:lnTo>
                    <a:cubicBezTo>
                      <a:pt x="461" y="2593"/>
                      <a:pt x="592" y="2469"/>
                      <a:pt x="600" y="2311"/>
                    </a:cubicBezTo>
                    <a:lnTo>
                      <a:pt x="695" y="311"/>
                    </a:lnTo>
                    <a:cubicBezTo>
                      <a:pt x="702" y="147"/>
                      <a:pt x="578" y="7"/>
                      <a:pt x="413" y="0"/>
                    </a:cubicBezTo>
                    <a:cubicBezTo>
                      <a:pt x="410" y="0"/>
                      <a:pt x="407" y="0"/>
                      <a:pt x="4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 name="Google Shape;174;p4"/>
              <p:cNvSpPr/>
              <p:nvPr/>
            </p:nvSpPr>
            <p:spPr>
              <a:xfrm>
                <a:off x="5520089" y="4284256"/>
                <a:ext cx="71565" cy="111938"/>
              </a:xfrm>
              <a:custGeom>
                <a:avLst/>
                <a:gdLst/>
                <a:ahLst/>
                <a:cxnLst/>
                <a:rect l="l" t="t" r="r" b="b"/>
                <a:pathLst>
                  <a:path w="1299" h="2032" extrusionOk="0">
                    <a:moveTo>
                      <a:pt x="961" y="0"/>
                    </a:moveTo>
                    <a:cubicBezTo>
                      <a:pt x="847" y="0"/>
                      <a:pt x="737" y="67"/>
                      <a:pt x="689" y="180"/>
                    </a:cubicBezTo>
                    <a:lnTo>
                      <a:pt x="65" y="1618"/>
                    </a:lnTo>
                    <a:cubicBezTo>
                      <a:pt x="0" y="1768"/>
                      <a:pt x="69" y="1943"/>
                      <a:pt x="220" y="2008"/>
                    </a:cubicBezTo>
                    <a:cubicBezTo>
                      <a:pt x="260" y="2022"/>
                      <a:pt x="301" y="2032"/>
                      <a:pt x="339" y="2032"/>
                    </a:cubicBezTo>
                    <a:cubicBezTo>
                      <a:pt x="453" y="2032"/>
                      <a:pt x="563" y="1964"/>
                      <a:pt x="611" y="1853"/>
                    </a:cubicBezTo>
                    <a:lnTo>
                      <a:pt x="1234" y="416"/>
                    </a:lnTo>
                    <a:cubicBezTo>
                      <a:pt x="1299" y="265"/>
                      <a:pt x="1230" y="91"/>
                      <a:pt x="1079" y="25"/>
                    </a:cubicBezTo>
                    <a:cubicBezTo>
                      <a:pt x="1040" y="8"/>
                      <a:pt x="1001"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 name="Google Shape;175;p4"/>
              <p:cNvSpPr/>
              <p:nvPr/>
            </p:nvSpPr>
            <p:spPr>
              <a:xfrm>
                <a:off x="5464831" y="4235834"/>
                <a:ext cx="38785" cy="142897"/>
              </a:xfrm>
              <a:custGeom>
                <a:avLst/>
                <a:gdLst/>
                <a:ahLst/>
                <a:cxnLst/>
                <a:rect l="l" t="t" r="r" b="b"/>
                <a:pathLst>
                  <a:path w="704" h="2594" extrusionOk="0">
                    <a:moveTo>
                      <a:pt x="299" y="0"/>
                    </a:moveTo>
                    <a:cubicBezTo>
                      <a:pt x="296" y="0"/>
                      <a:pt x="293" y="0"/>
                      <a:pt x="290" y="0"/>
                    </a:cubicBezTo>
                    <a:cubicBezTo>
                      <a:pt x="127" y="7"/>
                      <a:pt x="1" y="147"/>
                      <a:pt x="8" y="311"/>
                    </a:cubicBezTo>
                    <a:lnTo>
                      <a:pt x="104" y="2311"/>
                    </a:lnTo>
                    <a:cubicBezTo>
                      <a:pt x="111" y="2468"/>
                      <a:pt x="242" y="2593"/>
                      <a:pt x="400" y="2593"/>
                    </a:cubicBezTo>
                    <a:lnTo>
                      <a:pt x="415" y="2593"/>
                    </a:lnTo>
                    <a:cubicBezTo>
                      <a:pt x="578" y="2586"/>
                      <a:pt x="704" y="2446"/>
                      <a:pt x="697" y="2283"/>
                    </a:cubicBezTo>
                    <a:lnTo>
                      <a:pt x="601" y="283"/>
                    </a:lnTo>
                    <a:cubicBezTo>
                      <a:pt x="594" y="122"/>
                      <a:pt x="466" y="0"/>
                      <a:pt x="2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 name="Google Shape;176;p4"/>
              <p:cNvSpPr/>
              <p:nvPr/>
            </p:nvSpPr>
            <p:spPr>
              <a:xfrm>
                <a:off x="3147484" y="4256877"/>
                <a:ext cx="71565" cy="111883"/>
              </a:xfrm>
              <a:custGeom>
                <a:avLst/>
                <a:gdLst/>
                <a:ahLst/>
                <a:cxnLst/>
                <a:rect l="l" t="t" r="r" b="b"/>
                <a:pathLst>
                  <a:path w="1299" h="2031" extrusionOk="0">
                    <a:moveTo>
                      <a:pt x="960" y="0"/>
                    </a:moveTo>
                    <a:cubicBezTo>
                      <a:pt x="845" y="0"/>
                      <a:pt x="737" y="67"/>
                      <a:pt x="687" y="180"/>
                    </a:cubicBezTo>
                    <a:lnTo>
                      <a:pt x="65" y="1618"/>
                    </a:lnTo>
                    <a:cubicBezTo>
                      <a:pt x="0" y="1768"/>
                      <a:pt x="69" y="1943"/>
                      <a:pt x="220" y="2008"/>
                    </a:cubicBezTo>
                    <a:cubicBezTo>
                      <a:pt x="260" y="2022"/>
                      <a:pt x="299" y="2031"/>
                      <a:pt x="339" y="2031"/>
                    </a:cubicBezTo>
                    <a:cubicBezTo>
                      <a:pt x="453" y="2031"/>
                      <a:pt x="563" y="1964"/>
                      <a:pt x="610" y="1853"/>
                    </a:cubicBezTo>
                    <a:lnTo>
                      <a:pt x="1234" y="414"/>
                    </a:lnTo>
                    <a:cubicBezTo>
                      <a:pt x="1299" y="265"/>
                      <a:pt x="1229" y="90"/>
                      <a:pt x="1078" y="25"/>
                    </a:cubicBezTo>
                    <a:cubicBezTo>
                      <a:pt x="1040" y="8"/>
                      <a:pt x="999" y="0"/>
                      <a:pt x="9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4"/>
              <p:cNvSpPr/>
              <p:nvPr/>
            </p:nvSpPr>
            <p:spPr>
              <a:xfrm>
                <a:off x="3092227" y="4208456"/>
                <a:ext cx="38730" cy="142787"/>
              </a:xfrm>
              <a:custGeom>
                <a:avLst/>
                <a:gdLst/>
                <a:ahLst/>
                <a:cxnLst/>
                <a:rect l="l" t="t" r="r" b="b"/>
                <a:pathLst>
                  <a:path w="703" h="2592" extrusionOk="0">
                    <a:moveTo>
                      <a:pt x="302" y="0"/>
                    </a:moveTo>
                    <a:cubicBezTo>
                      <a:pt x="298" y="0"/>
                      <a:pt x="294" y="0"/>
                      <a:pt x="290" y="0"/>
                    </a:cubicBezTo>
                    <a:cubicBezTo>
                      <a:pt x="126" y="8"/>
                      <a:pt x="1" y="147"/>
                      <a:pt x="8" y="311"/>
                    </a:cubicBezTo>
                    <a:lnTo>
                      <a:pt x="102" y="2310"/>
                    </a:lnTo>
                    <a:cubicBezTo>
                      <a:pt x="110" y="2469"/>
                      <a:pt x="241" y="2592"/>
                      <a:pt x="399" y="2592"/>
                    </a:cubicBezTo>
                    <a:lnTo>
                      <a:pt x="413" y="2592"/>
                    </a:lnTo>
                    <a:cubicBezTo>
                      <a:pt x="578" y="2585"/>
                      <a:pt x="702" y="2445"/>
                      <a:pt x="695" y="2281"/>
                    </a:cubicBezTo>
                    <a:lnTo>
                      <a:pt x="601" y="283"/>
                    </a:lnTo>
                    <a:cubicBezTo>
                      <a:pt x="594" y="121"/>
                      <a:pt x="467" y="0"/>
                      <a:pt x="3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4"/>
              <p:cNvSpPr/>
              <p:nvPr/>
            </p:nvSpPr>
            <p:spPr>
              <a:xfrm>
                <a:off x="4559334" y="4068864"/>
                <a:ext cx="71565" cy="111938"/>
              </a:xfrm>
              <a:custGeom>
                <a:avLst/>
                <a:gdLst/>
                <a:ahLst/>
                <a:cxnLst/>
                <a:rect l="l" t="t" r="r" b="b"/>
                <a:pathLst>
                  <a:path w="1299" h="2032" extrusionOk="0">
                    <a:moveTo>
                      <a:pt x="961" y="0"/>
                    </a:moveTo>
                    <a:cubicBezTo>
                      <a:pt x="846" y="0"/>
                      <a:pt x="737" y="68"/>
                      <a:pt x="688" y="180"/>
                    </a:cubicBezTo>
                    <a:lnTo>
                      <a:pt x="65" y="1618"/>
                    </a:lnTo>
                    <a:cubicBezTo>
                      <a:pt x="0" y="1768"/>
                      <a:pt x="69" y="1943"/>
                      <a:pt x="220" y="2008"/>
                    </a:cubicBezTo>
                    <a:cubicBezTo>
                      <a:pt x="260" y="2025"/>
                      <a:pt x="301" y="2032"/>
                      <a:pt x="339" y="2032"/>
                    </a:cubicBezTo>
                    <a:cubicBezTo>
                      <a:pt x="453" y="2032"/>
                      <a:pt x="563" y="1964"/>
                      <a:pt x="610" y="1853"/>
                    </a:cubicBezTo>
                    <a:lnTo>
                      <a:pt x="1234" y="416"/>
                    </a:lnTo>
                    <a:cubicBezTo>
                      <a:pt x="1299" y="265"/>
                      <a:pt x="1230" y="91"/>
                      <a:pt x="1079" y="25"/>
                    </a:cubicBezTo>
                    <a:cubicBezTo>
                      <a:pt x="1040" y="8"/>
                      <a:pt x="1000"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 name="Google Shape;179;p4"/>
              <p:cNvSpPr/>
              <p:nvPr/>
            </p:nvSpPr>
            <p:spPr>
              <a:xfrm>
                <a:off x="4504077" y="4020442"/>
                <a:ext cx="38785" cy="142897"/>
              </a:xfrm>
              <a:custGeom>
                <a:avLst/>
                <a:gdLst/>
                <a:ahLst/>
                <a:cxnLst/>
                <a:rect l="l" t="t" r="r" b="b"/>
                <a:pathLst>
                  <a:path w="704" h="2594" extrusionOk="0">
                    <a:moveTo>
                      <a:pt x="301" y="0"/>
                    </a:moveTo>
                    <a:cubicBezTo>
                      <a:pt x="298" y="0"/>
                      <a:pt x="294" y="0"/>
                      <a:pt x="290" y="1"/>
                    </a:cubicBezTo>
                    <a:cubicBezTo>
                      <a:pt x="127" y="8"/>
                      <a:pt x="1" y="147"/>
                      <a:pt x="8" y="311"/>
                    </a:cubicBezTo>
                    <a:lnTo>
                      <a:pt x="104" y="2311"/>
                    </a:lnTo>
                    <a:cubicBezTo>
                      <a:pt x="111" y="2469"/>
                      <a:pt x="242" y="2593"/>
                      <a:pt x="400" y="2593"/>
                    </a:cubicBezTo>
                    <a:lnTo>
                      <a:pt x="415" y="2593"/>
                    </a:lnTo>
                    <a:cubicBezTo>
                      <a:pt x="578" y="2586"/>
                      <a:pt x="704" y="2447"/>
                      <a:pt x="697" y="2283"/>
                    </a:cubicBezTo>
                    <a:lnTo>
                      <a:pt x="601" y="283"/>
                    </a:lnTo>
                    <a:cubicBezTo>
                      <a:pt x="594" y="123"/>
                      <a:pt x="467"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80" name="Google Shape;180;p4"/>
            <p:cNvSpPr/>
            <p:nvPr/>
          </p:nvSpPr>
          <p:spPr>
            <a:xfrm>
              <a:off x="284569" y="2718443"/>
              <a:ext cx="796923" cy="407235"/>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 name="Google Shape;181;p4"/>
            <p:cNvSpPr/>
            <p:nvPr/>
          </p:nvSpPr>
          <p:spPr>
            <a:xfrm>
              <a:off x="8803969" y="239593"/>
              <a:ext cx="796923" cy="407235"/>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82" name="Google Shape;182;p4"/>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83" name="Google Shape;183;p4"/>
          <p:cNvSpPr txBox="1">
            <a:spLocks noGrp="1"/>
          </p:cNvSpPr>
          <p:nvPr>
            <p:ph type="body" idx="1"/>
          </p:nvPr>
        </p:nvSpPr>
        <p:spPr>
          <a:xfrm>
            <a:off x="960000" y="1566000"/>
            <a:ext cx="10272000" cy="1093200"/>
          </a:xfrm>
          <a:prstGeom prst="rect">
            <a:avLst/>
          </a:prstGeom>
        </p:spPr>
        <p:txBody>
          <a:bodyPr spcFirstLastPara="1" wrap="square" lIns="91425" tIns="91425" rIns="91425" bIns="91425" anchor="t" anchorCtr="0">
            <a:noAutofit/>
          </a:bodyPr>
          <a:lstStyle>
            <a:lvl1pPr marL="609600" lvl="0" indent="-423545" rtl="0">
              <a:spcBef>
                <a:spcPts val="0"/>
              </a:spcBef>
              <a:spcAft>
                <a:spcPts val="0"/>
              </a:spcAft>
              <a:buClr>
                <a:schemeClr val="lt1"/>
              </a:buClr>
              <a:buSzPts val="1400"/>
              <a:buChar char="●"/>
              <a:defRPr/>
            </a:lvl1pPr>
            <a:lvl2pPr marL="1219200" lvl="1" indent="-423545" rtl="0">
              <a:lnSpc>
                <a:spcPct val="115000"/>
              </a:lnSpc>
              <a:spcBef>
                <a:spcPts val="0"/>
              </a:spcBef>
              <a:spcAft>
                <a:spcPts val="0"/>
              </a:spcAft>
              <a:buSzPts val="1400"/>
              <a:buChar char="○"/>
              <a:defRPr/>
            </a:lvl2pPr>
            <a:lvl3pPr marL="1828800" lvl="2" indent="-423545" rtl="0">
              <a:lnSpc>
                <a:spcPct val="115000"/>
              </a:lnSpc>
              <a:spcBef>
                <a:spcPts val="2135"/>
              </a:spcBef>
              <a:spcAft>
                <a:spcPts val="0"/>
              </a:spcAft>
              <a:buSzPts val="1400"/>
              <a:buChar char="■"/>
              <a:defRPr/>
            </a:lvl3pPr>
            <a:lvl4pPr marL="2438400" lvl="3" indent="-423545" rtl="0">
              <a:lnSpc>
                <a:spcPct val="115000"/>
              </a:lnSpc>
              <a:spcBef>
                <a:spcPts val="2135"/>
              </a:spcBef>
              <a:spcAft>
                <a:spcPts val="0"/>
              </a:spcAft>
              <a:buSzPts val="1400"/>
              <a:buChar char="●"/>
              <a:defRPr/>
            </a:lvl4pPr>
            <a:lvl5pPr marL="3048000" lvl="4" indent="-423545" rtl="0">
              <a:lnSpc>
                <a:spcPct val="115000"/>
              </a:lnSpc>
              <a:spcBef>
                <a:spcPts val="2135"/>
              </a:spcBef>
              <a:spcAft>
                <a:spcPts val="0"/>
              </a:spcAft>
              <a:buSzPts val="1400"/>
              <a:buChar char="○"/>
              <a:defRPr/>
            </a:lvl5pPr>
            <a:lvl6pPr marL="3657600" lvl="5" indent="-423545" rtl="0">
              <a:lnSpc>
                <a:spcPct val="115000"/>
              </a:lnSpc>
              <a:spcBef>
                <a:spcPts val="2135"/>
              </a:spcBef>
              <a:spcAft>
                <a:spcPts val="0"/>
              </a:spcAft>
              <a:buSzPts val="1400"/>
              <a:buChar char="■"/>
              <a:defRPr/>
            </a:lvl6pPr>
            <a:lvl7pPr marL="4267200" lvl="6" indent="-423545" rtl="0">
              <a:lnSpc>
                <a:spcPct val="115000"/>
              </a:lnSpc>
              <a:spcBef>
                <a:spcPts val="2135"/>
              </a:spcBef>
              <a:spcAft>
                <a:spcPts val="0"/>
              </a:spcAft>
              <a:buSzPts val="1400"/>
              <a:buChar char="●"/>
              <a:defRPr/>
            </a:lvl7pPr>
            <a:lvl8pPr marL="4876800" lvl="7" indent="-423545" rtl="0">
              <a:lnSpc>
                <a:spcPct val="115000"/>
              </a:lnSpc>
              <a:spcBef>
                <a:spcPts val="2135"/>
              </a:spcBef>
              <a:spcAft>
                <a:spcPts val="0"/>
              </a:spcAft>
              <a:buSzPts val="1400"/>
              <a:buChar char="○"/>
              <a:defRPr/>
            </a:lvl8pPr>
            <a:lvl9pPr marL="5486400" lvl="8" indent="-423545" rtl="0">
              <a:lnSpc>
                <a:spcPct val="115000"/>
              </a:lnSpc>
              <a:spcBef>
                <a:spcPts val="2135"/>
              </a:spcBef>
              <a:spcAft>
                <a:spcPts val="2135"/>
              </a:spcAft>
              <a:buSzPts val="1400"/>
              <a:buChar char="■"/>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129"/>
        <p:cNvGrpSpPr/>
        <p:nvPr/>
      </p:nvGrpSpPr>
      <p:grpSpPr>
        <a:xfrm>
          <a:off x="0" y="0"/>
          <a:ext cx="0" cy="0"/>
          <a:chOff x="0" y="0"/>
          <a:chExt cx="0" cy="0"/>
        </a:xfrm>
      </p:grpSpPr>
      <p:grpSp>
        <p:nvGrpSpPr>
          <p:cNvPr id="2130" name="Google Shape;2130;p33"/>
          <p:cNvGrpSpPr/>
          <p:nvPr/>
        </p:nvGrpSpPr>
        <p:grpSpPr>
          <a:xfrm>
            <a:off x="-887569" y="402878"/>
            <a:ext cx="13117220" cy="7215937"/>
            <a:chOff x="-665677" y="302158"/>
            <a:chExt cx="9837915" cy="5411953"/>
          </a:xfrm>
        </p:grpSpPr>
        <p:sp>
          <p:nvSpPr>
            <p:cNvPr id="2131" name="Google Shape;2131;p33"/>
            <p:cNvSpPr/>
            <p:nvPr/>
          </p:nvSpPr>
          <p:spPr>
            <a:xfrm>
              <a:off x="3543550" y="3122615"/>
              <a:ext cx="5628688" cy="1889464"/>
            </a:xfrm>
            <a:custGeom>
              <a:avLst/>
              <a:gdLst/>
              <a:ahLst/>
              <a:cxnLst/>
              <a:rect l="l" t="t" r="r" b="b"/>
              <a:pathLst>
                <a:path w="69850" h="24762" extrusionOk="0">
                  <a:moveTo>
                    <a:pt x="37590" y="1"/>
                  </a:moveTo>
                  <a:cubicBezTo>
                    <a:pt x="33519" y="1"/>
                    <a:pt x="33240" y="3079"/>
                    <a:pt x="33240" y="3079"/>
                  </a:cubicBezTo>
                  <a:cubicBezTo>
                    <a:pt x="33240" y="3079"/>
                    <a:pt x="33111" y="2110"/>
                    <a:pt x="32231" y="2023"/>
                  </a:cubicBezTo>
                  <a:cubicBezTo>
                    <a:pt x="32199" y="2020"/>
                    <a:pt x="32167" y="2018"/>
                    <a:pt x="32137" y="2018"/>
                  </a:cubicBezTo>
                  <a:cubicBezTo>
                    <a:pt x="31341" y="2018"/>
                    <a:pt x="31231" y="3110"/>
                    <a:pt x="31231" y="3110"/>
                  </a:cubicBezTo>
                  <a:cubicBezTo>
                    <a:pt x="31231" y="3110"/>
                    <a:pt x="30702" y="1854"/>
                    <a:pt x="29832" y="1854"/>
                  </a:cubicBezTo>
                  <a:cubicBezTo>
                    <a:pt x="29810" y="1854"/>
                    <a:pt x="29787" y="1854"/>
                    <a:pt x="29763" y="1856"/>
                  </a:cubicBezTo>
                  <a:cubicBezTo>
                    <a:pt x="28853" y="1927"/>
                    <a:pt x="28321" y="3162"/>
                    <a:pt x="28321" y="3162"/>
                  </a:cubicBezTo>
                  <a:cubicBezTo>
                    <a:pt x="28321" y="3162"/>
                    <a:pt x="27079" y="1577"/>
                    <a:pt x="25041" y="1577"/>
                  </a:cubicBezTo>
                  <a:cubicBezTo>
                    <a:pt x="24350" y="1577"/>
                    <a:pt x="23566" y="1760"/>
                    <a:pt x="22709" y="2249"/>
                  </a:cubicBezTo>
                  <a:cubicBezTo>
                    <a:pt x="19323" y="4177"/>
                    <a:pt x="21993" y="8948"/>
                    <a:pt x="21993" y="8948"/>
                  </a:cubicBezTo>
                  <a:cubicBezTo>
                    <a:pt x="21789" y="8794"/>
                    <a:pt x="21534" y="8719"/>
                    <a:pt x="21280" y="8719"/>
                  </a:cubicBezTo>
                  <a:cubicBezTo>
                    <a:pt x="20971" y="8719"/>
                    <a:pt x="20662" y="8829"/>
                    <a:pt x="20439" y="9045"/>
                  </a:cubicBezTo>
                  <a:cubicBezTo>
                    <a:pt x="20034" y="9437"/>
                    <a:pt x="19966" y="10133"/>
                    <a:pt x="20291" y="10595"/>
                  </a:cubicBezTo>
                  <a:cubicBezTo>
                    <a:pt x="20126" y="10508"/>
                    <a:pt x="19940" y="10466"/>
                    <a:pt x="19754" y="10466"/>
                  </a:cubicBezTo>
                  <a:cubicBezTo>
                    <a:pt x="19377" y="10466"/>
                    <a:pt x="18996" y="10636"/>
                    <a:pt x="18772" y="10941"/>
                  </a:cubicBezTo>
                  <a:cubicBezTo>
                    <a:pt x="18466" y="11356"/>
                    <a:pt x="18483" y="11973"/>
                    <a:pt x="18793" y="12380"/>
                  </a:cubicBezTo>
                  <a:lnTo>
                    <a:pt x="18793" y="12380"/>
                  </a:lnTo>
                  <a:cubicBezTo>
                    <a:pt x="18676" y="12280"/>
                    <a:pt x="18520" y="12232"/>
                    <a:pt x="18359" y="12232"/>
                  </a:cubicBezTo>
                  <a:cubicBezTo>
                    <a:pt x="18183" y="12232"/>
                    <a:pt x="18003" y="12289"/>
                    <a:pt x="17864" y="12397"/>
                  </a:cubicBezTo>
                  <a:cubicBezTo>
                    <a:pt x="17561" y="12634"/>
                    <a:pt x="17434" y="13039"/>
                    <a:pt x="17406" y="13423"/>
                  </a:cubicBezTo>
                  <a:cubicBezTo>
                    <a:pt x="17375" y="13865"/>
                    <a:pt x="17452" y="14314"/>
                    <a:pt x="17630" y="14719"/>
                  </a:cubicBezTo>
                  <a:cubicBezTo>
                    <a:pt x="16725" y="14170"/>
                    <a:pt x="15684" y="13612"/>
                    <a:pt x="14669" y="13612"/>
                  </a:cubicBezTo>
                  <a:cubicBezTo>
                    <a:pt x="14361" y="13612"/>
                    <a:pt x="14056" y="13663"/>
                    <a:pt x="13757" y="13782"/>
                  </a:cubicBezTo>
                  <a:cubicBezTo>
                    <a:pt x="12818" y="14156"/>
                    <a:pt x="12226" y="15137"/>
                    <a:pt x="12069" y="16135"/>
                  </a:cubicBezTo>
                  <a:cubicBezTo>
                    <a:pt x="11912" y="17133"/>
                    <a:pt x="12120" y="18150"/>
                    <a:pt x="12385" y="19126"/>
                  </a:cubicBezTo>
                  <a:cubicBezTo>
                    <a:pt x="12182" y="18837"/>
                    <a:pt x="11833" y="18663"/>
                    <a:pt x="11483" y="18663"/>
                  </a:cubicBezTo>
                  <a:cubicBezTo>
                    <a:pt x="11424" y="18663"/>
                    <a:pt x="11365" y="18668"/>
                    <a:pt x="11307" y="18678"/>
                  </a:cubicBezTo>
                  <a:cubicBezTo>
                    <a:pt x="10902" y="18749"/>
                    <a:pt x="10550" y="19067"/>
                    <a:pt x="10440" y="19462"/>
                  </a:cubicBezTo>
                  <a:cubicBezTo>
                    <a:pt x="10236" y="19000"/>
                    <a:pt x="9742" y="18682"/>
                    <a:pt x="9237" y="18682"/>
                  </a:cubicBezTo>
                  <a:cubicBezTo>
                    <a:pt x="9225" y="18682"/>
                    <a:pt x="9213" y="18682"/>
                    <a:pt x="9201" y="18683"/>
                  </a:cubicBezTo>
                  <a:cubicBezTo>
                    <a:pt x="8681" y="18700"/>
                    <a:pt x="8191" y="19052"/>
                    <a:pt x="8009" y="19537"/>
                  </a:cubicBezTo>
                  <a:cubicBezTo>
                    <a:pt x="7785" y="18951"/>
                    <a:pt x="7189" y="18527"/>
                    <a:pt x="6561" y="18509"/>
                  </a:cubicBezTo>
                  <a:cubicBezTo>
                    <a:pt x="6547" y="18509"/>
                    <a:pt x="6533" y="18508"/>
                    <a:pt x="6518" y="18508"/>
                  </a:cubicBezTo>
                  <a:cubicBezTo>
                    <a:pt x="5904" y="18508"/>
                    <a:pt x="5306" y="18890"/>
                    <a:pt x="5052" y="19449"/>
                  </a:cubicBezTo>
                  <a:cubicBezTo>
                    <a:pt x="4791" y="18427"/>
                    <a:pt x="4006" y="17556"/>
                    <a:pt x="3016" y="17191"/>
                  </a:cubicBezTo>
                  <a:cubicBezTo>
                    <a:pt x="2659" y="17059"/>
                    <a:pt x="2280" y="16995"/>
                    <a:pt x="1901" y="16995"/>
                  </a:cubicBezTo>
                  <a:cubicBezTo>
                    <a:pt x="1227" y="16995"/>
                    <a:pt x="551" y="17198"/>
                    <a:pt x="1" y="17586"/>
                  </a:cubicBezTo>
                  <a:lnTo>
                    <a:pt x="1" y="24762"/>
                  </a:lnTo>
                  <a:lnTo>
                    <a:pt x="69850" y="24762"/>
                  </a:lnTo>
                  <a:lnTo>
                    <a:pt x="69850" y="19264"/>
                  </a:lnTo>
                  <a:cubicBezTo>
                    <a:pt x="69762" y="19264"/>
                    <a:pt x="69234" y="18001"/>
                    <a:pt x="67795" y="17942"/>
                  </a:cubicBezTo>
                  <a:cubicBezTo>
                    <a:pt x="67766" y="17940"/>
                    <a:pt x="67737" y="17940"/>
                    <a:pt x="67709" y="17940"/>
                  </a:cubicBezTo>
                  <a:cubicBezTo>
                    <a:pt x="66342" y="17940"/>
                    <a:pt x="66003" y="19294"/>
                    <a:pt x="66003" y="19294"/>
                  </a:cubicBezTo>
                  <a:cubicBezTo>
                    <a:pt x="66003" y="19294"/>
                    <a:pt x="66003" y="18560"/>
                    <a:pt x="65317" y="18502"/>
                  </a:cubicBezTo>
                  <a:cubicBezTo>
                    <a:pt x="65293" y="18500"/>
                    <a:pt x="65269" y="18499"/>
                    <a:pt x="65246" y="18499"/>
                  </a:cubicBezTo>
                  <a:cubicBezTo>
                    <a:pt x="64629" y="18499"/>
                    <a:pt x="64595" y="19236"/>
                    <a:pt x="64595" y="19236"/>
                  </a:cubicBezTo>
                  <a:cubicBezTo>
                    <a:pt x="64595" y="19236"/>
                    <a:pt x="63861" y="18032"/>
                    <a:pt x="62634" y="17944"/>
                  </a:cubicBezTo>
                  <a:cubicBezTo>
                    <a:pt x="62591" y="17941"/>
                    <a:pt x="62547" y="17940"/>
                    <a:pt x="62505" y="17940"/>
                  </a:cubicBezTo>
                  <a:cubicBezTo>
                    <a:pt x="61349" y="17940"/>
                    <a:pt x="60572" y="19059"/>
                    <a:pt x="60572" y="19059"/>
                  </a:cubicBezTo>
                  <a:cubicBezTo>
                    <a:pt x="60572" y="19059"/>
                    <a:pt x="60513" y="18471"/>
                    <a:pt x="60067" y="18383"/>
                  </a:cubicBezTo>
                  <a:cubicBezTo>
                    <a:pt x="60037" y="18378"/>
                    <a:pt x="60008" y="18375"/>
                    <a:pt x="59980" y="18375"/>
                  </a:cubicBezTo>
                  <a:cubicBezTo>
                    <a:pt x="59581" y="18375"/>
                    <a:pt x="59309" y="18921"/>
                    <a:pt x="59309" y="18921"/>
                  </a:cubicBezTo>
                  <a:cubicBezTo>
                    <a:pt x="59309" y="18921"/>
                    <a:pt x="59425" y="18237"/>
                    <a:pt x="58720" y="17973"/>
                  </a:cubicBezTo>
                  <a:cubicBezTo>
                    <a:pt x="58612" y="17932"/>
                    <a:pt x="58509" y="17915"/>
                    <a:pt x="58412" y="17915"/>
                  </a:cubicBezTo>
                  <a:cubicBezTo>
                    <a:pt x="57875" y="17915"/>
                    <a:pt x="57518" y="18441"/>
                    <a:pt x="57518" y="18441"/>
                  </a:cubicBezTo>
                  <a:cubicBezTo>
                    <a:pt x="57518" y="18441"/>
                    <a:pt x="58105" y="16886"/>
                    <a:pt x="57076" y="16328"/>
                  </a:cubicBezTo>
                  <a:cubicBezTo>
                    <a:pt x="56745" y="16149"/>
                    <a:pt x="56433" y="16088"/>
                    <a:pt x="56161" y="16088"/>
                  </a:cubicBezTo>
                  <a:cubicBezTo>
                    <a:pt x="55589" y="16088"/>
                    <a:pt x="55197" y="16358"/>
                    <a:pt x="55197" y="16358"/>
                  </a:cubicBezTo>
                  <a:cubicBezTo>
                    <a:pt x="55197" y="16358"/>
                    <a:pt x="56549" y="15271"/>
                    <a:pt x="56000" y="14272"/>
                  </a:cubicBezTo>
                  <a:cubicBezTo>
                    <a:pt x="55741" y="13800"/>
                    <a:pt x="55227" y="13676"/>
                    <a:pt x="54756" y="13676"/>
                  </a:cubicBezTo>
                  <a:cubicBezTo>
                    <a:pt x="54413" y="13676"/>
                    <a:pt x="54094" y="13742"/>
                    <a:pt x="53913" y="13788"/>
                  </a:cubicBezTo>
                  <a:lnTo>
                    <a:pt x="53913" y="13788"/>
                  </a:lnTo>
                  <a:cubicBezTo>
                    <a:pt x="54489" y="13612"/>
                    <a:pt x="56457" y="12881"/>
                    <a:pt x="55903" y="11247"/>
                  </a:cubicBezTo>
                  <a:cubicBezTo>
                    <a:pt x="55358" y="9635"/>
                    <a:pt x="53851" y="9509"/>
                    <a:pt x="53394" y="9509"/>
                  </a:cubicBezTo>
                  <a:cubicBezTo>
                    <a:pt x="53309" y="9509"/>
                    <a:pt x="53261" y="9514"/>
                    <a:pt x="53261" y="9514"/>
                  </a:cubicBezTo>
                  <a:cubicBezTo>
                    <a:pt x="53261" y="9514"/>
                    <a:pt x="55930" y="6895"/>
                    <a:pt x="53729" y="4874"/>
                  </a:cubicBezTo>
                  <a:cubicBezTo>
                    <a:pt x="53165" y="4355"/>
                    <a:pt x="52529" y="4163"/>
                    <a:pt x="51895" y="4163"/>
                  </a:cubicBezTo>
                  <a:cubicBezTo>
                    <a:pt x="50057" y="4163"/>
                    <a:pt x="48237" y="5784"/>
                    <a:pt x="48237" y="5784"/>
                  </a:cubicBezTo>
                  <a:cubicBezTo>
                    <a:pt x="48237" y="5784"/>
                    <a:pt x="49471" y="2347"/>
                    <a:pt x="46708" y="1413"/>
                  </a:cubicBezTo>
                  <a:cubicBezTo>
                    <a:pt x="46307" y="1277"/>
                    <a:pt x="45931" y="1219"/>
                    <a:pt x="45581" y="1219"/>
                  </a:cubicBezTo>
                  <a:cubicBezTo>
                    <a:pt x="43522" y="1219"/>
                    <a:pt x="42364" y="3227"/>
                    <a:pt x="42364" y="3227"/>
                  </a:cubicBezTo>
                  <a:cubicBezTo>
                    <a:pt x="42364" y="3227"/>
                    <a:pt x="41864" y="55"/>
                    <a:pt x="37693" y="2"/>
                  </a:cubicBezTo>
                  <a:cubicBezTo>
                    <a:pt x="37659" y="1"/>
                    <a:pt x="37624" y="1"/>
                    <a:pt x="37590"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132" name="Google Shape;2132;p33"/>
            <p:cNvGrpSpPr/>
            <p:nvPr/>
          </p:nvGrpSpPr>
          <p:grpSpPr>
            <a:xfrm>
              <a:off x="-14" y="4224876"/>
              <a:ext cx="9143881" cy="1489235"/>
              <a:chOff x="626075" y="3657856"/>
              <a:chExt cx="5447326" cy="1489235"/>
            </a:xfrm>
          </p:grpSpPr>
          <p:sp>
            <p:nvSpPr>
              <p:cNvPr id="2133" name="Google Shape;2133;p33"/>
              <p:cNvSpPr/>
              <p:nvPr/>
            </p:nvSpPr>
            <p:spPr>
              <a:xfrm>
                <a:off x="2628955" y="4093433"/>
                <a:ext cx="44680" cy="72275"/>
              </a:xfrm>
              <a:custGeom>
                <a:avLst/>
                <a:gdLst/>
                <a:ahLst/>
                <a:cxnLst/>
                <a:rect l="l" t="t" r="r" b="b"/>
                <a:pathLst>
                  <a:path w="811" h="1312" extrusionOk="0">
                    <a:moveTo>
                      <a:pt x="197" y="1"/>
                    </a:moveTo>
                    <a:cubicBezTo>
                      <a:pt x="170" y="1"/>
                      <a:pt x="144" y="8"/>
                      <a:pt x="119" y="22"/>
                    </a:cubicBezTo>
                    <a:cubicBezTo>
                      <a:pt x="34" y="71"/>
                      <a:pt x="0" y="189"/>
                      <a:pt x="45" y="285"/>
                    </a:cubicBezTo>
                    <a:lnTo>
                      <a:pt x="460" y="1205"/>
                    </a:lnTo>
                    <a:cubicBezTo>
                      <a:pt x="491" y="1273"/>
                      <a:pt x="551" y="1311"/>
                      <a:pt x="615" y="1311"/>
                    </a:cubicBezTo>
                    <a:cubicBezTo>
                      <a:pt x="619" y="1311"/>
                      <a:pt x="622" y="1311"/>
                      <a:pt x="625" y="1311"/>
                    </a:cubicBezTo>
                    <a:cubicBezTo>
                      <a:pt x="648" y="1308"/>
                      <a:pt x="671" y="1304"/>
                      <a:pt x="692" y="1290"/>
                    </a:cubicBezTo>
                    <a:cubicBezTo>
                      <a:pt x="777" y="1240"/>
                      <a:pt x="810" y="1122"/>
                      <a:pt x="767" y="1026"/>
                    </a:cubicBezTo>
                    <a:lnTo>
                      <a:pt x="350" y="107"/>
                    </a:lnTo>
                    <a:cubicBezTo>
                      <a:pt x="320" y="40"/>
                      <a:pt x="260" y="1"/>
                      <a:pt x="1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4" name="Google Shape;2134;p33"/>
              <p:cNvSpPr/>
              <p:nvPr/>
            </p:nvSpPr>
            <p:spPr>
              <a:xfrm>
                <a:off x="2681348" y="4057351"/>
                <a:ext cx="20329" cy="94475"/>
              </a:xfrm>
              <a:custGeom>
                <a:avLst/>
                <a:gdLst/>
                <a:ahLst/>
                <a:cxnLst/>
                <a:rect l="l" t="t" r="r" b="b"/>
                <a:pathLst>
                  <a:path w="369" h="1715" extrusionOk="0">
                    <a:moveTo>
                      <a:pt x="174" y="1"/>
                    </a:moveTo>
                    <a:cubicBezTo>
                      <a:pt x="173" y="1"/>
                      <a:pt x="172" y="1"/>
                      <a:pt x="171" y="1"/>
                    </a:cubicBezTo>
                    <a:cubicBezTo>
                      <a:pt x="73" y="5"/>
                      <a:pt x="1" y="93"/>
                      <a:pt x="2" y="201"/>
                    </a:cubicBezTo>
                    <a:lnTo>
                      <a:pt x="23" y="1523"/>
                    </a:lnTo>
                    <a:cubicBezTo>
                      <a:pt x="26" y="1629"/>
                      <a:pt x="102" y="1715"/>
                      <a:pt x="196" y="1715"/>
                    </a:cubicBezTo>
                    <a:cubicBezTo>
                      <a:pt x="197" y="1715"/>
                      <a:pt x="197" y="1715"/>
                      <a:pt x="198" y="1715"/>
                    </a:cubicBezTo>
                    <a:lnTo>
                      <a:pt x="207" y="1715"/>
                    </a:lnTo>
                    <a:cubicBezTo>
                      <a:pt x="298" y="1709"/>
                      <a:pt x="369" y="1621"/>
                      <a:pt x="368" y="1515"/>
                    </a:cubicBezTo>
                    <a:lnTo>
                      <a:pt x="346" y="194"/>
                    </a:lnTo>
                    <a:cubicBezTo>
                      <a:pt x="345" y="87"/>
                      <a:pt x="269" y="1"/>
                      <a:pt x="17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5" name="Google Shape;2135;p33"/>
              <p:cNvSpPr/>
              <p:nvPr/>
            </p:nvSpPr>
            <p:spPr>
              <a:xfrm>
                <a:off x="626075" y="3758942"/>
                <a:ext cx="5447326" cy="1388150"/>
              </a:xfrm>
              <a:custGeom>
                <a:avLst/>
                <a:gdLst/>
                <a:ahLst/>
                <a:cxnLst/>
                <a:rect l="l" t="t" r="r" b="b"/>
                <a:pathLst>
                  <a:path w="98876" h="25199" extrusionOk="0">
                    <a:moveTo>
                      <a:pt x="27582" y="1"/>
                    </a:moveTo>
                    <a:cubicBezTo>
                      <a:pt x="7201" y="1"/>
                      <a:pt x="1" y="3798"/>
                      <a:pt x="1" y="3798"/>
                    </a:cubicBezTo>
                    <a:lnTo>
                      <a:pt x="1" y="25199"/>
                    </a:lnTo>
                    <a:lnTo>
                      <a:pt x="98876" y="25199"/>
                    </a:lnTo>
                    <a:lnTo>
                      <a:pt x="98876" y="10787"/>
                    </a:lnTo>
                    <a:cubicBezTo>
                      <a:pt x="98876" y="10787"/>
                      <a:pt x="93295" y="6427"/>
                      <a:pt x="54587" y="1782"/>
                    </a:cubicBezTo>
                    <a:cubicBezTo>
                      <a:pt x="43740" y="481"/>
                      <a:pt x="34828" y="1"/>
                      <a:pt x="27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6" name="Google Shape;2136;p33"/>
              <p:cNvSpPr/>
              <p:nvPr/>
            </p:nvSpPr>
            <p:spPr>
              <a:xfrm>
                <a:off x="5361974" y="4047270"/>
                <a:ext cx="117016" cy="122294"/>
              </a:xfrm>
              <a:custGeom>
                <a:avLst/>
                <a:gdLst/>
                <a:ahLst/>
                <a:cxnLst/>
                <a:rect l="l" t="t" r="r" b="b"/>
                <a:pathLst>
                  <a:path w="2124" h="2220" extrusionOk="0">
                    <a:moveTo>
                      <a:pt x="1609" y="1"/>
                    </a:moveTo>
                    <a:cubicBezTo>
                      <a:pt x="1589" y="1"/>
                      <a:pt x="1569" y="3"/>
                      <a:pt x="1549" y="6"/>
                    </a:cubicBezTo>
                    <a:cubicBezTo>
                      <a:pt x="1368" y="39"/>
                      <a:pt x="1240" y="194"/>
                      <a:pt x="1140" y="345"/>
                    </a:cubicBezTo>
                    <a:cubicBezTo>
                      <a:pt x="951" y="627"/>
                      <a:pt x="798" y="936"/>
                      <a:pt x="689" y="1257"/>
                    </a:cubicBezTo>
                    <a:cubicBezTo>
                      <a:pt x="633" y="931"/>
                      <a:pt x="578" y="606"/>
                      <a:pt x="524" y="280"/>
                    </a:cubicBezTo>
                    <a:cubicBezTo>
                      <a:pt x="512" y="215"/>
                      <a:pt x="497" y="146"/>
                      <a:pt x="448" y="104"/>
                    </a:cubicBezTo>
                    <a:cubicBezTo>
                      <a:pt x="421" y="81"/>
                      <a:pt x="388" y="71"/>
                      <a:pt x="354" y="71"/>
                    </a:cubicBezTo>
                    <a:cubicBezTo>
                      <a:pt x="299" y="71"/>
                      <a:pt x="243" y="96"/>
                      <a:pt x="204" y="135"/>
                    </a:cubicBezTo>
                    <a:cubicBezTo>
                      <a:pt x="140" y="198"/>
                      <a:pt x="115" y="288"/>
                      <a:pt x="95" y="377"/>
                    </a:cubicBezTo>
                    <a:cubicBezTo>
                      <a:pt x="12" y="742"/>
                      <a:pt x="1" y="1125"/>
                      <a:pt x="65" y="1495"/>
                    </a:cubicBezTo>
                    <a:cubicBezTo>
                      <a:pt x="84" y="1605"/>
                      <a:pt x="123" y="1730"/>
                      <a:pt x="229" y="1765"/>
                    </a:cubicBezTo>
                    <a:lnTo>
                      <a:pt x="1289" y="2219"/>
                    </a:lnTo>
                    <a:cubicBezTo>
                      <a:pt x="1621" y="1882"/>
                      <a:pt x="1869" y="1467"/>
                      <a:pt x="2012" y="1017"/>
                    </a:cubicBezTo>
                    <a:cubicBezTo>
                      <a:pt x="2080" y="805"/>
                      <a:pt x="2123" y="572"/>
                      <a:pt x="2053" y="359"/>
                    </a:cubicBezTo>
                    <a:cubicBezTo>
                      <a:pt x="1989" y="165"/>
                      <a:pt x="1807" y="1"/>
                      <a:pt x="16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7" name="Google Shape;2137;p33"/>
              <p:cNvSpPr/>
              <p:nvPr/>
            </p:nvSpPr>
            <p:spPr>
              <a:xfrm>
                <a:off x="4176278" y="3853858"/>
                <a:ext cx="111617" cy="123176"/>
              </a:xfrm>
              <a:custGeom>
                <a:avLst/>
                <a:gdLst/>
                <a:ahLst/>
                <a:cxnLst/>
                <a:rect l="l" t="t" r="r" b="b"/>
                <a:pathLst>
                  <a:path w="2026" h="2236" extrusionOk="0">
                    <a:moveTo>
                      <a:pt x="1454" y="1"/>
                    </a:moveTo>
                    <a:cubicBezTo>
                      <a:pt x="1398" y="1"/>
                      <a:pt x="1343" y="12"/>
                      <a:pt x="1292" y="38"/>
                    </a:cubicBezTo>
                    <a:cubicBezTo>
                      <a:pt x="1129" y="117"/>
                      <a:pt x="1050" y="302"/>
                      <a:pt x="995" y="477"/>
                    </a:cubicBezTo>
                    <a:cubicBezTo>
                      <a:pt x="895" y="801"/>
                      <a:pt x="836" y="1139"/>
                      <a:pt x="820" y="1479"/>
                    </a:cubicBezTo>
                    <a:cubicBezTo>
                      <a:pt x="678" y="1181"/>
                      <a:pt x="532" y="885"/>
                      <a:pt x="388" y="587"/>
                    </a:cubicBezTo>
                    <a:cubicBezTo>
                      <a:pt x="360" y="529"/>
                      <a:pt x="326" y="465"/>
                      <a:pt x="267" y="439"/>
                    </a:cubicBezTo>
                    <a:cubicBezTo>
                      <a:pt x="250" y="431"/>
                      <a:pt x="231" y="428"/>
                      <a:pt x="213" y="428"/>
                    </a:cubicBezTo>
                    <a:cubicBezTo>
                      <a:pt x="145" y="428"/>
                      <a:pt x="76" y="475"/>
                      <a:pt x="42" y="537"/>
                    </a:cubicBezTo>
                    <a:cubicBezTo>
                      <a:pt x="0" y="616"/>
                      <a:pt x="0" y="710"/>
                      <a:pt x="6" y="800"/>
                    </a:cubicBezTo>
                    <a:cubicBezTo>
                      <a:pt x="30" y="1175"/>
                      <a:pt x="127" y="1547"/>
                      <a:pt x="291" y="1884"/>
                    </a:cubicBezTo>
                    <a:cubicBezTo>
                      <a:pt x="339" y="1983"/>
                      <a:pt x="412" y="2092"/>
                      <a:pt x="524" y="2097"/>
                    </a:cubicBezTo>
                    <a:lnTo>
                      <a:pt x="1664" y="2235"/>
                    </a:lnTo>
                    <a:cubicBezTo>
                      <a:pt x="1886" y="1819"/>
                      <a:pt x="2010" y="1350"/>
                      <a:pt x="2020" y="879"/>
                    </a:cubicBezTo>
                    <a:cubicBezTo>
                      <a:pt x="2026" y="655"/>
                      <a:pt x="2003" y="420"/>
                      <a:pt x="1876" y="235"/>
                    </a:cubicBezTo>
                    <a:cubicBezTo>
                      <a:pt x="1781" y="98"/>
                      <a:pt x="1615" y="1"/>
                      <a:pt x="14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8" name="Google Shape;2138;p33"/>
              <p:cNvSpPr/>
              <p:nvPr/>
            </p:nvSpPr>
            <p:spPr>
              <a:xfrm>
                <a:off x="3928252" y="3836505"/>
                <a:ext cx="74430" cy="97835"/>
              </a:xfrm>
              <a:custGeom>
                <a:avLst/>
                <a:gdLst/>
                <a:ahLst/>
                <a:cxnLst/>
                <a:rect l="l" t="t" r="r" b="b"/>
                <a:pathLst>
                  <a:path w="1351" h="1776" extrusionOk="0">
                    <a:moveTo>
                      <a:pt x="181" y="0"/>
                    </a:moveTo>
                    <a:cubicBezTo>
                      <a:pt x="122" y="0"/>
                      <a:pt x="68" y="42"/>
                      <a:pt x="40" y="96"/>
                    </a:cubicBezTo>
                    <a:cubicBezTo>
                      <a:pt x="9" y="152"/>
                      <a:pt x="5" y="219"/>
                      <a:pt x="5" y="284"/>
                    </a:cubicBezTo>
                    <a:cubicBezTo>
                      <a:pt x="1" y="711"/>
                      <a:pt x="125" y="1136"/>
                      <a:pt x="355" y="1495"/>
                    </a:cubicBezTo>
                    <a:lnTo>
                      <a:pt x="997" y="1776"/>
                    </a:lnTo>
                    <a:cubicBezTo>
                      <a:pt x="1052" y="1625"/>
                      <a:pt x="1107" y="1476"/>
                      <a:pt x="1163" y="1327"/>
                    </a:cubicBezTo>
                    <a:cubicBezTo>
                      <a:pt x="1230" y="1136"/>
                      <a:pt x="1301" y="946"/>
                      <a:pt x="1326" y="747"/>
                    </a:cubicBezTo>
                    <a:cubicBezTo>
                      <a:pt x="1350" y="548"/>
                      <a:pt x="1329" y="333"/>
                      <a:pt x="1223" y="162"/>
                    </a:cubicBezTo>
                    <a:cubicBezTo>
                      <a:pt x="1209" y="138"/>
                      <a:pt x="1194" y="114"/>
                      <a:pt x="1171" y="99"/>
                    </a:cubicBezTo>
                    <a:cubicBezTo>
                      <a:pt x="1148" y="82"/>
                      <a:pt x="1122" y="75"/>
                      <a:pt x="1096" y="75"/>
                    </a:cubicBezTo>
                    <a:cubicBezTo>
                      <a:pt x="1029" y="75"/>
                      <a:pt x="957" y="120"/>
                      <a:pt x="908" y="171"/>
                    </a:cubicBezTo>
                    <a:cubicBezTo>
                      <a:pt x="743" y="340"/>
                      <a:pt x="659" y="570"/>
                      <a:pt x="608" y="799"/>
                    </a:cubicBezTo>
                    <a:cubicBezTo>
                      <a:pt x="532" y="586"/>
                      <a:pt x="447" y="375"/>
                      <a:pt x="355" y="169"/>
                    </a:cubicBezTo>
                    <a:cubicBezTo>
                      <a:pt x="323" y="96"/>
                      <a:pt x="276" y="13"/>
                      <a:pt x="197" y="1"/>
                    </a:cubicBezTo>
                    <a:cubicBezTo>
                      <a:pt x="192" y="1"/>
                      <a:pt x="186" y="0"/>
                      <a:pt x="18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9" name="Google Shape;2139;p33"/>
              <p:cNvSpPr/>
              <p:nvPr/>
            </p:nvSpPr>
            <p:spPr>
              <a:xfrm>
                <a:off x="2362749" y="3657856"/>
                <a:ext cx="111672" cy="123176"/>
              </a:xfrm>
              <a:custGeom>
                <a:avLst/>
                <a:gdLst/>
                <a:ahLst/>
                <a:cxnLst/>
                <a:rect l="l" t="t" r="r" b="b"/>
                <a:pathLst>
                  <a:path w="2027" h="2236" extrusionOk="0">
                    <a:moveTo>
                      <a:pt x="1455" y="0"/>
                    </a:moveTo>
                    <a:cubicBezTo>
                      <a:pt x="1399" y="0"/>
                      <a:pt x="1344" y="12"/>
                      <a:pt x="1292" y="37"/>
                    </a:cubicBezTo>
                    <a:cubicBezTo>
                      <a:pt x="1130" y="116"/>
                      <a:pt x="1049" y="301"/>
                      <a:pt x="996" y="476"/>
                    </a:cubicBezTo>
                    <a:cubicBezTo>
                      <a:pt x="894" y="801"/>
                      <a:pt x="836" y="1138"/>
                      <a:pt x="821" y="1479"/>
                    </a:cubicBezTo>
                    <a:cubicBezTo>
                      <a:pt x="678" y="1181"/>
                      <a:pt x="533" y="884"/>
                      <a:pt x="389" y="586"/>
                    </a:cubicBezTo>
                    <a:cubicBezTo>
                      <a:pt x="361" y="527"/>
                      <a:pt x="327" y="464"/>
                      <a:pt x="266" y="438"/>
                    </a:cubicBezTo>
                    <a:cubicBezTo>
                      <a:pt x="249" y="431"/>
                      <a:pt x="231" y="427"/>
                      <a:pt x="212" y="427"/>
                    </a:cubicBezTo>
                    <a:cubicBezTo>
                      <a:pt x="145" y="427"/>
                      <a:pt x="76" y="474"/>
                      <a:pt x="43" y="537"/>
                    </a:cubicBezTo>
                    <a:cubicBezTo>
                      <a:pt x="1" y="616"/>
                      <a:pt x="1" y="709"/>
                      <a:pt x="5" y="800"/>
                    </a:cubicBezTo>
                    <a:cubicBezTo>
                      <a:pt x="30" y="1175"/>
                      <a:pt x="128" y="1546"/>
                      <a:pt x="291" y="1882"/>
                    </a:cubicBezTo>
                    <a:cubicBezTo>
                      <a:pt x="339" y="1981"/>
                      <a:pt x="413" y="2091"/>
                      <a:pt x="524" y="2097"/>
                    </a:cubicBezTo>
                    <a:lnTo>
                      <a:pt x="1663" y="2235"/>
                    </a:lnTo>
                    <a:cubicBezTo>
                      <a:pt x="1886" y="1819"/>
                      <a:pt x="2009" y="1350"/>
                      <a:pt x="2020" y="879"/>
                    </a:cubicBezTo>
                    <a:cubicBezTo>
                      <a:pt x="2026" y="654"/>
                      <a:pt x="2002" y="420"/>
                      <a:pt x="1875" y="235"/>
                    </a:cubicBezTo>
                    <a:cubicBezTo>
                      <a:pt x="1781" y="97"/>
                      <a:pt x="1616" y="0"/>
                      <a:pt x="14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0" name="Google Shape;2140;p33"/>
              <p:cNvSpPr/>
              <p:nvPr/>
            </p:nvSpPr>
            <p:spPr>
              <a:xfrm>
                <a:off x="701827" y="3816618"/>
                <a:ext cx="120653" cy="128299"/>
              </a:xfrm>
              <a:custGeom>
                <a:avLst/>
                <a:gdLst/>
                <a:ahLst/>
                <a:cxnLst/>
                <a:rect l="l" t="t" r="r" b="b"/>
                <a:pathLst>
                  <a:path w="2190" h="2329" extrusionOk="0">
                    <a:moveTo>
                      <a:pt x="1307" y="0"/>
                    </a:moveTo>
                    <a:cubicBezTo>
                      <a:pt x="1193" y="0"/>
                      <a:pt x="1083" y="37"/>
                      <a:pt x="1006" y="120"/>
                    </a:cubicBezTo>
                    <a:cubicBezTo>
                      <a:pt x="881" y="252"/>
                      <a:pt x="871" y="454"/>
                      <a:pt x="883" y="636"/>
                    </a:cubicBezTo>
                    <a:cubicBezTo>
                      <a:pt x="902" y="976"/>
                      <a:pt x="966" y="1314"/>
                      <a:pt x="1072" y="1637"/>
                    </a:cubicBezTo>
                    <a:cubicBezTo>
                      <a:pt x="833" y="1410"/>
                      <a:pt x="593" y="1181"/>
                      <a:pt x="353" y="954"/>
                    </a:cubicBezTo>
                    <a:cubicBezTo>
                      <a:pt x="305" y="910"/>
                      <a:pt x="253" y="862"/>
                      <a:pt x="187" y="859"/>
                    </a:cubicBezTo>
                    <a:cubicBezTo>
                      <a:pt x="184" y="859"/>
                      <a:pt x="181" y="859"/>
                      <a:pt x="179" y="859"/>
                    </a:cubicBezTo>
                    <a:cubicBezTo>
                      <a:pt x="95" y="859"/>
                      <a:pt x="24" y="944"/>
                      <a:pt x="13" y="1030"/>
                    </a:cubicBezTo>
                    <a:cubicBezTo>
                      <a:pt x="1" y="1117"/>
                      <a:pt x="34" y="1208"/>
                      <a:pt x="71" y="1290"/>
                    </a:cubicBezTo>
                    <a:cubicBezTo>
                      <a:pt x="225" y="1631"/>
                      <a:pt x="447" y="1943"/>
                      <a:pt x="719" y="2201"/>
                    </a:cubicBezTo>
                    <a:cubicBezTo>
                      <a:pt x="784" y="2265"/>
                      <a:pt x="869" y="2329"/>
                      <a:pt x="957" y="2329"/>
                    </a:cubicBezTo>
                    <a:cubicBezTo>
                      <a:pt x="975" y="2329"/>
                      <a:pt x="993" y="2326"/>
                      <a:pt x="1011" y="2320"/>
                    </a:cubicBezTo>
                    <a:lnTo>
                      <a:pt x="2128" y="2046"/>
                    </a:lnTo>
                    <a:cubicBezTo>
                      <a:pt x="2190" y="1579"/>
                      <a:pt x="2140" y="1095"/>
                      <a:pt x="1985" y="650"/>
                    </a:cubicBezTo>
                    <a:cubicBezTo>
                      <a:pt x="1912" y="439"/>
                      <a:pt x="1806" y="227"/>
                      <a:pt x="1622" y="98"/>
                    </a:cubicBezTo>
                    <a:cubicBezTo>
                      <a:pt x="1532" y="36"/>
                      <a:pt x="1418" y="0"/>
                      <a:pt x="1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1" name="Google Shape;2141;p33"/>
              <p:cNvSpPr/>
              <p:nvPr/>
            </p:nvSpPr>
            <p:spPr>
              <a:xfrm>
                <a:off x="2509350" y="3689477"/>
                <a:ext cx="75256" cy="102132"/>
              </a:xfrm>
              <a:custGeom>
                <a:avLst/>
                <a:gdLst/>
                <a:ahLst/>
                <a:cxnLst/>
                <a:rect l="l" t="t" r="r" b="b"/>
                <a:pathLst>
                  <a:path w="1366" h="1854" extrusionOk="0">
                    <a:moveTo>
                      <a:pt x="246" y="0"/>
                    </a:moveTo>
                    <a:cubicBezTo>
                      <a:pt x="192" y="0"/>
                      <a:pt x="139" y="34"/>
                      <a:pt x="109" y="80"/>
                    </a:cubicBezTo>
                    <a:cubicBezTo>
                      <a:pt x="72" y="135"/>
                      <a:pt x="60" y="202"/>
                      <a:pt x="53" y="265"/>
                    </a:cubicBezTo>
                    <a:cubicBezTo>
                      <a:pt x="0" y="689"/>
                      <a:pt x="75" y="1128"/>
                      <a:pt x="266" y="1507"/>
                    </a:cubicBezTo>
                    <a:lnTo>
                      <a:pt x="878" y="1853"/>
                    </a:lnTo>
                    <a:cubicBezTo>
                      <a:pt x="949" y="1711"/>
                      <a:pt x="1019" y="1569"/>
                      <a:pt x="1090" y="1427"/>
                    </a:cubicBezTo>
                    <a:cubicBezTo>
                      <a:pt x="1180" y="1246"/>
                      <a:pt x="1271" y="1065"/>
                      <a:pt x="1317" y="869"/>
                    </a:cubicBezTo>
                    <a:cubicBezTo>
                      <a:pt x="1365" y="673"/>
                      <a:pt x="1365" y="460"/>
                      <a:pt x="1281" y="278"/>
                    </a:cubicBezTo>
                    <a:cubicBezTo>
                      <a:pt x="1268" y="251"/>
                      <a:pt x="1257" y="227"/>
                      <a:pt x="1235" y="209"/>
                    </a:cubicBezTo>
                    <a:cubicBezTo>
                      <a:pt x="1210" y="187"/>
                      <a:pt x="1179" y="177"/>
                      <a:pt x="1147" y="177"/>
                    </a:cubicBezTo>
                    <a:cubicBezTo>
                      <a:pt x="1085" y="177"/>
                      <a:pt x="1016" y="212"/>
                      <a:pt x="964" y="254"/>
                    </a:cubicBezTo>
                    <a:cubicBezTo>
                      <a:pt x="784" y="402"/>
                      <a:pt x="672" y="621"/>
                      <a:pt x="596" y="842"/>
                    </a:cubicBezTo>
                    <a:cubicBezTo>
                      <a:pt x="544" y="622"/>
                      <a:pt x="483" y="403"/>
                      <a:pt x="414" y="187"/>
                    </a:cubicBezTo>
                    <a:cubicBezTo>
                      <a:pt x="390" y="113"/>
                      <a:pt x="353" y="24"/>
                      <a:pt x="276" y="4"/>
                    </a:cubicBezTo>
                    <a:cubicBezTo>
                      <a:pt x="266" y="2"/>
                      <a:pt x="256" y="0"/>
                      <a:pt x="2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2" name="Google Shape;2142;p33"/>
              <p:cNvSpPr/>
              <p:nvPr/>
            </p:nvSpPr>
            <p:spPr>
              <a:xfrm>
                <a:off x="4419345" y="4416686"/>
                <a:ext cx="454678" cy="211977"/>
              </a:xfrm>
              <a:custGeom>
                <a:avLst/>
                <a:gdLst/>
                <a:ahLst/>
                <a:cxnLst/>
                <a:rect l="l" t="t" r="r" b="b"/>
                <a:pathLst>
                  <a:path w="8253" h="3848" extrusionOk="0">
                    <a:moveTo>
                      <a:pt x="3742" y="1"/>
                    </a:moveTo>
                    <a:cubicBezTo>
                      <a:pt x="2718" y="1"/>
                      <a:pt x="1694" y="206"/>
                      <a:pt x="753" y="610"/>
                    </a:cubicBezTo>
                    <a:cubicBezTo>
                      <a:pt x="595" y="677"/>
                      <a:pt x="435" y="754"/>
                      <a:pt x="325" y="885"/>
                    </a:cubicBezTo>
                    <a:cubicBezTo>
                      <a:pt x="0" y="1275"/>
                      <a:pt x="288" y="1869"/>
                      <a:pt x="650" y="2226"/>
                    </a:cubicBezTo>
                    <a:cubicBezTo>
                      <a:pt x="1656" y="3217"/>
                      <a:pt x="3732" y="3847"/>
                      <a:pt x="5317" y="3847"/>
                    </a:cubicBezTo>
                    <a:cubicBezTo>
                      <a:pt x="5542" y="3847"/>
                      <a:pt x="5757" y="3835"/>
                      <a:pt x="5957" y="3809"/>
                    </a:cubicBezTo>
                    <a:cubicBezTo>
                      <a:pt x="8252" y="3511"/>
                      <a:pt x="7720" y="835"/>
                      <a:pt x="5802" y="287"/>
                    </a:cubicBezTo>
                    <a:cubicBezTo>
                      <a:pt x="5133" y="96"/>
                      <a:pt x="4437" y="1"/>
                      <a:pt x="37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3" name="Google Shape;2143;p33"/>
              <p:cNvSpPr/>
              <p:nvPr/>
            </p:nvSpPr>
            <p:spPr>
              <a:xfrm>
                <a:off x="5014562" y="4239415"/>
                <a:ext cx="332814" cy="161131"/>
              </a:xfrm>
              <a:custGeom>
                <a:avLst/>
                <a:gdLst/>
                <a:ahLst/>
                <a:cxnLst/>
                <a:rect l="l" t="t" r="r" b="b"/>
                <a:pathLst>
                  <a:path w="6041" h="2925" extrusionOk="0">
                    <a:moveTo>
                      <a:pt x="2580" y="1"/>
                    </a:moveTo>
                    <a:cubicBezTo>
                      <a:pt x="2461" y="1"/>
                      <a:pt x="2343" y="5"/>
                      <a:pt x="2225" y="13"/>
                    </a:cubicBezTo>
                    <a:cubicBezTo>
                      <a:pt x="1565" y="60"/>
                      <a:pt x="878" y="252"/>
                      <a:pt x="425" y="736"/>
                    </a:cubicBezTo>
                    <a:cubicBezTo>
                      <a:pt x="169" y="1008"/>
                      <a:pt x="0" y="1408"/>
                      <a:pt x="128" y="1759"/>
                    </a:cubicBezTo>
                    <a:cubicBezTo>
                      <a:pt x="417" y="2547"/>
                      <a:pt x="1617" y="2925"/>
                      <a:pt x="2825" y="2925"/>
                    </a:cubicBezTo>
                    <a:cubicBezTo>
                      <a:pt x="4426" y="2925"/>
                      <a:pt x="6040" y="2260"/>
                      <a:pt x="5561" y="1005"/>
                    </a:cubicBezTo>
                    <a:cubicBezTo>
                      <a:pt x="5525" y="908"/>
                      <a:pt x="5430" y="843"/>
                      <a:pt x="5343" y="788"/>
                    </a:cubicBezTo>
                    <a:cubicBezTo>
                      <a:pt x="4519" y="276"/>
                      <a:pt x="3549" y="1"/>
                      <a:pt x="258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4" name="Google Shape;2144;p33"/>
              <p:cNvSpPr/>
              <p:nvPr/>
            </p:nvSpPr>
            <p:spPr>
              <a:xfrm>
                <a:off x="2653967" y="3850828"/>
                <a:ext cx="457929" cy="183331"/>
              </a:xfrm>
              <a:custGeom>
                <a:avLst/>
                <a:gdLst/>
                <a:ahLst/>
                <a:cxnLst/>
                <a:rect l="l" t="t" r="r" b="b"/>
                <a:pathLst>
                  <a:path w="8312" h="3328" extrusionOk="0">
                    <a:moveTo>
                      <a:pt x="4338" y="0"/>
                    </a:moveTo>
                    <a:cubicBezTo>
                      <a:pt x="3798" y="0"/>
                      <a:pt x="3258" y="20"/>
                      <a:pt x="2719" y="62"/>
                    </a:cubicBezTo>
                    <a:cubicBezTo>
                      <a:pt x="2097" y="107"/>
                      <a:pt x="1450" y="189"/>
                      <a:pt x="918" y="518"/>
                    </a:cubicBezTo>
                    <a:cubicBezTo>
                      <a:pt x="386" y="848"/>
                      <a:pt x="1" y="1494"/>
                      <a:pt x="157" y="2099"/>
                    </a:cubicBezTo>
                    <a:cubicBezTo>
                      <a:pt x="286" y="2593"/>
                      <a:pt x="743" y="2950"/>
                      <a:pt x="1232" y="3099"/>
                    </a:cubicBezTo>
                    <a:cubicBezTo>
                      <a:pt x="1712" y="3247"/>
                      <a:pt x="2364" y="3327"/>
                      <a:pt x="3057" y="3327"/>
                    </a:cubicBezTo>
                    <a:cubicBezTo>
                      <a:pt x="4348" y="3327"/>
                      <a:pt x="5782" y="3048"/>
                      <a:pt x="6519" y="2402"/>
                    </a:cubicBezTo>
                    <a:cubicBezTo>
                      <a:pt x="8312" y="834"/>
                      <a:pt x="5940" y="14"/>
                      <a:pt x="4540" y="1"/>
                    </a:cubicBezTo>
                    <a:cubicBezTo>
                      <a:pt x="4473" y="0"/>
                      <a:pt x="4406" y="0"/>
                      <a:pt x="4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5" name="Google Shape;2145;p33"/>
              <p:cNvSpPr/>
              <p:nvPr/>
            </p:nvSpPr>
            <p:spPr>
              <a:xfrm>
                <a:off x="1309715" y="3884817"/>
                <a:ext cx="461455" cy="141134"/>
              </a:xfrm>
              <a:custGeom>
                <a:avLst/>
                <a:gdLst/>
                <a:ahLst/>
                <a:cxnLst/>
                <a:rect l="l" t="t" r="r" b="b"/>
                <a:pathLst>
                  <a:path w="8376" h="2562" extrusionOk="0">
                    <a:moveTo>
                      <a:pt x="4769" y="1"/>
                    </a:moveTo>
                    <a:cubicBezTo>
                      <a:pt x="3754" y="1"/>
                      <a:pt x="2712" y="173"/>
                      <a:pt x="1876" y="381"/>
                    </a:cubicBezTo>
                    <a:cubicBezTo>
                      <a:pt x="1729" y="416"/>
                      <a:pt x="1578" y="458"/>
                      <a:pt x="1458" y="553"/>
                    </a:cubicBezTo>
                    <a:cubicBezTo>
                      <a:pt x="0" y="1683"/>
                      <a:pt x="3278" y="2540"/>
                      <a:pt x="3873" y="2554"/>
                    </a:cubicBezTo>
                    <a:cubicBezTo>
                      <a:pt x="4071" y="2558"/>
                      <a:pt x="4282" y="2562"/>
                      <a:pt x="4500" y="2562"/>
                    </a:cubicBezTo>
                    <a:cubicBezTo>
                      <a:pt x="5453" y="2562"/>
                      <a:pt x="6547" y="2496"/>
                      <a:pt x="7346" y="2117"/>
                    </a:cubicBezTo>
                    <a:cubicBezTo>
                      <a:pt x="8376" y="1627"/>
                      <a:pt x="8137" y="917"/>
                      <a:pt x="7138" y="444"/>
                    </a:cubicBezTo>
                    <a:cubicBezTo>
                      <a:pt x="6457" y="122"/>
                      <a:pt x="5622" y="1"/>
                      <a:pt x="47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6" name="Google Shape;2146;p33"/>
              <p:cNvSpPr/>
              <p:nvPr/>
            </p:nvSpPr>
            <p:spPr>
              <a:xfrm>
                <a:off x="2511113" y="4235944"/>
                <a:ext cx="534507" cy="226189"/>
              </a:xfrm>
              <a:custGeom>
                <a:avLst/>
                <a:gdLst/>
                <a:ahLst/>
                <a:cxnLst/>
                <a:rect l="l" t="t" r="r" b="b"/>
                <a:pathLst>
                  <a:path w="9702" h="4106" extrusionOk="0">
                    <a:moveTo>
                      <a:pt x="4396" y="1"/>
                    </a:moveTo>
                    <a:cubicBezTo>
                      <a:pt x="4376" y="1"/>
                      <a:pt x="4356" y="1"/>
                      <a:pt x="4335" y="1"/>
                    </a:cubicBezTo>
                    <a:cubicBezTo>
                      <a:pt x="3002" y="15"/>
                      <a:pt x="1679" y="502"/>
                      <a:pt x="654" y="1353"/>
                    </a:cubicBezTo>
                    <a:cubicBezTo>
                      <a:pt x="323" y="1629"/>
                      <a:pt x="1" y="1994"/>
                      <a:pt x="15" y="2425"/>
                    </a:cubicBezTo>
                    <a:cubicBezTo>
                      <a:pt x="32" y="2841"/>
                      <a:pt x="359" y="3178"/>
                      <a:pt x="709" y="3406"/>
                    </a:cubicBezTo>
                    <a:cubicBezTo>
                      <a:pt x="1596" y="3982"/>
                      <a:pt x="2609" y="4098"/>
                      <a:pt x="3645" y="4098"/>
                    </a:cubicBezTo>
                    <a:cubicBezTo>
                      <a:pt x="4341" y="4098"/>
                      <a:pt x="5047" y="4046"/>
                      <a:pt x="5733" y="4046"/>
                    </a:cubicBezTo>
                    <a:cubicBezTo>
                      <a:pt x="6053" y="4046"/>
                      <a:pt x="6368" y="4057"/>
                      <a:pt x="6676" y="4090"/>
                    </a:cubicBezTo>
                    <a:cubicBezTo>
                      <a:pt x="6774" y="4101"/>
                      <a:pt x="6871" y="4106"/>
                      <a:pt x="6966" y="4106"/>
                    </a:cubicBezTo>
                    <a:cubicBezTo>
                      <a:pt x="8606" y="4106"/>
                      <a:pt x="9702" y="2592"/>
                      <a:pt x="8046" y="1274"/>
                    </a:cubicBezTo>
                    <a:cubicBezTo>
                      <a:pt x="7019" y="455"/>
                      <a:pt x="5709" y="1"/>
                      <a:pt x="43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7" name="Google Shape;2147;p33"/>
              <p:cNvSpPr/>
              <p:nvPr/>
            </p:nvSpPr>
            <p:spPr>
              <a:xfrm>
                <a:off x="3405922" y="3936268"/>
                <a:ext cx="71620" cy="111993"/>
              </a:xfrm>
              <a:custGeom>
                <a:avLst/>
                <a:gdLst/>
                <a:ahLst/>
                <a:cxnLst/>
                <a:rect l="l" t="t" r="r" b="b"/>
                <a:pathLst>
                  <a:path w="1300" h="2033" extrusionOk="0">
                    <a:moveTo>
                      <a:pt x="338" y="1"/>
                    </a:moveTo>
                    <a:cubicBezTo>
                      <a:pt x="299" y="1"/>
                      <a:pt x="259" y="9"/>
                      <a:pt x="221" y="25"/>
                    </a:cubicBezTo>
                    <a:cubicBezTo>
                      <a:pt x="69" y="92"/>
                      <a:pt x="1" y="265"/>
                      <a:pt x="66" y="416"/>
                    </a:cubicBezTo>
                    <a:lnTo>
                      <a:pt x="688" y="1853"/>
                    </a:lnTo>
                    <a:cubicBezTo>
                      <a:pt x="736" y="1965"/>
                      <a:pt x="845" y="2032"/>
                      <a:pt x="961" y="2032"/>
                    </a:cubicBezTo>
                    <a:cubicBezTo>
                      <a:pt x="999" y="2032"/>
                      <a:pt x="1040" y="2023"/>
                      <a:pt x="1078" y="2008"/>
                    </a:cubicBezTo>
                    <a:cubicBezTo>
                      <a:pt x="1230" y="1943"/>
                      <a:pt x="1299" y="1768"/>
                      <a:pt x="1233" y="1619"/>
                    </a:cubicBezTo>
                    <a:lnTo>
                      <a:pt x="611" y="181"/>
                    </a:lnTo>
                    <a:cubicBezTo>
                      <a:pt x="562" y="68"/>
                      <a:pt x="453"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8" name="Google Shape;2148;p33"/>
              <p:cNvSpPr/>
              <p:nvPr/>
            </p:nvSpPr>
            <p:spPr>
              <a:xfrm>
                <a:off x="3493960" y="3887847"/>
                <a:ext cx="38785" cy="142897"/>
              </a:xfrm>
              <a:custGeom>
                <a:avLst/>
                <a:gdLst/>
                <a:ahLst/>
                <a:cxnLst/>
                <a:rect l="l" t="t" r="r" b="b"/>
                <a:pathLst>
                  <a:path w="704" h="2594" extrusionOk="0">
                    <a:moveTo>
                      <a:pt x="406" y="1"/>
                    </a:moveTo>
                    <a:cubicBezTo>
                      <a:pt x="238" y="1"/>
                      <a:pt x="111" y="122"/>
                      <a:pt x="104" y="283"/>
                    </a:cubicBezTo>
                    <a:lnTo>
                      <a:pt x="8" y="2283"/>
                    </a:lnTo>
                    <a:cubicBezTo>
                      <a:pt x="1" y="2447"/>
                      <a:pt x="126" y="2587"/>
                      <a:pt x="290" y="2594"/>
                    </a:cubicBezTo>
                    <a:lnTo>
                      <a:pt x="304" y="2594"/>
                    </a:lnTo>
                    <a:cubicBezTo>
                      <a:pt x="464" y="2594"/>
                      <a:pt x="593" y="2468"/>
                      <a:pt x="601" y="2312"/>
                    </a:cubicBezTo>
                    <a:lnTo>
                      <a:pt x="697" y="311"/>
                    </a:lnTo>
                    <a:cubicBezTo>
                      <a:pt x="704" y="148"/>
                      <a:pt x="578" y="8"/>
                      <a:pt x="414" y="1"/>
                    </a:cubicBezTo>
                    <a:cubicBezTo>
                      <a:pt x="411" y="1"/>
                      <a:pt x="408" y="1"/>
                      <a:pt x="4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9" name="Google Shape;2149;p33"/>
              <p:cNvSpPr/>
              <p:nvPr/>
            </p:nvSpPr>
            <p:spPr>
              <a:xfrm>
                <a:off x="1125652" y="3840747"/>
                <a:ext cx="71565" cy="111938"/>
              </a:xfrm>
              <a:custGeom>
                <a:avLst/>
                <a:gdLst/>
                <a:ahLst/>
                <a:cxnLst/>
                <a:rect l="l" t="t" r="r" b="b"/>
                <a:pathLst>
                  <a:path w="1299" h="2032" extrusionOk="0">
                    <a:moveTo>
                      <a:pt x="339" y="1"/>
                    </a:moveTo>
                    <a:cubicBezTo>
                      <a:pt x="299" y="1"/>
                      <a:pt x="259" y="9"/>
                      <a:pt x="220" y="26"/>
                    </a:cubicBezTo>
                    <a:cubicBezTo>
                      <a:pt x="69" y="91"/>
                      <a:pt x="0" y="266"/>
                      <a:pt x="65" y="416"/>
                    </a:cubicBezTo>
                    <a:lnTo>
                      <a:pt x="688" y="1854"/>
                    </a:lnTo>
                    <a:cubicBezTo>
                      <a:pt x="736" y="1964"/>
                      <a:pt x="846" y="2032"/>
                      <a:pt x="960" y="2032"/>
                    </a:cubicBezTo>
                    <a:cubicBezTo>
                      <a:pt x="998" y="2032"/>
                      <a:pt x="1039" y="2023"/>
                      <a:pt x="1077" y="2009"/>
                    </a:cubicBezTo>
                    <a:cubicBezTo>
                      <a:pt x="1230" y="1943"/>
                      <a:pt x="1299" y="1769"/>
                      <a:pt x="1232" y="1618"/>
                    </a:cubicBezTo>
                    <a:lnTo>
                      <a:pt x="610" y="181"/>
                    </a:lnTo>
                    <a:cubicBezTo>
                      <a:pt x="562" y="68"/>
                      <a:pt x="453" y="1"/>
                      <a:pt x="3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0" name="Google Shape;2150;p33"/>
              <p:cNvSpPr/>
              <p:nvPr/>
            </p:nvSpPr>
            <p:spPr>
              <a:xfrm>
                <a:off x="1213634" y="3792380"/>
                <a:ext cx="38785" cy="142842"/>
              </a:xfrm>
              <a:custGeom>
                <a:avLst/>
                <a:gdLst/>
                <a:ahLst/>
                <a:cxnLst/>
                <a:rect l="l" t="t" r="r" b="b"/>
                <a:pathLst>
                  <a:path w="704" h="2593" extrusionOk="0">
                    <a:moveTo>
                      <a:pt x="403" y="0"/>
                    </a:moveTo>
                    <a:cubicBezTo>
                      <a:pt x="238" y="0"/>
                      <a:pt x="111" y="121"/>
                      <a:pt x="104" y="283"/>
                    </a:cubicBezTo>
                    <a:lnTo>
                      <a:pt x="8" y="2282"/>
                    </a:lnTo>
                    <a:cubicBezTo>
                      <a:pt x="1" y="2445"/>
                      <a:pt x="127" y="2585"/>
                      <a:pt x="290" y="2592"/>
                    </a:cubicBezTo>
                    <a:lnTo>
                      <a:pt x="304" y="2592"/>
                    </a:lnTo>
                    <a:cubicBezTo>
                      <a:pt x="463" y="2592"/>
                      <a:pt x="594" y="2466"/>
                      <a:pt x="601" y="2310"/>
                    </a:cubicBezTo>
                    <a:lnTo>
                      <a:pt x="697" y="311"/>
                    </a:lnTo>
                    <a:cubicBezTo>
                      <a:pt x="704" y="146"/>
                      <a:pt x="578" y="8"/>
                      <a:pt x="415" y="1"/>
                    </a:cubicBezTo>
                    <a:cubicBezTo>
                      <a:pt x="411" y="0"/>
                      <a:pt x="407" y="0"/>
                      <a:pt x="4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1" name="Google Shape;2151;p33"/>
              <p:cNvSpPr/>
              <p:nvPr/>
            </p:nvSpPr>
            <p:spPr>
              <a:xfrm>
                <a:off x="2055665" y="4331025"/>
                <a:ext cx="71620" cy="111938"/>
              </a:xfrm>
              <a:custGeom>
                <a:avLst/>
                <a:gdLst/>
                <a:ahLst/>
                <a:cxnLst/>
                <a:rect l="l" t="t" r="r" b="b"/>
                <a:pathLst>
                  <a:path w="1300" h="2032" extrusionOk="0">
                    <a:moveTo>
                      <a:pt x="339" y="0"/>
                    </a:moveTo>
                    <a:cubicBezTo>
                      <a:pt x="300" y="0"/>
                      <a:pt x="259" y="8"/>
                      <a:pt x="221" y="25"/>
                    </a:cubicBezTo>
                    <a:cubicBezTo>
                      <a:pt x="68" y="90"/>
                      <a:pt x="1" y="265"/>
                      <a:pt x="66" y="415"/>
                    </a:cubicBezTo>
                    <a:lnTo>
                      <a:pt x="688" y="1853"/>
                    </a:lnTo>
                    <a:cubicBezTo>
                      <a:pt x="736" y="1963"/>
                      <a:pt x="846" y="2031"/>
                      <a:pt x="960" y="2031"/>
                    </a:cubicBezTo>
                    <a:cubicBezTo>
                      <a:pt x="999" y="2031"/>
                      <a:pt x="1040" y="2023"/>
                      <a:pt x="1079" y="2009"/>
                    </a:cubicBezTo>
                    <a:cubicBezTo>
                      <a:pt x="1230" y="1942"/>
                      <a:pt x="1299" y="1769"/>
                      <a:pt x="1234" y="1618"/>
                    </a:cubicBezTo>
                    <a:lnTo>
                      <a:pt x="610" y="181"/>
                    </a:lnTo>
                    <a:cubicBezTo>
                      <a:pt x="562" y="68"/>
                      <a:pt x="453" y="0"/>
                      <a:pt x="3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2" name="Google Shape;2152;p33"/>
              <p:cNvSpPr/>
              <p:nvPr/>
            </p:nvSpPr>
            <p:spPr>
              <a:xfrm>
                <a:off x="2143702" y="4282493"/>
                <a:ext cx="38785" cy="142897"/>
              </a:xfrm>
              <a:custGeom>
                <a:avLst/>
                <a:gdLst/>
                <a:ahLst/>
                <a:cxnLst/>
                <a:rect l="l" t="t" r="r" b="b"/>
                <a:pathLst>
                  <a:path w="704" h="2594" extrusionOk="0">
                    <a:moveTo>
                      <a:pt x="405" y="0"/>
                    </a:moveTo>
                    <a:cubicBezTo>
                      <a:pt x="239" y="0"/>
                      <a:pt x="110" y="122"/>
                      <a:pt x="103" y="283"/>
                    </a:cubicBezTo>
                    <a:lnTo>
                      <a:pt x="8" y="2283"/>
                    </a:lnTo>
                    <a:cubicBezTo>
                      <a:pt x="0" y="2446"/>
                      <a:pt x="126" y="2586"/>
                      <a:pt x="290" y="2593"/>
                    </a:cubicBezTo>
                    <a:lnTo>
                      <a:pt x="304" y="2593"/>
                    </a:lnTo>
                    <a:cubicBezTo>
                      <a:pt x="463" y="2593"/>
                      <a:pt x="593" y="2469"/>
                      <a:pt x="600" y="2311"/>
                    </a:cubicBezTo>
                    <a:lnTo>
                      <a:pt x="696" y="311"/>
                    </a:lnTo>
                    <a:cubicBezTo>
                      <a:pt x="703" y="147"/>
                      <a:pt x="578" y="7"/>
                      <a:pt x="414" y="0"/>
                    </a:cubicBezTo>
                    <a:cubicBezTo>
                      <a:pt x="411" y="0"/>
                      <a:pt x="408" y="0"/>
                      <a:pt x="4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3" name="Google Shape;2153;p33"/>
              <p:cNvSpPr/>
              <p:nvPr/>
            </p:nvSpPr>
            <p:spPr>
              <a:xfrm>
                <a:off x="1391362" y="4175128"/>
                <a:ext cx="71565" cy="111938"/>
              </a:xfrm>
              <a:custGeom>
                <a:avLst/>
                <a:gdLst/>
                <a:ahLst/>
                <a:cxnLst/>
                <a:rect l="l" t="t" r="r" b="b"/>
                <a:pathLst>
                  <a:path w="1299" h="2032" extrusionOk="0">
                    <a:moveTo>
                      <a:pt x="340" y="0"/>
                    </a:moveTo>
                    <a:cubicBezTo>
                      <a:pt x="301" y="0"/>
                      <a:pt x="260" y="8"/>
                      <a:pt x="222" y="25"/>
                    </a:cubicBezTo>
                    <a:cubicBezTo>
                      <a:pt x="69" y="90"/>
                      <a:pt x="0" y="265"/>
                      <a:pt x="67" y="415"/>
                    </a:cubicBezTo>
                    <a:lnTo>
                      <a:pt x="689" y="1853"/>
                    </a:lnTo>
                    <a:cubicBezTo>
                      <a:pt x="737" y="1963"/>
                      <a:pt x="846" y="2031"/>
                      <a:pt x="960" y="2031"/>
                    </a:cubicBezTo>
                    <a:cubicBezTo>
                      <a:pt x="1000" y="2031"/>
                      <a:pt x="1041" y="2023"/>
                      <a:pt x="1079" y="2009"/>
                    </a:cubicBezTo>
                    <a:cubicBezTo>
                      <a:pt x="1230" y="1942"/>
                      <a:pt x="1299" y="1769"/>
                      <a:pt x="1234" y="1618"/>
                    </a:cubicBezTo>
                    <a:lnTo>
                      <a:pt x="611" y="181"/>
                    </a:lnTo>
                    <a:cubicBezTo>
                      <a:pt x="563" y="67"/>
                      <a:pt x="454" y="0"/>
                      <a:pt x="3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4" name="Google Shape;2154;p33"/>
              <p:cNvSpPr/>
              <p:nvPr/>
            </p:nvSpPr>
            <p:spPr>
              <a:xfrm>
                <a:off x="1479455" y="4126596"/>
                <a:ext cx="38675" cy="142897"/>
              </a:xfrm>
              <a:custGeom>
                <a:avLst/>
                <a:gdLst/>
                <a:ahLst/>
                <a:cxnLst/>
                <a:rect l="l" t="t" r="r" b="b"/>
                <a:pathLst>
                  <a:path w="702" h="2594" extrusionOk="0">
                    <a:moveTo>
                      <a:pt x="404" y="0"/>
                    </a:moveTo>
                    <a:cubicBezTo>
                      <a:pt x="237" y="0"/>
                      <a:pt x="109" y="122"/>
                      <a:pt x="102" y="282"/>
                    </a:cubicBezTo>
                    <a:lnTo>
                      <a:pt x="8" y="2283"/>
                    </a:lnTo>
                    <a:cubicBezTo>
                      <a:pt x="0" y="2446"/>
                      <a:pt x="126" y="2586"/>
                      <a:pt x="290" y="2593"/>
                    </a:cubicBezTo>
                    <a:lnTo>
                      <a:pt x="304" y="2593"/>
                    </a:lnTo>
                    <a:cubicBezTo>
                      <a:pt x="461" y="2593"/>
                      <a:pt x="592" y="2469"/>
                      <a:pt x="600" y="2311"/>
                    </a:cubicBezTo>
                    <a:lnTo>
                      <a:pt x="695" y="311"/>
                    </a:lnTo>
                    <a:cubicBezTo>
                      <a:pt x="702" y="147"/>
                      <a:pt x="578" y="7"/>
                      <a:pt x="413" y="0"/>
                    </a:cubicBezTo>
                    <a:cubicBezTo>
                      <a:pt x="410" y="0"/>
                      <a:pt x="407" y="0"/>
                      <a:pt x="4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5" name="Google Shape;2155;p33"/>
              <p:cNvSpPr/>
              <p:nvPr/>
            </p:nvSpPr>
            <p:spPr>
              <a:xfrm>
                <a:off x="5520089" y="4284256"/>
                <a:ext cx="71565" cy="111938"/>
              </a:xfrm>
              <a:custGeom>
                <a:avLst/>
                <a:gdLst/>
                <a:ahLst/>
                <a:cxnLst/>
                <a:rect l="l" t="t" r="r" b="b"/>
                <a:pathLst>
                  <a:path w="1299" h="2032" extrusionOk="0">
                    <a:moveTo>
                      <a:pt x="961" y="0"/>
                    </a:moveTo>
                    <a:cubicBezTo>
                      <a:pt x="847" y="0"/>
                      <a:pt x="737" y="67"/>
                      <a:pt x="689" y="180"/>
                    </a:cubicBezTo>
                    <a:lnTo>
                      <a:pt x="65" y="1618"/>
                    </a:lnTo>
                    <a:cubicBezTo>
                      <a:pt x="0" y="1768"/>
                      <a:pt x="69" y="1943"/>
                      <a:pt x="220" y="2008"/>
                    </a:cubicBezTo>
                    <a:cubicBezTo>
                      <a:pt x="260" y="2022"/>
                      <a:pt x="301" y="2032"/>
                      <a:pt x="339" y="2032"/>
                    </a:cubicBezTo>
                    <a:cubicBezTo>
                      <a:pt x="453" y="2032"/>
                      <a:pt x="563" y="1964"/>
                      <a:pt x="611" y="1853"/>
                    </a:cubicBezTo>
                    <a:lnTo>
                      <a:pt x="1234" y="416"/>
                    </a:lnTo>
                    <a:cubicBezTo>
                      <a:pt x="1299" y="265"/>
                      <a:pt x="1230" y="91"/>
                      <a:pt x="1079" y="25"/>
                    </a:cubicBezTo>
                    <a:cubicBezTo>
                      <a:pt x="1040" y="8"/>
                      <a:pt x="1001"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6" name="Google Shape;2156;p33"/>
              <p:cNvSpPr/>
              <p:nvPr/>
            </p:nvSpPr>
            <p:spPr>
              <a:xfrm>
                <a:off x="5464831" y="4235834"/>
                <a:ext cx="38785" cy="142897"/>
              </a:xfrm>
              <a:custGeom>
                <a:avLst/>
                <a:gdLst/>
                <a:ahLst/>
                <a:cxnLst/>
                <a:rect l="l" t="t" r="r" b="b"/>
                <a:pathLst>
                  <a:path w="704" h="2594" extrusionOk="0">
                    <a:moveTo>
                      <a:pt x="299" y="0"/>
                    </a:moveTo>
                    <a:cubicBezTo>
                      <a:pt x="296" y="0"/>
                      <a:pt x="293" y="0"/>
                      <a:pt x="290" y="0"/>
                    </a:cubicBezTo>
                    <a:cubicBezTo>
                      <a:pt x="127" y="7"/>
                      <a:pt x="1" y="147"/>
                      <a:pt x="8" y="311"/>
                    </a:cubicBezTo>
                    <a:lnTo>
                      <a:pt x="104" y="2311"/>
                    </a:lnTo>
                    <a:cubicBezTo>
                      <a:pt x="111" y="2468"/>
                      <a:pt x="242" y="2593"/>
                      <a:pt x="400" y="2593"/>
                    </a:cubicBezTo>
                    <a:lnTo>
                      <a:pt x="415" y="2593"/>
                    </a:lnTo>
                    <a:cubicBezTo>
                      <a:pt x="578" y="2586"/>
                      <a:pt x="704" y="2446"/>
                      <a:pt x="697" y="2283"/>
                    </a:cubicBezTo>
                    <a:lnTo>
                      <a:pt x="601" y="283"/>
                    </a:lnTo>
                    <a:cubicBezTo>
                      <a:pt x="594" y="122"/>
                      <a:pt x="466" y="0"/>
                      <a:pt x="2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7" name="Google Shape;2157;p33"/>
              <p:cNvSpPr/>
              <p:nvPr/>
            </p:nvSpPr>
            <p:spPr>
              <a:xfrm>
                <a:off x="3147484" y="4256877"/>
                <a:ext cx="71565" cy="111883"/>
              </a:xfrm>
              <a:custGeom>
                <a:avLst/>
                <a:gdLst/>
                <a:ahLst/>
                <a:cxnLst/>
                <a:rect l="l" t="t" r="r" b="b"/>
                <a:pathLst>
                  <a:path w="1299" h="2031" extrusionOk="0">
                    <a:moveTo>
                      <a:pt x="960" y="0"/>
                    </a:moveTo>
                    <a:cubicBezTo>
                      <a:pt x="845" y="0"/>
                      <a:pt x="737" y="67"/>
                      <a:pt x="687" y="180"/>
                    </a:cubicBezTo>
                    <a:lnTo>
                      <a:pt x="65" y="1618"/>
                    </a:lnTo>
                    <a:cubicBezTo>
                      <a:pt x="0" y="1768"/>
                      <a:pt x="69" y="1943"/>
                      <a:pt x="220" y="2008"/>
                    </a:cubicBezTo>
                    <a:cubicBezTo>
                      <a:pt x="260" y="2022"/>
                      <a:pt x="299" y="2031"/>
                      <a:pt x="339" y="2031"/>
                    </a:cubicBezTo>
                    <a:cubicBezTo>
                      <a:pt x="453" y="2031"/>
                      <a:pt x="563" y="1964"/>
                      <a:pt x="610" y="1853"/>
                    </a:cubicBezTo>
                    <a:lnTo>
                      <a:pt x="1234" y="414"/>
                    </a:lnTo>
                    <a:cubicBezTo>
                      <a:pt x="1299" y="265"/>
                      <a:pt x="1229" y="90"/>
                      <a:pt x="1078" y="25"/>
                    </a:cubicBezTo>
                    <a:cubicBezTo>
                      <a:pt x="1040" y="8"/>
                      <a:pt x="999" y="0"/>
                      <a:pt x="9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8" name="Google Shape;2158;p33"/>
              <p:cNvSpPr/>
              <p:nvPr/>
            </p:nvSpPr>
            <p:spPr>
              <a:xfrm>
                <a:off x="3092227" y="4208456"/>
                <a:ext cx="38730" cy="142787"/>
              </a:xfrm>
              <a:custGeom>
                <a:avLst/>
                <a:gdLst/>
                <a:ahLst/>
                <a:cxnLst/>
                <a:rect l="l" t="t" r="r" b="b"/>
                <a:pathLst>
                  <a:path w="703" h="2592" extrusionOk="0">
                    <a:moveTo>
                      <a:pt x="302" y="0"/>
                    </a:moveTo>
                    <a:cubicBezTo>
                      <a:pt x="298" y="0"/>
                      <a:pt x="294" y="0"/>
                      <a:pt x="290" y="0"/>
                    </a:cubicBezTo>
                    <a:cubicBezTo>
                      <a:pt x="126" y="8"/>
                      <a:pt x="1" y="147"/>
                      <a:pt x="8" y="311"/>
                    </a:cubicBezTo>
                    <a:lnTo>
                      <a:pt x="102" y="2310"/>
                    </a:lnTo>
                    <a:cubicBezTo>
                      <a:pt x="110" y="2469"/>
                      <a:pt x="241" y="2592"/>
                      <a:pt x="399" y="2592"/>
                    </a:cubicBezTo>
                    <a:lnTo>
                      <a:pt x="413" y="2592"/>
                    </a:lnTo>
                    <a:cubicBezTo>
                      <a:pt x="578" y="2585"/>
                      <a:pt x="702" y="2445"/>
                      <a:pt x="695" y="2281"/>
                    </a:cubicBezTo>
                    <a:lnTo>
                      <a:pt x="601" y="283"/>
                    </a:lnTo>
                    <a:cubicBezTo>
                      <a:pt x="594" y="121"/>
                      <a:pt x="467" y="0"/>
                      <a:pt x="3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9" name="Google Shape;2159;p33"/>
              <p:cNvSpPr/>
              <p:nvPr/>
            </p:nvSpPr>
            <p:spPr>
              <a:xfrm>
                <a:off x="4559334" y="4068864"/>
                <a:ext cx="71565" cy="111938"/>
              </a:xfrm>
              <a:custGeom>
                <a:avLst/>
                <a:gdLst/>
                <a:ahLst/>
                <a:cxnLst/>
                <a:rect l="l" t="t" r="r" b="b"/>
                <a:pathLst>
                  <a:path w="1299" h="2032" extrusionOk="0">
                    <a:moveTo>
                      <a:pt x="961" y="0"/>
                    </a:moveTo>
                    <a:cubicBezTo>
                      <a:pt x="846" y="0"/>
                      <a:pt x="737" y="68"/>
                      <a:pt x="688" y="180"/>
                    </a:cubicBezTo>
                    <a:lnTo>
                      <a:pt x="65" y="1618"/>
                    </a:lnTo>
                    <a:cubicBezTo>
                      <a:pt x="0" y="1768"/>
                      <a:pt x="69" y="1943"/>
                      <a:pt x="220" y="2008"/>
                    </a:cubicBezTo>
                    <a:cubicBezTo>
                      <a:pt x="260" y="2025"/>
                      <a:pt x="301" y="2032"/>
                      <a:pt x="339" y="2032"/>
                    </a:cubicBezTo>
                    <a:cubicBezTo>
                      <a:pt x="453" y="2032"/>
                      <a:pt x="563" y="1964"/>
                      <a:pt x="610" y="1853"/>
                    </a:cubicBezTo>
                    <a:lnTo>
                      <a:pt x="1234" y="416"/>
                    </a:lnTo>
                    <a:cubicBezTo>
                      <a:pt x="1299" y="265"/>
                      <a:pt x="1230" y="91"/>
                      <a:pt x="1079" y="25"/>
                    </a:cubicBezTo>
                    <a:cubicBezTo>
                      <a:pt x="1040" y="8"/>
                      <a:pt x="1000"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0" name="Google Shape;2160;p33"/>
              <p:cNvSpPr/>
              <p:nvPr/>
            </p:nvSpPr>
            <p:spPr>
              <a:xfrm>
                <a:off x="4504077" y="4020442"/>
                <a:ext cx="38785" cy="142897"/>
              </a:xfrm>
              <a:custGeom>
                <a:avLst/>
                <a:gdLst/>
                <a:ahLst/>
                <a:cxnLst/>
                <a:rect l="l" t="t" r="r" b="b"/>
                <a:pathLst>
                  <a:path w="704" h="2594" extrusionOk="0">
                    <a:moveTo>
                      <a:pt x="301" y="0"/>
                    </a:moveTo>
                    <a:cubicBezTo>
                      <a:pt x="298" y="0"/>
                      <a:pt x="294" y="0"/>
                      <a:pt x="290" y="1"/>
                    </a:cubicBezTo>
                    <a:cubicBezTo>
                      <a:pt x="127" y="8"/>
                      <a:pt x="1" y="147"/>
                      <a:pt x="8" y="311"/>
                    </a:cubicBezTo>
                    <a:lnTo>
                      <a:pt x="104" y="2311"/>
                    </a:lnTo>
                    <a:cubicBezTo>
                      <a:pt x="111" y="2469"/>
                      <a:pt x="242" y="2593"/>
                      <a:pt x="400" y="2593"/>
                    </a:cubicBezTo>
                    <a:lnTo>
                      <a:pt x="415" y="2593"/>
                    </a:lnTo>
                    <a:cubicBezTo>
                      <a:pt x="578" y="2586"/>
                      <a:pt x="704" y="2447"/>
                      <a:pt x="697" y="2283"/>
                    </a:cubicBezTo>
                    <a:lnTo>
                      <a:pt x="601" y="283"/>
                    </a:lnTo>
                    <a:cubicBezTo>
                      <a:pt x="594" y="123"/>
                      <a:pt x="467"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61" name="Google Shape;2161;p33"/>
            <p:cNvGrpSpPr/>
            <p:nvPr/>
          </p:nvGrpSpPr>
          <p:grpSpPr>
            <a:xfrm>
              <a:off x="6981358" y="347553"/>
              <a:ext cx="246464" cy="231319"/>
              <a:chOff x="5946283" y="1650903"/>
              <a:chExt cx="246464" cy="231319"/>
            </a:xfrm>
          </p:grpSpPr>
          <p:sp>
            <p:nvSpPr>
              <p:cNvPr id="2162" name="Google Shape;2162;p33"/>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3" name="Google Shape;2163;p33"/>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64" name="Google Shape;2164;p33"/>
            <p:cNvGrpSpPr/>
            <p:nvPr/>
          </p:nvGrpSpPr>
          <p:grpSpPr>
            <a:xfrm>
              <a:off x="8695833" y="3074453"/>
              <a:ext cx="246464" cy="231319"/>
              <a:chOff x="5946283" y="1650903"/>
              <a:chExt cx="246464" cy="231319"/>
            </a:xfrm>
          </p:grpSpPr>
          <p:sp>
            <p:nvSpPr>
              <p:cNvPr id="2165" name="Google Shape;2165;p33"/>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6" name="Google Shape;2166;p33"/>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67" name="Google Shape;2167;p33"/>
            <p:cNvGrpSpPr/>
            <p:nvPr/>
          </p:nvGrpSpPr>
          <p:grpSpPr>
            <a:xfrm>
              <a:off x="409983" y="3359853"/>
              <a:ext cx="246464" cy="231319"/>
              <a:chOff x="5946283" y="1650903"/>
              <a:chExt cx="246464" cy="231319"/>
            </a:xfrm>
          </p:grpSpPr>
          <p:sp>
            <p:nvSpPr>
              <p:cNvPr id="2168" name="Google Shape;2168;p33"/>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9" name="Google Shape;2169;p33"/>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70" name="Google Shape;2170;p33"/>
            <p:cNvGrpSpPr/>
            <p:nvPr/>
          </p:nvGrpSpPr>
          <p:grpSpPr>
            <a:xfrm>
              <a:off x="-665677" y="1754695"/>
              <a:ext cx="1992543" cy="1167134"/>
              <a:chOff x="6479176" y="2546587"/>
              <a:chExt cx="992401" cy="581271"/>
            </a:xfrm>
          </p:grpSpPr>
          <p:sp>
            <p:nvSpPr>
              <p:cNvPr id="2171" name="Google Shape;2171;p33"/>
              <p:cNvSpPr/>
              <p:nvPr/>
            </p:nvSpPr>
            <p:spPr>
              <a:xfrm>
                <a:off x="6479176" y="2546587"/>
                <a:ext cx="992401" cy="581271"/>
              </a:xfrm>
              <a:custGeom>
                <a:avLst/>
                <a:gdLst/>
                <a:ahLst/>
                <a:cxnLst/>
                <a:rect l="l" t="t" r="r" b="b"/>
                <a:pathLst>
                  <a:path w="33199" h="19447" extrusionOk="0">
                    <a:moveTo>
                      <a:pt x="18221" y="11659"/>
                    </a:moveTo>
                    <a:cubicBezTo>
                      <a:pt x="18283" y="11659"/>
                      <a:pt x="18347" y="11668"/>
                      <a:pt x="18413" y="11688"/>
                    </a:cubicBezTo>
                    <a:cubicBezTo>
                      <a:pt x="18584" y="11739"/>
                      <a:pt x="18762" y="11795"/>
                      <a:pt x="18948" y="11856"/>
                    </a:cubicBezTo>
                    <a:cubicBezTo>
                      <a:pt x="19304" y="11972"/>
                      <a:pt x="19661" y="12096"/>
                      <a:pt x="20011" y="12228"/>
                    </a:cubicBezTo>
                    <a:cubicBezTo>
                      <a:pt x="20433" y="12387"/>
                      <a:pt x="20556" y="12927"/>
                      <a:pt x="20250" y="13256"/>
                    </a:cubicBezTo>
                    <a:lnTo>
                      <a:pt x="18365" y="15282"/>
                    </a:lnTo>
                    <a:cubicBezTo>
                      <a:pt x="18372" y="15138"/>
                      <a:pt x="18372" y="14992"/>
                      <a:pt x="18365" y="14847"/>
                    </a:cubicBezTo>
                    <a:cubicBezTo>
                      <a:pt x="18330" y="14065"/>
                      <a:pt x="18091" y="13313"/>
                      <a:pt x="17686" y="12631"/>
                    </a:cubicBezTo>
                    <a:cubicBezTo>
                      <a:pt x="17421" y="12184"/>
                      <a:pt x="17752" y="11659"/>
                      <a:pt x="18221" y="11659"/>
                    </a:cubicBezTo>
                    <a:close/>
                    <a:moveTo>
                      <a:pt x="11153" y="12694"/>
                    </a:moveTo>
                    <a:cubicBezTo>
                      <a:pt x="11188" y="12694"/>
                      <a:pt x="11223" y="12697"/>
                      <a:pt x="11258" y="12703"/>
                    </a:cubicBezTo>
                    <a:lnTo>
                      <a:pt x="11439" y="12734"/>
                    </a:lnTo>
                    <a:cubicBezTo>
                      <a:pt x="13168" y="13037"/>
                      <a:pt x="14170" y="13510"/>
                      <a:pt x="14685" y="14270"/>
                    </a:cubicBezTo>
                    <a:cubicBezTo>
                      <a:pt x="14829" y="14477"/>
                      <a:pt x="14989" y="14809"/>
                      <a:pt x="14941" y="15208"/>
                    </a:cubicBezTo>
                    <a:cubicBezTo>
                      <a:pt x="14923" y="15352"/>
                      <a:pt x="14859" y="15617"/>
                      <a:pt x="14622" y="15752"/>
                    </a:cubicBezTo>
                    <a:cubicBezTo>
                      <a:pt x="14131" y="16027"/>
                      <a:pt x="13289" y="16028"/>
                      <a:pt x="13003" y="16028"/>
                    </a:cubicBezTo>
                    <a:cubicBezTo>
                      <a:pt x="12330" y="16028"/>
                      <a:pt x="11745" y="15914"/>
                      <a:pt x="11267" y="15688"/>
                    </a:cubicBezTo>
                    <a:cubicBezTo>
                      <a:pt x="10547" y="15349"/>
                      <a:pt x="9898" y="14555"/>
                      <a:pt x="10059" y="13816"/>
                    </a:cubicBezTo>
                    <a:cubicBezTo>
                      <a:pt x="10131" y="13485"/>
                      <a:pt x="10363" y="13156"/>
                      <a:pt x="10752" y="12837"/>
                    </a:cubicBezTo>
                    <a:cubicBezTo>
                      <a:pt x="10865" y="12743"/>
                      <a:pt x="11009" y="12694"/>
                      <a:pt x="11153" y="12694"/>
                    </a:cubicBezTo>
                    <a:close/>
                    <a:moveTo>
                      <a:pt x="1837" y="1"/>
                    </a:moveTo>
                    <a:cubicBezTo>
                      <a:pt x="936" y="1"/>
                      <a:pt x="184" y="702"/>
                      <a:pt x="123" y="1599"/>
                    </a:cubicBezTo>
                    <a:cubicBezTo>
                      <a:pt x="0" y="3429"/>
                      <a:pt x="603" y="5323"/>
                      <a:pt x="1972" y="7388"/>
                    </a:cubicBezTo>
                    <a:cubicBezTo>
                      <a:pt x="3080" y="9061"/>
                      <a:pt x="4366" y="10334"/>
                      <a:pt x="5799" y="11174"/>
                    </a:cubicBezTo>
                    <a:cubicBezTo>
                      <a:pt x="6058" y="11327"/>
                      <a:pt x="6328" y="11465"/>
                      <a:pt x="6609" y="11592"/>
                    </a:cubicBezTo>
                    <a:cubicBezTo>
                      <a:pt x="6911" y="11730"/>
                      <a:pt x="7048" y="12083"/>
                      <a:pt x="6931" y="12394"/>
                    </a:cubicBezTo>
                    <a:cubicBezTo>
                      <a:pt x="6643" y="13143"/>
                      <a:pt x="6552" y="13959"/>
                      <a:pt x="6678" y="14758"/>
                    </a:cubicBezTo>
                    <a:cubicBezTo>
                      <a:pt x="6842" y="15802"/>
                      <a:pt x="7365" y="16819"/>
                      <a:pt x="8154" y="17619"/>
                    </a:cubicBezTo>
                    <a:cubicBezTo>
                      <a:pt x="9332" y="18816"/>
                      <a:pt x="11010" y="19447"/>
                      <a:pt x="13010" y="19447"/>
                    </a:cubicBezTo>
                    <a:cubicBezTo>
                      <a:pt x="13370" y="19447"/>
                      <a:pt x="13738" y="19426"/>
                      <a:pt x="14104" y="19383"/>
                    </a:cubicBezTo>
                    <a:cubicBezTo>
                      <a:pt x="15511" y="19220"/>
                      <a:pt x="16550" y="18755"/>
                      <a:pt x="17278" y="17963"/>
                    </a:cubicBezTo>
                    <a:cubicBezTo>
                      <a:pt x="17702" y="17505"/>
                      <a:pt x="18011" y="16937"/>
                      <a:pt x="18189" y="16319"/>
                    </a:cubicBezTo>
                    <a:cubicBezTo>
                      <a:pt x="18268" y="16046"/>
                      <a:pt x="18526" y="15865"/>
                      <a:pt x="18807" y="15865"/>
                    </a:cubicBezTo>
                    <a:cubicBezTo>
                      <a:pt x="18815" y="15865"/>
                      <a:pt x="18824" y="15866"/>
                      <a:pt x="18832" y="15866"/>
                    </a:cubicBezTo>
                    <a:lnTo>
                      <a:pt x="21192" y="15953"/>
                    </a:lnTo>
                    <a:cubicBezTo>
                      <a:pt x="21542" y="15966"/>
                      <a:pt x="21818" y="16265"/>
                      <a:pt x="21802" y="16615"/>
                    </a:cubicBezTo>
                    <a:cubicBezTo>
                      <a:pt x="21786" y="16982"/>
                      <a:pt x="22081" y="17281"/>
                      <a:pt x="22436" y="17281"/>
                    </a:cubicBezTo>
                    <a:cubicBezTo>
                      <a:pt x="22462" y="17281"/>
                      <a:pt x="22489" y="17279"/>
                      <a:pt x="22515" y="17276"/>
                    </a:cubicBezTo>
                    <a:lnTo>
                      <a:pt x="32460" y="16056"/>
                    </a:lnTo>
                    <a:cubicBezTo>
                      <a:pt x="32969" y="15994"/>
                      <a:pt x="33199" y="15387"/>
                      <a:pt x="32861" y="15005"/>
                    </a:cubicBezTo>
                    <a:lnTo>
                      <a:pt x="26580" y="7880"/>
                    </a:lnTo>
                    <a:cubicBezTo>
                      <a:pt x="26455" y="7738"/>
                      <a:pt x="26280" y="7665"/>
                      <a:pt x="26103" y="7665"/>
                    </a:cubicBezTo>
                    <a:cubicBezTo>
                      <a:pt x="25967" y="7665"/>
                      <a:pt x="25831" y="7708"/>
                      <a:pt x="25716" y="7795"/>
                    </a:cubicBezTo>
                    <a:lnTo>
                      <a:pt x="23392" y="9576"/>
                    </a:lnTo>
                    <a:cubicBezTo>
                      <a:pt x="23279" y="9662"/>
                      <a:pt x="23144" y="9706"/>
                      <a:pt x="23007" y="9706"/>
                    </a:cubicBezTo>
                    <a:cubicBezTo>
                      <a:pt x="22918" y="9706"/>
                      <a:pt x="22829" y="9687"/>
                      <a:pt x="22745" y="9650"/>
                    </a:cubicBezTo>
                    <a:cubicBezTo>
                      <a:pt x="21298" y="9006"/>
                      <a:pt x="19849" y="8499"/>
                      <a:pt x="18423" y="8144"/>
                    </a:cubicBezTo>
                    <a:cubicBezTo>
                      <a:pt x="17308" y="7864"/>
                      <a:pt x="16316" y="7729"/>
                      <a:pt x="15388" y="7729"/>
                    </a:cubicBezTo>
                    <a:cubicBezTo>
                      <a:pt x="15302" y="7729"/>
                      <a:pt x="15216" y="7730"/>
                      <a:pt x="15130" y="7731"/>
                    </a:cubicBezTo>
                    <a:cubicBezTo>
                      <a:pt x="14087" y="7760"/>
                      <a:pt x="13007" y="7993"/>
                      <a:pt x="11827" y="8444"/>
                    </a:cubicBezTo>
                    <a:cubicBezTo>
                      <a:pt x="11419" y="8600"/>
                      <a:pt x="10960" y="8783"/>
                      <a:pt x="10490" y="9005"/>
                    </a:cubicBezTo>
                    <a:cubicBezTo>
                      <a:pt x="10404" y="9046"/>
                      <a:pt x="10311" y="9068"/>
                      <a:pt x="10216" y="9068"/>
                    </a:cubicBezTo>
                    <a:cubicBezTo>
                      <a:pt x="10180" y="9068"/>
                      <a:pt x="10144" y="9065"/>
                      <a:pt x="10108" y="9058"/>
                    </a:cubicBezTo>
                    <a:cubicBezTo>
                      <a:pt x="9707" y="8991"/>
                      <a:pt x="9319" y="8913"/>
                      <a:pt x="8951" y="8811"/>
                    </a:cubicBezTo>
                    <a:cubicBezTo>
                      <a:pt x="8283" y="8631"/>
                      <a:pt x="7666" y="8343"/>
                      <a:pt x="7117" y="7960"/>
                    </a:cubicBezTo>
                    <a:cubicBezTo>
                      <a:pt x="6603" y="7602"/>
                      <a:pt x="6102" y="7136"/>
                      <a:pt x="5626" y="6574"/>
                    </a:cubicBezTo>
                    <a:cubicBezTo>
                      <a:pt x="5161" y="6026"/>
                      <a:pt x="4737" y="5414"/>
                      <a:pt x="4366" y="4752"/>
                    </a:cubicBezTo>
                    <a:cubicBezTo>
                      <a:pt x="3959" y="4023"/>
                      <a:pt x="3705" y="3366"/>
                      <a:pt x="3590" y="2742"/>
                    </a:cubicBezTo>
                    <a:cubicBezTo>
                      <a:pt x="3533" y="2434"/>
                      <a:pt x="3516" y="2124"/>
                      <a:pt x="3537" y="1817"/>
                    </a:cubicBezTo>
                    <a:cubicBezTo>
                      <a:pt x="3568" y="1349"/>
                      <a:pt x="3405" y="883"/>
                      <a:pt x="3086" y="540"/>
                    </a:cubicBezTo>
                    <a:cubicBezTo>
                      <a:pt x="2764" y="198"/>
                      <a:pt x="2309" y="1"/>
                      <a:pt x="183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2" name="Google Shape;2172;p33"/>
              <p:cNvSpPr/>
              <p:nvPr/>
            </p:nvSpPr>
            <p:spPr>
              <a:xfrm>
                <a:off x="7119713" y="2910677"/>
                <a:ext cx="269182" cy="74845"/>
              </a:xfrm>
              <a:custGeom>
                <a:avLst/>
                <a:gdLst/>
                <a:ahLst/>
                <a:cxnLst/>
                <a:rect l="l" t="t" r="r" b="b"/>
                <a:pathLst>
                  <a:path w="9005" h="2504" extrusionOk="0">
                    <a:moveTo>
                      <a:pt x="2019" y="1"/>
                    </a:moveTo>
                    <a:lnTo>
                      <a:pt x="0" y="2169"/>
                    </a:lnTo>
                    <a:lnTo>
                      <a:pt x="9004" y="2503"/>
                    </a:lnTo>
                    <a:cubicBezTo>
                      <a:pt x="6684" y="1642"/>
                      <a:pt x="4355" y="807"/>
                      <a:pt x="20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3" name="Google Shape;2173;p33"/>
              <p:cNvSpPr/>
              <p:nvPr/>
            </p:nvSpPr>
            <p:spPr>
              <a:xfrm>
                <a:off x="7180454" y="2977810"/>
                <a:ext cx="208440" cy="33238"/>
              </a:xfrm>
              <a:custGeom>
                <a:avLst/>
                <a:gdLst/>
                <a:ahLst/>
                <a:cxnLst/>
                <a:rect l="l" t="t" r="r" b="b"/>
                <a:pathLst>
                  <a:path w="6973" h="1112" extrusionOk="0">
                    <a:moveTo>
                      <a:pt x="50" y="1"/>
                    </a:moveTo>
                    <a:lnTo>
                      <a:pt x="1" y="1111"/>
                    </a:lnTo>
                    <a:lnTo>
                      <a:pt x="6972" y="257"/>
                    </a:lnTo>
                    <a:lnTo>
                      <a:pt x="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4" name="Google Shape;2174;p33"/>
              <p:cNvSpPr/>
              <p:nvPr/>
            </p:nvSpPr>
            <p:spPr>
              <a:xfrm>
                <a:off x="7200751" y="2834338"/>
                <a:ext cx="188143" cy="151184"/>
              </a:xfrm>
              <a:custGeom>
                <a:avLst/>
                <a:gdLst/>
                <a:ahLst/>
                <a:cxnLst/>
                <a:rect l="l" t="t" r="r" b="b"/>
                <a:pathLst>
                  <a:path w="6294" h="5058" extrusionOk="0">
                    <a:moveTo>
                      <a:pt x="1834" y="0"/>
                    </a:moveTo>
                    <a:lnTo>
                      <a:pt x="1" y="1405"/>
                    </a:lnTo>
                    <a:lnTo>
                      <a:pt x="6293" y="5057"/>
                    </a:lnTo>
                    <a:lnTo>
                      <a:pt x="183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5" name="Google Shape;2175;p33"/>
              <p:cNvSpPr/>
              <p:nvPr/>
            </p:nvSpPr>
            <p:spPr>
              <a:xfrm>
                <a:off x="7199586" y="2876303"/>
                <a:ext cx="189309" cy="109218"/>
              </a:xfrm>
              <a:custGeom>
                <a:avLst/>
                <a:gdLst/>
                <a:ahLst/>
                <a:cxnLst/>
                <a:rect l="l" t="t" r="r" b="b"/>
                <a:pathLst>
                  <a:path w="6333" h="3654" extrusionOk="0">
                    <a:moveTo>
                      <a:pt x="40" y="1"/>
                    </a:moveTo>
                    <a:lnTo>
                      <a:pt x="0" y="1377"/>
                    </a:lnTo>
                    <a:lnTo>
                      <a:pt x="6332" y="3653"/>
                    </a:lnTo>
                    <a:lnTo>
                      <a:pt x="4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6" name="Google Shape;2176;p33"/>
              <p:cNvSpPr/>
              <p:nvPr/>
            </p:nvSpPr>
            <p:spPr>
              <a:xfrm>
                <a:off x="6527423" y="2594769"/>
                <a:ext cx="654018" cy="484995"/>
              </a:xfrm>
              <a:custGeom>
                <a:avLst/>
                <a:gdLst/>
                <a:ahLst/>
                <a:cxnLst/>
                <a:rect l="l" t="t" r="r" b="b"/>
                <a:pathLst>
                  <a:path w="21879" h="16226" extrusionOk="0">
                    <a:moveTo>
                      <a:pt x="9027" y="9365"/>
                    </a:moveTo>
                    <a:lnTo>
                      <a:pt x="9027" y="9365"/>
                    </a:lnTo>
                    <a:cubicBezTo>
                      <a:pt x="9388" y="9420"/>
                      <a:pt x="9748" y="9474"/>
                      <a:pt x="10107" y="9537"/>
                    </a:cubicBezTo>
                    <a:cubicBezTo>
                      <a:pt x="11705" y="9816"/>
                      <a:pt x="13445" y="10338"/>
                      <a:pt x="14407" y="11753"/>
                    </a:cubicBezTo>
                    <a:cubicBezTo>
                      <a:pt x="14815" y="12350"/>
                      <a:pt x="15014" y="13063"/>
                      <a:pt x="14928" y="13787"/>
                    </a:cubicBezTo>
                    <a:cubicBezTo>
                      <a:pt x="14840" y="14519"/>
                      <a:pt x="14449" y="15176"/>
                      <a:pt x="13800" y="15540"/>
                    </a:cubicBezTo>
                    <a:cubicBezTo>
                      <a:pt x="13088" y="15941"/>
                      <a:pt x="12203" y="16024"/>
                      <a:pt x="11402" y="16025"/>
                    </a:cubicBezTo>
                    <a:cubicBezTo>
                      <a:pt x="11397" y="16025"/>
                      <a:pt x="11393" y="16025"/>
                      <a:pt x="11389" y="16025"/>
                    </a:cubicBezTo>
                    <a:cubicBezTo>
                      <a:pt x="10562" y="16025"/>
                      <a:pt x="9722" y="15887"/>
                      <a:pt x="8971" y="15531"/>
                    </a:cubicBezTo>
                    <a:cubicBezTo>
                      <a:pt x="7624" y="14896"/>
                      <a:pt x="6540" y="13406"/>
                      <a:pt x="6875" y="11863"/>
                    </a:cubicBezTo>
                    <a:cubicBezTo>
                      <a:pt x="7123" y="10718"/>
                      <a:pt x="8036" y="9930"/>
                      <a:pt x="9027" y="9365"/>
                    </a:cubicBezTo>
                    <a:close/>
                    <a:moveTo>
                      <a:pt x="224" y="0"/>
                    </a:moveTo>
                    <a:cubicBezTo>
                      <a:pt x="174" y="0"/>
                      <a:pt x="121" y="32"/>
                      <a:pt x="117" y="97"/>
                    </a:cubicBezTo>
                    <a:cubicBezTo>
                      <a:pt x="1" y="1827"/>
                      <a:pt x="767" y="3477"/>
                      <a:pt x="1702" y="4889"/>
                    </a:cubicBezTo>
                    <a:cubicBezTo>
                      <a:pt x="2563" y="6187"/>
                      <a:pt x="3645" y="7380"/>
                      <a:pt x="5001" y="8173"/>
                    </a:cubicBezTo>
                    <a:cubicBezTo>
                      <a:pt x="5742" y="8608"/>
                      <a:pt x="6548" y="8890"/>
                      <a:pt x="7385" y="9075"/>
                    </a:cubicBezTo>
                    <a:cubicBezTo>
                      <a:pt x="7818" y="9172"/>
                      <a:pt x="8256" y="9245"/>
                      <a:pt x="8694" y="9314"/>
                    </a:cubicBezTo>
                    <a:lnTo>
                      <a:pt x="8694" y="9314"/>
                    </a:lnTo>
                    <a:cubicBezTo>
                      <a:pt x="8057" y="9705"/>
                      <a:pt x="7488" y="10188"/>
                      <a:pt x="7090" y="10817"/>
                    </a:cubicBezTo>
                    <a:cubicBezTo>
                      <a:pt x="6696" y="11438"/>
                      <a:pt x="6538" y="12169"/>
                      <a:pt x="6652" y="12896"/>
                    </a:cubicBezTo>
                    <a:cubicBezTo>
                      <a:pt x="6771" y="13643"/>
                      <a:pt x="7159" y="14343"/>
                      <a:pt x="7687" y="14878"/>
                    </a:cubicBezTo>
                    <a:cubicBezTo>
                      <a:pt x="8650" y="15859"/>
                      <a:pt x="10040" y="16225"/>
                      <a:pt x="11395" y="16225"/>
                    </a:cubicBezTo>
                    <a:cubicBezTo>
                      <a:pt x="11701" y="16225"/>
                      <a:pt x="12005" y="16207"/>
                      <a:pt x="12302" y="16172"/>
                    </a:cubicBezTo>
                    <a:cubicBezTo>
                      <a:pt x="13088" y="16080"/>
                      <a:pt x="13923" y="15863"/>
                      <a:pt x="14479" y="15260"/>
                    </a:cubicBezTo>
                    <a:cubicBezTo>
                      <a:pt x="14963" y="14735"/>
                      <a:pt x="15175" y="14007"/>
                      <a:pt x="15142" y="13305"/>
                    </a:cubicBezTo>
                    <a:cubicBezTo>
                      <a:pt x="15070" y="11719"/>
                      <a:pt x="13787" y="10542"/>
                      <a:pt x="12408" y="9957"/>
                    </a:cubicBezTo>
                    <a:cubicBezTo>
                      <a:pt x="11419" y="9540"/>
                      <a:pt x="10369" y="9367"/>
                      <a:pt x="9316" y="9207"/>
                    </a:cubicBezTo>
                    <a:lnTo>
                      <a:pt x="9316" y="9207"/>
                    </a:lnTo>
                    <a:cubicBezTo>
                      <a:pt x="9480" y="9121"/>
                      <a:pt x="9643" y="9041"/>
                      <a:pt x="9805" y="8966"/>
                    </a:cubicBezTo>
                    <a:cubicBezTo>
                      <a:pt x="10603" y="8598"/>
                      <a:pt x="11438" y="8271"/>
                      <a:pt x="12298" y="8084"/>
                    </a:cubicBezTo>
                    <a:cubicBezTo>
                      <a:pt x="12790" y="7978"/>
                      <a:pt x="13290" y="7931"/>
                      <a:pt x="13791" y="7931"/>
                    </a:cubicBezTo>
                    <a:cubicBezTo>
                      <a:pt x="14228" y="7931"/>
                      <a:pt x="14666" y="7967"/>
                      <a:pt x="15100" y="8031"/>
                    </a:cubicBezTo>
                    <a:cubicBezTo>
                      <a:pt x="16029" y="8169"/>
                      <a:pt x="16939" y="8423"/>
                      <a:pt x="17830" y="8712"/>
                    </a:cubicBezTo>
                    <a:cubicBezTo>
                      <a:pt x="18717" y="9000"/>
                      <a:pt x="19590" y="9333"/>
                      <a:pt x="20444" y="9713"/>
                    </a:cubicBezTo>
                    <a:cubicBezTo>
                      <a:pt x="20860" y="9898"/>
                      <a:pt x="21272" y="10094"/>
                      <a:pt x="21677" y="10299"/>
                    </a:cubicBezTo>
                    <a:cubicBezTo>
                      <a:pt x="21693" y="10307"/>
                      <a:pt x="21709" y="10310"/>
                      <a:pt x="21724" y="10310"/>
                    </a:cubicBezTo>
                    <a:cubicBezTo>
                      <a:pt x="21816" y="10310"/>
                      <a:pt x="21878" y="10174"/>
                      <a:pt x="21778" y="10124"/>
                    </a:cubicBezTo>
                    <a:cubicBezTo>
                      <a:pt x="20075" y="9263"/>
                      <a:pt x="18273" y="8557"/>
                      <a:pt x="16419" y="8093"/>
                    </a:cubicBezTo>
                    <a:cubicBezTo>
                      <a:pt x="15556" y="7877"/>
                      <a:pt x="14669" y="7727"/>
                      <a:pt x="13776" y="7727"/>
                    </a:cubicBezTo>
                    <a:cubicBezTo>
                      <a:pt x="13704" y="7727"/>
                      <a:pt x="13632" y="7728"/>
                      <a:pt x="13560" y="7730"/>
                    </a:cubicBezTo>
                    <a:cubicBezTo>
                      <a:pt x="12601" y="7755"/>
                      <a:pt x="11678" y="7995"/>
                      <a:pt x="10786" y="8336"/>
                    </a:cubicBezTo>
                    <a:cubicBezTo>
                      <a:pt x="10186" y="8565"/>
                      <a:pt x="9555" y="8825"/>
                      <a:pt x="8967" y="9154"/>
                    </a:cubicBezTo>
                    <a:lnTo>
                      <a:pt x="8967" y="9154"/>
                    </a:lnTo>
                    <a:cubicBezTo>
                      <a:pt x="8276" y="9048"/>
                      <a:pt x="7586" y="8937"/>
                      <a:pt x="6913" y="8753"/>
                    </a:cubicBezTo>
                    <a:cubicBezTo>
                      <a:pt x="6077" y="8523"/>
                      <a:pt x="5294" y="8163"/>
                      <a:pt x="4583" y="7668"/>
                    </a:cubicBezTo>
                    <a:cubicBezTo>
                      <a:pt x="3912" y="7201"/>
                      <a:pt x="3315" y="6629"/>
                      <a:pt x="2786" y="6005"/>
                    </a:cubicBezTo>
                    <a:cubicBezTo>
                      <a:pt x="2241" y="5363"/>
                      <a:pt x="1760" y="4661"/>
                      <a:pt x="1349" y="3927"/>
                    </a:cubicBezTo>
                    <a:cubicBezTo>
                      <a:pt x="911" y="3145"/>
                      <a:pt x="556" y="2306"/>
                      <a:pt x="393" y="1419"/>
                    </a:cubicBezTo>
                    <a:cubicBezTo>
                      <a:pt x="314" y="984"/>
                      <a:pt x="288" y="540"/>
                      <a:pt x="319" y="97"/>
                    </a:cubicBezTo>
                    <a:cubicBezTo>
                      <a:pt x="323" y="32"/>
                      <a:pt x="27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77" name="Google Shape;2177;p33"/>
            <p:cNvSpPr/>
            <p:nvPr/>
          </p:nvSpPr>
          <p:spPr>
            <a:xfrm>
              <a:off x="348262" y="46628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8" name="Google Shape;2178;p33"/>
            <p:cNvSpPr/>
            <p:nvPr/>
          </p:nvSpPr>
          <p:spPr>
            <a:xfrm>
              <a:off x="8236037" y="234533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9" name="Google Shape;2179;p33"/>
            <p:cNvSpPr/>
            <p:nvPr/>
          </p:nvSpPr>
          <p:spPr>
            <a:xfrm>
              <a:off x="7859140" y="302158"/>
              <a:ext cx="930914" cy="47568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80" name="Google Shape;2180;p33"/>
          <p:cNvGrpSpPr/>
          <p:nvPr/>
        </p:nvGrpSpPr>
        <p:grpSpPr>
          <a:xfrm>
            <a:off x="8734930" y="3781925"/>
            <a:ext cx="2063172" cy="2657771"/>
            <a:chOff x="5794997" y="120146"/>
            <a:chExt cx="901946" cy="1161884"/>
          </a:xfrm>
        </p:grpSpPr>
        <p:sp>
          <p:nvSpPr>
            <p:cNvPr id="2181" name="Google Shape;2181;p33"/>
            <p:cNvSpPr/>
            <p:nvPr/>
          </p:nvSpPr>
          <p:spPr>
            <a:xfrm>
              <a:off x="5794997" y="120146"/>
              <a:ext cx="901946" cy="1161884"/>
            </a:xfrm>
            <a:custGeom>
              <a:avLst/>
              <a:gdLst/>
              <a:ahLst/>
              <a:cxnLst/>
              <a:rect l="l" t="t" r="r" b="b"/>
              <a:pathLst>
                <a:path w="30173" h="38872" extrusionOk="0">
                  <a:moveTo>
                    <a:pt x="17712" y="0"/>
                  </a:moveTo>
                  <a:cubicBezTo>
                    <a:pt x="17198" y="0"/>
                    <a:pt x="16697" y="334"/>
                    <a:pt x="16559" y="905"/>
                  </a:cubicBezTo>
                  <a:lnTo>
                    <a:pt x="16476" y="1245"/>
                  </a:lnTo>
                  <a:cubicBezTo>
                    <a:pt x="16290" y="1227"/>
                    <a:pt x="16103" y="1219"/>
                    <a:pt x="15920" y="1219"/>
                  </a:cubicBezTo>
                  <a:cubicBezTo>
                    <a:pt x="14287" y="1219"/>
                    <a:pt x="13052" y="1916"/>
                    <a:pt x="12215" y="2723"/>
                  </a:cubicBezTo>
                  <a:cubicBezTo>
                    <a:pt x="12200" y="2106"/>
                    <a:pt x="11989" y="1512"/>
                    <a:pt x="11389" y="1106"/>
                  </a:cubicBezTo>
                  <a:cubicBezTo>
                    <a:pt x="11135" y="935"/>
                    <a:pt x="10844" y="836"/>
                    <a:pt x="10542" y="816"/>
                  </a:cubicBezTo>
                  <a:cubicBezTo>
                    <a:pt x="10277" y="589"/>
                    <a:pt x="9974" y="475"/>
                    <a:pt x="9688" y="421"/>
                  </a:cubicBezTo>
                  <a:cubicBezTo>
                    <a:pt x="9586" y="406"/>
                    <a:pt x="9483" y="394"/>
                    <a:pt x="9382" y="394"/>
                  </a:cubicBezTo>
                  <a:cubicBezTo>
                    <a:pt x="9161" y="394"/>
                    <a:pt x="8926" y="428"/>
                    <a:pt x="8697" y="524"/>
                  </a:cubicBezTo>
                  <a:cubicBezTo>
                    <a:pt x="8559" y="486"/>
                    <a:pt x="8408" y="468"/>
                    <a:pt x="8247" y="468"/>
                  </a:cubicBezTo>
                  <a:lnTo>
                    <a:pt x="8075" y="469"/>
                  </a:lnTo>
                  <a:lnTo>
                    <a:pt x="7921" y="499"/>
                  </a:lnTo>
                  <a:cubicBezTo>
                    <a:pt x="7521" y="576"/>
                    <a:pt x="7166" y="774"/>
                    <a:pt x="6890" y="1069"/>
                  </a:cubicBezTo>
                  <a:cubicBezTo>
                    <a:pt x="6086" y="1281"/>
                    <a:pt x="5253" y="1981"/>
                    <a:pt x="5640" y="4077"/>
                  </a:cubicBezTo>
                  <a:cubicBezTo>
                    <a:pt x="5472" y="4716"/>
                    <a:pt x="5480" y="5480"/>
                    <a:pt x="5891" y="6163"/>
                  </a:cubicBezTo>
                  <a:cubicBezTo>
                    <a:pt x="5840" y="7963"/>
                    <a:pt x="5973" y="12800"/>
                    <a:pt x="8545" y="16440"/>
                  </a:cubicBezTo>
                  <a:cubicBezTo>
                    <a:pt x="7993" y="17335"/>
                    <a:pt x="7266" y="18676"/>
                    <a:pt x="6745" y="20207"/>
                  </a:cubicBezTo>
                  <a:cubicBezTo>
                    <a:pt x="6705" y="20329"/>
                    <a:pt x="6666" y="20450"/>
                    <a:pt x="6629" y="20570"/>
                  </a:cubicBezTo>
                  <a:lnTo>
                    <a:pt x="907" y="24371"/>
                  </a:lnTo>
                  <a:cubicBezTo>
                    <a:pt x="639" y="24549"/>
                    <a:pt x="567" y="24909"/>
                    <a:pt x="742" y="25177"/>
                  </a:cubicBezTo>
                  <a:cubicBezTo>
                    <a:pt x="252" y="25820"/>
                    <a:pt x="1" y="26520"/>
                    <a:pt x="1" y="27231"/>
                  </a:cubicBezTo>
                  <a:cubicBezTo>
                    <a:pt x="1" y="27820"/>
                    <a:pt x="174" y="28418"/>
                    <a:pt x="527" y="28991"/>
                  </a:cubicBezTo>
                  <a:cubicBezTo>
                    <a:pt x="1299" y="30243"/>
                    <a:pt x="2869" y="31537"/>
                    <a:pt x="4010" y="32374"/>
                  </a:cubicBezTo>
                  <a:cubicBezTo>
                    <a:pt x="3988" y="32434"/>
                    <a:pt x="3970" y="32496"/>
                    <a:pt x="3957" y="32558"/>
                  </a:cubicBezTo>
                  <a:cubicBezTo>
                    <a:pt x="3947" y="32602"/>
                    <a:pt x="3940" y="32644"/>
                    <a:pt x="3935" y="32688"/>
                  </a:cubicBezTo>
                  <a:cubicBezTo>
                    <a:pt x="3611" y="33444"/>
                    <a:pt x="3388" y="34334"/>
                    <a:pt x="3778" y="35131"/>
                  </a:cubicBezTo>
                  <a:cubicBezTo>
                    <a:pt x="3971" y="35538"/>
                    <a:pt x="4307" y="35864"/>
                    <a:pt x="4725" y="36053"/>
                  </a:cubicBezTo>
                  <a:cubicBezTo>
                    <a:pt x="4972" y="36164"/>
                    <a:pt x="5242" y="36221"/>
                    <a:pt x="5524" y="36221"/>
                  </a:cubicBezTo>
                  <a:cubicBezTo>
                    <a:pt x="6480" y="36221"/>
                    <a:pt x="7682" y="35391"/>
                    <a:pt x="8684" y="34486"/>
                  </a:cubicBezTo>
                  <a:cubicBezTo>
                    <a:pt x="9688" y="33583"/>
                    <a:pt x="10492" y="32605"/>
                    <a:pt x="10652" y="32307"/>
                  </a:cubicBezTo>
                  <a:cubicBezTo>
                    <a:pt x="10764" y="32099"/>
                    <a:pt x="10835" y="31878"/>
                    <a:pt x="10867" y="31657"/>
                  </a:cubicBezTo>
                  <a:lnTo>
                    <a:pt x="11370" y="32489"/>
                  </a:lnTo>
                  <a:cubicBezTo>
                    <a:pt x="11511" y="32723"/>
                    <a:pt x="11761" y="32863"/>
                    <a:pt x="12028" y="32863"/>
                  </a:cubicBezTo>
                  <a:cubicBezTo>
                    <a:pt x="12062" y="32863"/>
                    <a:pt x="12097" y="32860"/>
                    <a:pt x="12131" y="32856"/>
                  </a:cubicBezTo>
                  <a:lnTo>
                    <a:pt x="12514" y="32805"/>
                  </a:lnTo>
                  <a:cubicBezTo>
                    <a:pt x="12881" y="33336"/>
                    <a:pt x="13258" y="33738"/>
                    <a:pt x="13658" y="34027"/>
                  </a:cubicBezTo>
                  <a:cubicBezTo>
                    <a:pt x="14432" y="34583"/>
                    <a:pt x="16680" y="35435"/>
                    <a:pt x="18222" y="35981"/>
                  </a:cubicBezTo>
                  <a:cubicBezTo>
                    <a:pt x="18246" y="36034"/>
                    <a:pt x="18274" y="36084"/>
                    <a:pt x="18304" y="36138"/>
                  </a:cubicBezTo>
                  <a:cubicBezTo>
                    <a:pt x="18328" y="36176"/>
                    <a:pt x="18352" y="36211"/>
                    <a:pt x="18379" y="36249"/>
                  </a:cubicBezTo>
                  <a:cubicBezTo>
                    <a:pt x="18410" y="36327"/>
                    <a:pt x="18445" y="36406"/>
                    <a:pt x="18487" y="36479"/>
                  </a:cubicBezTo>
                  <a:cubicBezTo>
                    <a:pt x="18506" y="36506"/>
                    <a:pt x="18522" y="36534"/>
                    <a:pt x="18539" y="36561"/>
                  </a:cubicBezTo>
                  <a:cubicBezTo>
                    <a:pt x="18586" y="36708"/>
                    <a:pt x="18655" y="36849"/>
                    <a:pt x="18744" y="36979"/>
                  </a:cubicBezTo>
                  <a:cubicBezTo>
                    <a:pt x="18810" y="37079"/>
                    <a:pt x="18887" y="37169"/>
                    <a:pt x="18970" y="37253"/>
                  </a:cubicBezTo>
                  <a:cubicBezTo>
                    <a:pt x="19383" y="37960"/>
                    <a:pt x="19961" y="38671"/>
                    <a:pt x="20830" y="38833"/>
                  </a:cubicBezTo>
                  <a:cubicBezTo>
                    <a:pt x="20954" y="38857"/>
                    <a:pt x="21080" y="38872"/>
                    <a:pt x="21203" y="38872"/>
                  </a:cubicBezTo>
                  <a:cubicBezTo>
                    <a:pt x="21525" y="38872"/>
                    <a:pt x="21847" y="38787"/>
                    <a:pt x="22136" y="38627"/>
                  </a:cubicBezTo>
                  <a:cubicBezTo>
                    <a:pt x="23334" y="37960"/>
                    <a:pt x="23389" y="36372"/>
                    <a:pt x="23272" y="34756"/>
                  </a:cubicBezTo>
                  <a:cubicBezTo>
                    <a:pt x="23213" y="33933"/>
                    <a:pt x="23022" y="32356"/>
                    <a:pt x="22682" y="31636"/>
                  </a:cubicBezTo>
                  <a:cubicBezTo>
                    <a:pt x="22350" y="30938"/>
                    <a:pt x="21663" y="30504"/>
                    <a:pt x="20891" y="30504"/>
                  </a:cubicBezTo>
                  <a:cubicBezTo>
                    <a:pt x="20859" y="30504"/>
                    <a:pt x="20827" y="30506"/>
                    <a:pt x="20813" y="30506"/>
                  </a:cubicBezTo>
                  <a:cubicBezTo>
                    <a:pt x="20441" y="30517"/>
                    <a:pt x="20053" y="30628"/>
                    <a:pt x="19650" y="30835"/>
                  </a:cubicBezTo>
                  <a:cubicBezTo>
                    <a:pt x="19398" y="30713"/>
                    <a:pt x="19153" y="30586"/>
                    <a:pt x="18937" y="30462"/>
                  </a:cubicBezTo>
                  <a:cubicBezTo>
                    <a:pt x="19183" y="30328"/>
                    <a:pt x="19327" y="30070"/>
                    <a:pt x="19327" y="29801"/>
                  </a:cubicBezTo>
                  <a:cubicBezTo>
                    <a:pt x="19327" y="29710"/>
                    <a:pt x="19309" y="29616"/>
                    <a:pt x="19275" y="29528"/>
                  </a:cubicBezTo>
                  <a:lnTo>
                    <a:pt x="17074" y="23880"/>
                  </a:lnTo>
                  <a:cubicBezTo>
                    <a:pt x="17153" y="23365"/>
                    <a:pt x="17302" y="22435"/>
                    <a:pt x="17485" y="21461"/>
                  </a:cubicBezTo>
                  <a:cubicBezTo>
                    <a:pt x="17523" y="21256"/>
                    <a:pt x="17560" y="21061"/>
                    <a:pt x="17598" y="20872"/>
                  </a:cubicBezTo>
                  <a:cubicBezTo>
                    <a:pt x="17742" y="20879"/>
                    <a:pt x="17883" y="20881"/>
                    <a:pt x="18026" y="20881"/>
                  </a:cubicBezTo>
                  <a:cubicBezTo>
                    <a:pt x="22262" y="20881"/>
                    <a:pt x="25768" y="18693"/>
                    <a:pt x="26846" y="17939"/>
                  </a:cubicBezTo>
                  <a:cubicBezTo>
                    <a:pt x="27521" y="17746"/>
                    <a:pt x="28027" y="17283"/>
                    <a:pt x="28354" y="16782"/>
                  </a:cubicBezTo>
                  <a:cubicBezTo>
                    <a:pt x="30173" y="15669"/>
                    <a:pt x="30136" y="14580"/>
                    <a:pt x="29758" y="13839"/>
                  </a:cubicBezTo>
                  <a:cubicBezTo>
                    <a:pt x="29792" y="13436"/>
                    <a:pt x="29702" y="13038"/>
                    <a:pt x="29493" y="12691"/>
                  </a:cubicBezTo>
                  <a:cubicBezTo>
                    <a:pt x="29353" y="12461"/>
                    <a:pt x="29168" y="12272"/>
                    <a:pt x="28946" y="12131"/>
                  </a:cubicBezTo>
                  <a:cubicBezTo>
                    <a:pt x="28838" y="11813"/>
                    <a:pt x="28640" y="11537"/>
                    <a:pt x="28369" y="11325"/>
                  </a:cubicBezTo>
                  <a:cubicBezTo>
                    <a:pt x="28121" y="11131"/>
                    <a:pt x="27831" y="11007"/>
                    <a:pt x="27519" y="10965"/>
                  </a:cubicBezTo>
                  <a:cubicBezTo>
                    <a:pt x="27302" y="10750"/>
                    <a:pt x="27031" y="10592"/>
                    <a:pt x="26725" y="10519"/>
                  </a:cubicBezTo>
                  <a:cubicBezTo>
                    <a:pt x="26644" y="10498"/>
                    <a:pt x="26561" y="10484"/>
                    <a:pt x="26476" y="10475"/>
                  </a:cubicBezTo>
                  <a:cubicBezTo>
                    <a:pt x="26970" y="8564"/>
                    <a:pt x="26194" y="7191"/>
                    <a:pt x="25176" y="6385"/>
                  </a:cubicBezTo>
                  <a:cubicBezTo>
                    <a:pt x="25172" y="6018"/>
                    <a:pt x="25100" y="5648"/>
                    <a:pt x="24956" y="5291"/>
                  </a:cubicBezTo>
                  <a:cubicBezTo>
                    <a:pt x="24279" y="3618"/>
                    <a:pt x="22297" y="2754"/>
                    <a:pt x="21477" y="2458"/>
                  </a:cubicBezTo>
                  <a:cubicBezTo>
                    <a:pt x="20144" y="1981"/>
                    <a:pt x="19105" y="929"/>
                    <a:pt x="19100" y="924"/>
                  </a:cubicBezTo>
                  <a:lnTo>
                    <a:pt x="18558" y="362"/>
                  </a:lnTo>
                  <a:cubicBezTo>
                    <a:pt x="18318" y="114"/>
                    <a:pt x="18013" y="0"/>
                    <a:pt x="17712"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2" name="Google Shape;2182;p33"/>
            <p:cNvSpPr/>
            <p:nvPr/>
          </p:nvSpPr>
          <p:spPr>
            <a:xfrm>
              <a:off x="5942427" y="1034482"/>
              <a:ext cx="130959" cy="120277"/>
            </a:xfrm>
            <a:custGeom>
              <a:avLst/>
              <a:gdLst/>
              <a:ahLst/>
              <a:cxnLst/>
              <a:rect l="l" t="t" r="r" b="b"/>
              <a:pathLst>
                <a:path w="4381" h="4024" extrusionOk="0">
                  <a:moveTo>
                    <a:pt x="3096" y="0"/>
                  </a:moveTo>
                  <a:lnTo>
                    <a:pt x="1238" y="1324"/>
                  </a:lnTo>
                  <a:cubicBezTo>
                    <a:pt x="1238" y="1324"/>
                    <a:pt x="1" y="3237"/>
                    <a:pt x="300" y="3848"/>
                  </a:cubicBezTo>
                  <a:cubicBezTo>
                    <a:pt x="332" y="3914"/>
                    <a:pt x="382" y="3964"/>
                    <a:pt x="452" y="3996"/>
                  </a:cubicBezTo>
                  <a:cubicBezTo>
                    <a:pt x="493" y="4015"/>
                    <a:pt x="541" y="4023"/>
                    <a:pt x="594" y="4023"/>
                  </a:cubicBezTo>
                  <a:cubicBezTo>
                    <a:pt x="1486" y="4023"/>
                    <a:pt x="3980" y="1565"/>
                    <a:pt x="4299" y="967"/>
                  </a:cubicBezTo>
                  <a:cubicBezTo>
                    <a:pt x="4380" y="808"/>
                    <a:pt x="4349" y="667"/>
                    <a:pt x="4253" y="548"/>
                  </a:cubicBezTo>
                  <a:cubicBezTo>
                    <a:pt x="3963" y="187"/>
                    <a:pt x="3096" y="0"/>
                    <a:pt x="309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3" name="Google Shape;2183;p33"/>
            <p:cNvSpPr/>
            <p:nvPr/>
          </p:nvSpPr>
          <p:spPr>
            <a:xfrm>
              <a:off x="5951364" y="1050861"/>
              <a:ext cx="122021" cy="103898"/>
            </a:xfrm>
            <a:custGeom>
              <a:avLst/>
              <a:gdLst/>
              <a:ahLst/>
              <a:cxnLst/>
              <a:rect l="l" t="t" r="r" b="b"/>
              <a:pathLst>
                <a:path w="4082" h="3476" extrusionOk="0">
                  <a:moveTo>
                    <a:pt x="3954" y="0"/>
                  </a:moveTo>
                  <a:cubicBezTo>
                    <a:pt x="2405" y="2058"/>
                    <a:pt x="708" y="2981"/>
                    <a:pt x="1" y="3300"/>
                  </a:cubicBezTo>
                  <a:cubicBezTo>
                    <a:pt x="33" y="3366"/>
                    <a:pt x="83" y="3416"/>
                    <a:pt x="153" y="3448"/>
                  </a:cubicBezTo>
                  <a:cubicBezTo>
                    <a:pt x="194" y="3467"/>
                    <a:pt x="242" y="3475"/>
                    <a:pt x="295" y="3475"/>
                  </a:cubicBezTo>
                  <a:cubicBezTo>
                    <a:pt x="1187" y="3475"/>
                    <a:pt x="3681" y="1017"/>
                    <a:pt x="4000" y="419"/>
                  </a:cubicBezTo>
                  <a:cubicBezTo>
                    <a:pt x="4081" y="260"/>
                    <a:pt x="4050" y="119"/>
                    <a:pt x="39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4" name="Google Shape;2184;p33"/>
            <p:cNvSpPr/>
            <p:nvPr/>
          </p:nvSpPr>
          <p:spPr>
            <a:xfrm>
              <a:off x="5970376" y="1076776"/>
              <a:ext cx="30819" cy="10372"/>
            </a:xfrm>
            <a:custGeom>
              <a:avLst/>
              <a:gdLst/>
              <a:ahLst/>
              <a:cxnLst/>
              <a:rect l="l" t="t" r="r" b="b"/>
              <a:pathLst>
                <a:path w="1031" h="347" extrusionOk="0">
                  <a:moveTo>
                    <a:pt x="439" y="0"/>
                  </a:moveTo>
                  <a:cubicBezTo>
                    <a:pt x="343" y="0"/>
                    <a:pt x="246" y="10"/>
                    <a:pt x="150" y="25"/>
                  </a:cubicBezTo>
                  <a:cubicBezTo>
                    <a:pt x="8" y="46"/>
                    <a:pt x="0" y="259"/>
                    <a:pt x="149" y="259"/>
                  </a:cubicBezTo>
                  <a:cubicBezTo>
                    <a:pt x="151" y="259"/>
                    <a:pt x="153" y="259"/>
                    <a:pt x="155" y="259"/>
                  </a:cubicBezTo>
                  <a:cubicBezTo>
                    <a:pt x="220" y="257"/>
                    <a:pt x="285" y="254"/>
                    <a:pt x="349" y="254"/>
                  </a:cubicBezTo>
                  <a:cubicBezTo>
                    <a:pt x="492" y="254"/>
                    <a:pt x="633" y="268"/>
                    <a:pt x="768" y="331"/>
                  </a:cubicBezTo>
                  <a:cubicBezTo>
                    <a:pt x="789" y="342"/>
                    <a:pt x="810" y="346"/>
                    <a:pt x="830" y="346"/>
                  </a:cubicBezTo>
                  <a:cubicBezTo>
                    <a:pt x="952" y="346"/>
                    <a:pt x="1030" y="169"/>
                    <a:pt x="898" y="101"/>
                  </a:cubicBezTo>
                  <a:cubicBezTo>
                    <a:pt x="752" y="27"/>
                    <a:pt x="597" y="0"/>
                    <a:pt x="4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5" name="Google Shape;2185;p33"/>
            <p:cNvSpPr/>
            <p:nvPr/>
          </p:nvSpPr>
          <p:spPr>
            <a:xfrm>
              <a:off x="5965085" y="1088463"/>
              <a:ext cx="30580" cy="9684"/>
            </a:xfrm>
            <a:custGeom>
              <a:avLst/>
              <a:gdLst/>
              <a:ahLst/>
              <a:cxnLst/>
              <a:rect l="l" t="t" r="r" b="b"/>
              <a:pathLst>
                <a:path w="1023" h="324" extrusionOk="0">
                  <a:moveTo>
                    <a:pt x="385" y="1"/>
                  </a:moveTo>
                  <a:cubicBezTo>
                    <a:pt x="310" y="1"/>
                    <a:pt x="234" y="5"/>
                    <a:pt x="157" y="14"/>
                  </a:cubicBezTo>
                  <a:cubicBezTo>
                    <a:pt x="4" y="30"/>
                    <a:pt x="1" y="264"/>
                    <a:pt x="152" y="264"/>
                  </a:cubicBezTo>
                  <a:cubicBezTo>
                    <a:pt x="156" y="264"/>
                    <a:pt x="159" y="264"/>
                    <a:pt x="163" y="264"/>
                  </a:cubicBezTo>
                  <a:cubicBezTo>
                    <a:pt x="210" y="261"/>
                    <a:pt x="257" y="259"/>
                    <a:pt x="303" y="259"/>
                  </a:cubicBezTo>
                  <a:cubicBezTo>
                    <a:pt x="471" y="259"/>
                    <a:pt x="636" y="278"/>
                    <a:pt x="799" y="319"/>
                  </a:cubicBezTo>
                  <a:cubicBezTo>
                    <a:pt x="812" y="322"/>
                    <a:pt x="824" y="323"/>
                    <a:pt x="835" y="323"/>
                  </a:cubicBezTo>
                  <a:cubicBezTo>
                    <a:pt x="976" y="323"/>
                    <a:pt x="1023" y="95"/>
                    <a:pt x="866" y="58"/>
                  </a:cubicBezTo>
                  <a:cubicBezTo>
                    <a:pt x="706" y="20"/>
                    <a:pt x="546" y="1"/>
                    <a:pt x="38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6" name="Google Shape;2186;p33"/>
            <p:cNvSpPr/>
            <p:nvPr/>
          </p:nvSpPr>
          <p:spPr>
            <a:xfrm>
              <a:off x="5959465" y="1100538"/>
              <a:ext cx="30132" cy="9834"/>
            </a:xfrm>
            <a:custGeom>
              <a:avLst/>
              <a:gdLst/>
              <a:ahLst/>
              <a:cxnLst/>
              <a:rect l="l" t="t" r="r" b="b"/>
              <a:pathLst>
                <a:path w="1008" h="329" extrusionOk="0">
                  <a:moveTo>
                    <a:pt x="331" y="0"/>
                  </a:moveTo>
                  <a:cubicBezTo>
                    <a:pt x="250" y="0"/>
                    <a:pt x="170" y="8"/>
                    <a:pt x="94" y="28"/>
                  </a:cubicBezTo>
                  <a:cubicBezTo>
                    <a:pt x="1" y="50"/>
                    <a:pt x="5" y="190"/>
                    <a:pt x="97" y="211"/>
                  </a:cubicBezTo>
                  <a:cubicBezTo>
                    <a:pt x="328" y="263"/>
                    <a:pt x="567" y="263"/>
                    <a:pt x="800" y="324"/>
                  </a:cubicBezTo>
                  <a:cubicBezTo>
                    <a:pt x="812" y="327"/>
                    <a:pt x="823" y="329"/>
                    <a:pt x="834" y="329"/>
                  </a:cubicBezTo>
                  <a:cubicBezTo>
                    <a:pt x="966" y="329"/>
                    <a:pt x="1008" y="115"/>
                    <a:pt x="860" y="78"/>
                  </a:cubicBezTo>
                  <a:cubicBezTo>
                    <a:pt x="698" y="39"/>
                    <a:pt x="511" y="0"/>
                    <a:pt x="3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7" name="Google Shape;2187;p33"/>
            <p:cNvSpPr/>
            <p:nvPr/>
          </p:nvSpPr>
          <p:spPr>
            <a:xfrm>
              <a:off x="6383341" y="1080064"/>
              <a:ext cx="70785" cy="153933"/>
            </a:xfrm>
            <a:custGeom>
              <a:avLst/>
              <a:gdLst/>
              <a:ahLst/>
              <a:cxnLst/>
              <a:rect l="l" t="t" r="r" b="b"/>
              <a:pathLst>
                <a:path w="2368" h="5150" extrusionOk="0">
                  <a:moveTo>
                    <a:pt x="1207" y="1"/>
                  </a:moveTo>
                  <a:cubicBezTo>
                    <a:pt x="1199" y="1"/>
                    <a:pt x="1190" y="1"/>
                    <a:pt x="1182" y="1"/>
                  </a:cubicBezTo>
                  <a:cubicBezTo>
                    <a:pt x="719" y="17"/>
                    <a:pt x="52" y="600"/>
                    <a:pt x="52" y="600"/>
                  </a:cubicBezTo>
                  <a:lnTo>
                    <a:pt x="1" y="2881"/>
                  </a:lnTo>
                  <a:cubicBezTo>
                    <a:pt x="1" y="2881"/>
                    <a:pt x="791" y="5018"/>
                    <a:pt x="1459" y="5143"/>
                  </a:cubicBezTo>
                  <a:cubicBezTo>
                    <a:pt x="1479" y="5147"/>
                    <a:pt x="1499" y="5149"/>
                    <a:pt x="1519" y="5149"/>
                  </a:cubicBezTo>
                  <a:cubicBezTo>
                    <a:pt x="1571" y="5149"/>
                    <a:pt x="1621" y="5136"/>
                    <a:pt x="1669" y="5109"/>
                  </a:cubicBezTo>
                  <a:cubicBezTo>
                    <a:pt x="2368" y="4720"/>
                    <a:pt x="1851" y="864"/>
                    <a:pt x="1546" y="214"/>
                  </a:cubicBezTo>
                  <a:cubicBezTo>
                    <a:pt x="1473" y="61"/>
                    <a:pt x="1351" y="1"/>
                    <a:pt x="120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8" name="Google Shape;2188;p33"/>
            <p:cNvSpPr/>
            <p:nvPr/>
          </p:nvSpPr>
          <p:spPr>
            <a:xfrm>
              <a:off x="6418704" y="1080064"/>
              <a:ext cx="35423" cy="153933"/>
            </a:xfrm>
            <a:custGeom>
              <a:avLst/>
              <a:gdLst/>
              <a:ahLst/>
              <a:cxnLst/>
              <a:rect l="l" t="t" r="r" b="b"/>
              <a:pathLst>
                <a:path w="1185" h="5150" extrusionOk="0">
                  <a:moveTo>
                    <a:pt x="25" y="1"/>
                  </a:moveTo>
                  <a:cubicBezTo>
                    <a:pt x="17" y="1"/>
                    <a:pt x="9" y="1"/>
                    <a:pt x="1" y="1"/>
                  </a:cubicBezTo>
                  <a:cubicBezTo>
                    <a:pt x="719" y="2473"/>
                    <a:pt x="444" y="4384"/>
                    <a:pt x="276" y="5143"/>
                  </a:cubicBezTo>
                  <a:cubicBezTo>
                    <a:pt x="296" y="5147"/>
                    <a:pt x="316" y="5149"/>
                    <a:pt x="336" y="5149"/>
                  </a:cubicBezTo>
                  <a:cubicBezTo>
                    <a:pt x="388" y="5149"/>
                    <a:pt x="438" y="5136"/>
                    <a:pt x="486" y="5109"/>
                  </a:cubicBezTo>
                  <a:cubicBezTo>
                    <a:pt x="1185" y="4720"/>
                    <a:pt x="668" y="864"/>
                    <a:pt x="363" y="214"/>
                  </a:cubicBezTo>
                  <a:cubicBezTo>
                    <a:pt x="290" y="61"/>
                    <a:pt x="168" y="1"/>
                    <a:pt x="2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9" name="Google Shape;2189;p33"/>
            <p:cNvSpPr/>
            <p:nvPr/>
          </p:nvSpPr>
          <p:spPr>
            <a:xfrm>
              <a:off x="6381906" y="1154879"/>
              <a:ext cx="23794" cy="22627"/>
            </a:xfrm>
            <a:custGeom>
              <a:avLst/>
              <a:gdLst/>
              <a:ahLst/>
              <a:cxnLst/>
              <a:rect l="l" t="t" r="r" b="b"/>
              <a:pathLst>
                <a:path w="796" h="757" extrusionOk="0">
                  <a:moveTo>
                    <a:pt x="617" y="0"/>
                  </a:moveTo>
                  <a:cubicBezTo>
                    <a:pt x="599" y="0"/>
                    <a:pt x="579" y="5"/>
                    <a:pt x="558" y="15"/>
                  </a:cubicBezTo>
                  <a:cubicBezTo>
                    <a:pt x="321" y="131"/>
                    <a:pt x="170" y="341"/>
                    <a:pt x="50" y="568"/>
                  </a:cubicBezTo>
                  <a:cubicBezTo>
                    <a:pt x="1" y="660"/>
                    <a:pt x="74" y="756"/>
                    <a:pt x="153" y="756"/>
                  </a:cubicBezTo>
                  <a:cubicBezTo>
                    <a:pt x="184" y="756"/>
                    <a:pt x="216" y="741"/>
                    <a:pt x="242" y="704"/>
                  </a:cubicBezTo>
                  <a:cubicBezTo>
                    <a:pt x="362" y="533"/>
                    <a:pt x="476" y="356"/>
                    <a:pt x="666" y="258"/>
                  </a:cubicBezTo>
                  <a:cubicBezTo>
                    <a:pt x="795" y="189"/>
                    <a:pt x="736" y="0"/>
                    <a:pt x="6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0" name="Google Shape;2190;p33"/>
            <p:cNvSpPr/>
            <p:nvPr/>
          </p:nvSpPr>
          <p:spPr>
            <a:xfrm>
              <a:off x="6387735" y="1165609"/>
              <a:ext cx="23765" cy="23165"/>
            </a:xfrm>
            <a:custGeom>
              <a:avLst/>
              <a:gdLst/>
              <a:ahLst/>
              <a:cxnLst/>
              <a:rect l="l" t="t" r="r" b="b"/>
              <a:pathLst>
                <a:path w="795" h="775" extrusionOk="0">
                  <a:moveTo>
                    <a:pt x="598" y="1"/>
                  </a:moveTo>
                  <a:cubicBezTo>
                    <a:pt x="571" y="1"/>
                    <a:pt x="543" y="10"/>
                    <a:pt x="517" y="33"/>
                  </a:cubicBezTo>
                  <a:cubicBezTo>
                    <a:pt x="334" y="188"/>
                    <a:pt x="180" y="366"/>
                    <a:pt x="58" y="575"/>
                  </a:cubicBezTo>
                  <a:cubicBezTo>
                    <a:pt x="1" y="673"/>
                    <a:pt x="84" y="775"/>
                    <a:pt x="169" y="775"/>
                  </a:cubicBezTo>
                  <a:cubicBezTo>
                    <a:pt x="203" y="775"/>
                    <a:pt x="237" y="758"/>
                    <a:pt x="263" y="719"/>
                  </a:cubicBezTo>
                  <a:cubicBezTo>
                    <a:pt x="380" y="539"/>
                    <a:pt x="521" y="379"/>
                    <a:pt x="688" y="243"/>
                  </a:cubicBezTo>
                  <a:cubicBezTo>
                    <a:pt x="794" y="154"/>
                    <a:pt x="705" y="1"/>
                    <a:pt x="5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1" name="Google Shape;2191;p33"/>
            <p:cNvSpPr/>
            <p:nvPr/>
          </p:nvSpPr>
          <p:spPr>
            <a:xfrm>
              <a:off x="6394162" y="1177894"/>
              <a:ext cx="23585" cy="22178"/>
            </a:xfrm>
            <a:custGeom>
              <a:avLst/>
              <a:gdLst/>
              <a:ahLst/>
              <a:cxnLst/>
              <a:rect l="l" t="t" r="r" b="b"/>
              <a:pathLst>
                <a:path w="789" h="742" extrusionOk="0">
                  <a:moveTo>
                    <a:pt x="602" y="1"/>
                  </a:moveTo>
                  <a:cubicBezTo>
                    <a:pt x="577" y="1"/>
                    <a:pt x="550" y="9"/>
                    <a:pt x="525" y="30"/>
                  </a:cubicBezTo>
                  <a:cubicBezTo>
                    <a:pt x="337" y="185"/>
                    <a:pt x="120" y="384"/>
                    <a:pt x="27" y="614"/>
                  </a:cubicBezTo>
                  <a:cubicBezTo>
                    <a:pt x="0" y="679"/>
                    <a:pt x="59" y="742"/>
                    <a:pt x="120" y="742"/>
                  </a:cubicBezTo>
                  <a:cubicBezTo>
                    <a:pt x="140" y="742"/>
                    <a:pt x="159" y="736"/>
                    <a:pt x="177" y="721"/>
                  </a:cubicBezTo>
                  <a:cubicBezTo>
                    <a:pt x="356" y="566"/>
                    <a:pt x="500" y="375"/>
                    <a:pt x="686" y="226"/>
                  </a:cubicBezTo>
                  <a:cubicBezTo>
                    <a:pt x="788" y="144"/>
                    <a:pt x="704" y="1"/>
                    <a:pt x="60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2" name="Google Shape;2192;p33"/>
            <p:cNvSpPr/>
            <p:nvPr/>
          </p:nvSpPr>
          <p:spPr>
            <a:xfrm>
              <a:off x="5831167" y="870057"/>
              <a:ext cx="203837" cy="204119"/>
            </a:xfrm>
            <a:custGeom>
              <a:avLst/>
              <a:gdLst/>
              <a:ahLst/>
              <a:cxnLst/>
              <a:rect l="l" t="t" r="r" b="b"/>
              <a:pathLst>
                <a:path w="6819" h="6829" extrusionOk="0">
                  <a:moveTo>
                    <a:pt x="2010" y="1"/>
                  </a:moveTo>
                  <a:cubicBezTo>
                    <a:pt x="1944" y="81"/>
                    <a:pt x="1636" y="268"/>
                    <a:pt x="1306" y="550"/>
                  </a:cubicBezTo>
                  <a:cubicBezTo>
                    <a:pt x="689" y="1079"/>
                    <a:pt x="1" y="1944"/>
                    <a:pt x="689" y="3062"/>
                  </a:cubicBezTo>
                  <a:cubicBezTo>
                    <a:pt x="1744" y="4776"/>
                    <a:pt x="4960" y="6828"/>
                    <a:pt x="4960" y="6828"/>
                  </a:cubicBezTo>
                  <a:cubicBezTo>
                    <a:pt x="5762" y="6616"/>
                    <a:pt x="6379" y="6173"/>
                    <a:pt x="6818" y="5503"/>
                  </a:cubicBezTo>
                  <a:lnTo>
                    <a:pt x="5646" y="4160"/>
                  </a:lnTo>
                  <a:lnTo>
                    <a:pt x="5645" y="4160"/>
                  </a:lnTo>
                  <a:lnTo>
                    <a:pt x="2010" y="1"/>
                  </a:lnTo>
                  <a:close/>
                </a:path>
              </a:pathLst>
            </a:custGeom>
            <a:solidFill>
              <a:srgbClr val="F0CD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3" name="Google Shape;2193;p33"/>
            <p:cNvSpPr/>
            <p:nvPr/>
          </p:nvSpPr>
          <p:spPr>
            <a:xfrm>
              <a:off x="5870146" y="870116"/>
              <a:ext cx="129733" cy="124313"/>
            </a:xfrm>
            <a:custGeom>
              <a:avLst/>
              <a:gdLst/>
              <a:ahLst/>
              <a:cxnLst/>
              <a:rect l="l" t="t" r="r" b="b"/>
              <a:pathLst>
                <a:path w="4340" h="4159" extrusionOk="0">
                  <a:moveTo>
                    <a:pt x="705" y="0"/>
                  </a:moveTo>
                  <a:cubicBezTo>
                    <a:pt x="637" y="79"/>
                    <a:pt x="331" y="266"/>
                    <a:pt x="1" y="548"/>
                  </a:cubicBezTo>
                  <a:cubicBezTo>
                    <a:pt x="416" y="1434"/>
                    <a:pt x="1793" y="3900"/>
                    <a:pt x="4340" y="4158"/>
                  </a:cubicBezTo>
                  <a:lnTo>
                    <a:pt x="705" y="0"/>
                  </a:lnTo>
                  <a:close/>
                </a:path>
              </a:pathLst>
            </a:custGeom>
            <a:solidFill>
              <a:srgbClr val="DDA8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4" name="Google Shape;2194;p33"/>
            <p:cNvSpPr/>
            <p:nvPr/>
          </p:nvSpPr>
          <p:spPr>
            <a:xfrm>
              <a:off x="6186349" y="992277"/>
              <a:ext cx="210025" cy="167743"/>
            </a:xfrm>
            <a:custGeom>
              <a:avLst/>
              <a:gdLst/>
              <a:ahLst/>
              <a:cxnLst/>
              <a:rect l="l" t="t" r="r" b="b"/>
              <a:pathLst>
                <a:path w="7026" h="5612" extrusionOk="0">
                  <a:moveTo>
                    <a:pt x="2874" y="1"/>
                  </a:moveTo>
                  <a:lnTo>
                    <a:pt x="0" y="1339"/>
                  </a:lnTo>
                  <a:cubicBezTo>
                    <a:pt x="0" y="1339"/>
                    <a:pt x="222" y="1880"/>
                    <a:pt x="579" y="2457"/>
                  </a:cubicBezTo>
                  <a:cubicBezTo>
                    <a:pt x="833" y="2861"/>
                    <a:pt x="1154" y="3285"/>
                    <a:pt x="1512" y="3545"/>
                  </a:cubicBezTo>
                  <a:cubicBezTo>
                    <a:pt x="2375" y="4169"/>
                    <a:pt x="6595" y="5612"/>
                    <a:pt x="6595" y="5612"/>
                  </a:cubicBezTo>
                  <a:cubicBezTo>
                    <a:pt x="7025" y="4913"/>
                    <a:pt x="6958" y="4169"/>
                    <a:pt x="6708" y="3482"/>
                  </a:cubicBezTo>
                  <a:cubicBezTo>
                    <a:pt x="6708" y="3482"/>
                    <a:pt x="4135" y="2475"/>
                    <a:pt x="3662" y="1514"/>
                  </a:cubicBezTo>
                  <a:cubicBezTo>
                    <a:pt x="3572" y="1330"/>
                    <a:pt x="3487" y="1163"/>
                    <a:pt x="3408" y="1010"/>
                  </a:cubicBezTo>
                  <a:cubicBezTo>
                    <a:pt x="3079" y="364"/>
                    <a:pt x="2874" y="1"/>
                    <a:pt x="2874" y="1"/>
                  </a:cubicBezTo>
                  <a:close/>
                </a:path>
              </a:pathLst>
            </a:custGeom>
            <a:solidFill>
              <a:srgbClr val="F0CD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5" name="Google Shape;2195;p33"/>
            <p:cNvSpPr/>
            <p:nvPr/>
          </p:nvSpPr>
          <p:spPr>
            <a:xfrm>
              <a:off x="6186349" y="992277"/>
              <a:ext cx="101874" cy="73440"/>
            </a:xfrm>
            <a:custGeom>
              <a:avLst/>
              <a:gdLst/>
              <a:ahLst/>
              <a:cxnLst/>
              <a:rect l="l" t="t" r="r" b="b"/>
              <a:pathLst>
                <a:path w="3408" h="2457" extrusionOk="0">
                  <a:moveTo>
                    <a:pt x="2874" y="1"/>
                  </a:moveTo>
                  <a:lnTo>
                    <a:pt x="0" y="1339"/>
                  </a:lnTo>
                  <a:cubicBezTo>
                    <a:pt x="0" y="1339"/>
                    <a:pt x="222" y="1880"/>
                    <a:pt x="579" y="2457"/>
                  </a:cubicBezTo>
                  <a:cubicBezTo>
                    <a:pt x="672" y="2415"/>
                    <a:pt x="768" y="2372"/>
                    <a:pt x="861" y="2327"/>
                  </a:cubicBezTo>
                  <a:cubicBezTo>
                    <a:pt x="1371" y="2091"/>
                    <a:pt x="1879" y="1856"/>
                    <a:pt x="2389" y="1618"/>
                  </a:cubicBezTo>
                  <a:cubicBezTo>
                    <a:pt x="2698" y="1473"/>
                    <a:pt x="3010" y="1329"/>
                    <a:pt x="3278" y="1119"/>
                  </a:cubicBezTo>
                  <a:cubicBezTo>
                    <a:pt x="3323" y="1083"/>
                    <a:pt x="3367" y="1048"/>
                    <a:pt x="3408" y="1010"/>
                  </a:cubicBezTo>
                  <a:cubicBezTo>
                    <a:pt x="3078" y="364"/>
                    <a:pt x="2874" y="1"/>
                    <a:pt x="2874" y="1"/>
                  </a:cubicBezTo>
                  <a:close/>
                </a:path>
              </a:pathLst>
            </a:custGeom>
            <a:solidFill>
              <a:srgbClr val="DDA8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6" name="Google Shape;2196;p33"/>
            <p:cNvSpPr/>
            <p:nvPr/>
          </p:nvSpPr>
          <p:spPr>
            <a:xfrm>
              <a:off x="5874122" y="765262"/>
              <a:ext cx="444053" cy="287123"/>
            </a:xfrm>
            <a:custGeom>
              <a:avLst/>
              <a:gdLst/>
              <a:ahLst/>
              <a:cxnLst/>
              <a:rect l="l" t="t" r="r" b="b"/>
              <a:pathLst>
                <a:path w="14855" h="9606" extrusionOk="0">
                  <a:moveTo>
                    <a:pt x="5363" y="1"/>
                  </a:moveTo>
                  <a:lnTo>
                    <a:pt x="0" y="3565"/>
                  </a:lnTo>
                  <a:cubicBezTo>
                    <a:pt x="1072" y="5192"/>
                    <a:pt x="2233" y="6501"/>
                    <a:pt x="3542" y="7294"/>
                  </a:cubicBezTo>
                  <a:lnTo>
                    <a:pt x="7227" y="5326"/>
                  </a:lnTo>
                  <a:lnTo>
                    <a:pt x="9817" y="9606"/>
                  </a:lnTo>
                  <a:cubicBezTo>
                    <a:pt x="11405" y="9396"/>
                    <a:pt x="13084" y="8808"/>
                    <a:pt x="14855" y="7832"/>
                  </a:cubicBezTo>
                  <a:lnTo>
                    <a:pt x="12770" y="2485"/>
                  </a:lnTo>
                  <a:lnTo>
                    <a:pt x="536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7" name="Google Shape;2197;p33"/>
            <p:cNvSpPr/>
            <p:nvPr/>
          </p:nvSpPr>
          <p:spPr>
            <a:xfrm>
              <a:off x="6092337" y="784422"/>
              <a:ext cx="43464" cy="131815"/>
            </a:xfrm>
            <a:custGeom>
              <a:avLst/>
              <a:gdLst/>
              <a:ahLst/>
              <a:cxnLst/>
              <a:rect l="l" t="t" r="r" b="b"/>
              <a:pathLst>
                <a:path w="1454" h="4410" extrusionOk="0">
                  <a:moveTo>
                    <a:pt x="1371" y="1"/>
                  </a:moveTo>
                  <a:cubicBezTo>
                    <a:pt x="1342" y="1"/>
                    <a:pt x="1314" y="20"/>
                    <a:pt x="1303" y="48"/>
                  </a:cubicBezTo>
                  <a:cubicBezTo>
                    <a:pt x="1292" y="75"/>
                    <a:pt x="276" y="2806"/>
                    <a:pt x="8" y="4324"/>
                  </a:cubicBezTo>
                  <a:cubicBezTo>
                    <a:pt x="1" y="4363"/>
                    <a:pt x="27" y="4401"/>
                    <a:pt x="68" y="4409"/>
                  </a:cubicBezTo>
                  <a:cubicBezTo>
                    <a:pt x="71" y="4410"/>
                    <a:pt x="77" y="4410"/>
                    <a:pt x="81" y="4410"/>
                  </a:cubicBezTo>
                  <a:cubicBezTo>
                    <a:pt x="114" y="4410"/>
                    <a:pt x="146" y="4386"/>
                    <a:pt x="150" y="4351"/>
                  </a:cubicBezTo>
                  <a:cubicBezTo>
                    <a:pt x="416" y="2845"/>
                    <a:pt x="1428" y="126"/>
                    <a:pt x="1439" y="99"/>
                  </a:cubicBezTo>
                  <a:cubicBezTo>
                    <a:pt x="1453" y="63"/>
                    <a:pt x="1433" y="20"/>
                    <a:pt x="1397" y="6"/>
                  </a:cubicBezTo>
                  <a:cubicBezTo>
                    <a:pt x="1388" y="3"/>
                    <a:pt x="1380" y="1"/>
                    <a:pt x="13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8" name="Google Shape;2198;p33"/>
            <p:cNvSpPr/>
            <p:nvPr/>
          </p:nvSpPr>
          <p:spPr>
            <a:xfrm>
              <a:off x="6099063" y="798351"/>
              <a:ext cx="53807" cy="89222"/>
            </a:xfrm>
            <a:custGeom>
              <a:avLst/>
              <a:gdLst/>
              <a:ahLst/>
              <a:cxnLst/>
              <a:rect l="l" t="t" r="r" b="b"/>
              <a:pathLst>
                <a:path w="1800" h="2985" extrusionOk="0">
                  <a:moveTo>
                    <a:pt x="1721" y="0"/>
                  </a:moveTo>
                  <a:cubicBezTo>
                    <a:pt x="1686" y="0"/>
                    <a:pt x="1656" y="23"/>
                    <a:pt x="1649" y="58"/>
                  </a:cubicBezTo>
                  <a:cubicBezTo>
                    <a:pt x="1184" y="2201"/>
                    <a:pt x="668" y="2700"/>
                    <a:pt x="401" y="2808"/>
                  </a:cubicBezTo>
                  <a:cubicBezTo>
                    <a:pt x="346" y="2830"/>
                    <a:pt x="298" y="2838"/>
                    <a:pt x="258" y="2838"/>
                  </a:cubicBezTo>
                  <a:cubicBezTo>
                    <a:pt x="177" y="2838"/>
                    <a:pt x="130" y="2807"/>
                    <a:pt x="126" y="2805"/>
                  </a:cubicBezTo>
                  <a:cubicBezTo>
                    <a:pt x="112" y="2796"/>
                    <a:pt x="97" y="2792"/>
                    <a:pt x="83" y="2792"/>
                  </a:cubicBezTo>
                  <a:cubicBezTo>
                    <a:pt x="60" y="2792"/>
                    <a:pt x="37" y="2802"/>
                    <a:pt x="23" y="2822"/>
                  </a:cubicBezTo>
                  <a:cubicBezTo>
                    <a:pt x="0" y="2856"/>
                    <a:pt x="7" y="2902"/>
                    <a:pt x="41" y="2925"/>
                  </a:cubicBezTo>
                  <a:cubicBezTo>
                    <a:pt x="47" y="2928"/>
                    <a:pt x="127" y="2984"/>
                    <a:pt x="260" y="2984"/>
                  </a:cubicBezTo>
                  <a:cubicBezTo>
                    <a:pt x="315" y="2984"/>
                    <a:pt x="376" y="2976"/>
                    <a:pt x="449" y="2946"/>
                  </a:cubicBezTo>
                  <a:cubicBezTo>
                    <a:pt x="809" y="2806"/>
                    <a:pt x="1334" y="2198"/>
                    <a:pt x="1791" y="88"/>
                  </a:cubicBezTo>
                  <a:cubicBezTo>
                    <a:pt x="1800" y="48"/>
                    <a:pt x="1773" y="10"/>
                    <a:pt x="1735" y="2"/>
                  </a:cubicBezTo>
                  <a:cubicBezTo>
                    <a:pt x="1730" y="1"/>
                    <a:pt x="1725" y="0"/>
                    <a:pt x="17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9" name="Google Shape;2199;p33"/>
            <p:cNvSpPr/>
            <p:nvPr/>
          </p:nvSpPr>
          <p:spPr>
            <a:xfrm>
              <a:off x="6212894" y="821485"/>
              <a:ext cx="39488" cy="46449"/>
            </a:xfrm>
            <a:custGeom>
              <a:avLst/>
              <a:gdLst/>
              <a:ahLst/>
              <a:cxnLst/>
              <a:rect l="l" t="t" r="r" b="b"/>
              <a:pathLst>
                <a:path w="1321" h="1554" extrusionOk="0">
                  <a:moveTo>
                    <a:pt x="116" y="1"/>
                  </a:moveTo>
                  <a:cubicBezTo>
                    <a:pt x="76" y="1"/>
                    <a:pt x="45" y="30"/>
                    <a:pt x="43" y="69"/>
                  </a:cubicBezTo>
                  <a:cubicBezTo>
                    <a:pt x="40" y="76"/>
                    <a:pt x="0" y="852"/>
                    <a:pt x="432" y="1283"/>
                  </a:cubicBezTo>
                  <a:cubicBezTo>
                    <a:pt x="614" y="1462"/>
                    <a:pt x="849" y="1554"/>
                    <a:pt x="1132" y="1554"/>
                  </a:cubicBezTo>
                  <a:cubicBezTo>
                    <a:pt x="1169" y="1554"/>
                    <a:pt x="1209" y="1552"/>
                    <a:pt x="1249" y="1551"/>
                  </a:cubicBezTo>
                  <a:cubicBezTo>
                    <a:pt x="1289" y="1547"/>
                    <a:pt x="1320" y="1511"/>
                    <a:pt x="1316" y="1472"/>
                  </a:cubicBezTo>
                  <a:cubicBezTo>
                    <a:pt x="1313" y="1433"/>
                    <a:pt x="1281" y="1404"/>
                    <a:pt x="1242" y="1404"/>
                  </a:cubicBezTo>
                  <a:cubicBezTo>
                    <a:pt x="1240" y="1404"/>
                    <a:pt x="1239" y="1404"/>
                    <a:pt x="1237" y="1404"/>
                  </a:cubicBezTo>
                  <a:cubicBezTo>
                    <a:pt x="1201" y="1407"/>
                    <a:pt x="1166" y="1409"/>
                    <a:pt x="1132" y="1409"/>
                  </a:cubicBezTo>
                  <a:cubicBezTo>
                    <a:pt x="887" y="1409"/>
                    <a:pt x="688" y="1332"/>
                    <a:pt x="537" y="1180"/>
                  </a:cubicBezTo>
                  <a:cubicBezTo>
                    <a:pt x="157" y="803"/>
                    <a:pt x="188" y="89"/>
                    <a:pt x="188" y="82"/>
                  </a:cubicBezTo>
                  <a:cubicBezTo>
                    <a:pt x="192" y="41"/>
                    <a:pt x="163" y="5"/>
                    <a:pt x="122" y="1"/>
                  </a:cubicBezTo>
                  <a:cubicBezTo>
                    <a:pt x="120" y="1"/>
                    <a:pt x="118" y="1"/>
                    <a:pt x="11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0" name="Google Shape;2200;p33"/>
            <p:cNvSpPr/>
            <p:nvPr/>
          </p:nvSpPr>
          <p:spPr>
            <a:xfrm>
              <a:off x="6236389" y="823488"/>
              <a:ext cx="70756" cy="176411"/>
            </a:xfrm>
            <a:custGeom>
              <a:avLst/>
              <a:gdLst/>
              <a:ahLst/>
              <a:cxnLst/>
              <a:rect l="l" t="t" r="r" b="b"/>
              <a:pathLst>
                <a:path w="2367" h="5902" extrusionOk="0">
                  <a:moveTo>
                    <a:pt x="81" y="0"/>
                  </a:moveTo>
                  <a:cubicBezTo>
                    <a:pt x="75" y="0"/>
                    <a:pt x="70" y="1"/>
                    <a:pt x="64" y="2"/>
                  </a:cubicBezTo>
                  <a:cubicBezTo>
                    <a:pt x="23" y="10"/>
                    <a:pt x="0" y="51"/>
                    <a:pt x="9" y="89"/>
                  </a:cubicBezTo>
                  <a:cubicBezTo>
                    <a:pt x="16" y="123"/>
                    <a:pt x="799" y="3346"/>
                    <a:pt x="2218" y="5865"/>
                  </a:cubicBezTo>
                  <a:cubicBezTo>
                    <a:pt x="2231" y="5888"/>
                    <a:pt x="2257" y="5902"/>
                    <a:pt x="2281" y="5902"/>
                  </a:cubicBezTo>
                  <a:cubicBezTo>
                    <a:pt x="2293" y="5902"/>
                    <a:pt x="2307" y="5898"/>
                    <a:pt x="2318" y="5893"/>
                  </a:cubicBezTo>
                  <a:cubicBezTo>
                    <a:pt x="2353" y="5872"/>
                    <a:pt x="2366" y="5827"/>
                    <a:pt x="2346" y="5792"/>
                  </a:cubicBezTo>
                  <a:cubicBezTo>
                    <a:pt x="939" y="3291"/>
                    <a:pt x="159" y="88"/>
                    <a:pt x="153" y="57"/>
                  </a:cubicBezTo>
                  <a:cubicBezTo>
                    <a:pt x="144" y="22"/>
                    <a:pt x="114" y="0"/>
                    <a:pt x="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1" name="Google Shape;2201;p33"/>
            <p:cNvSpPr/>
            <p:nvPr/>
          </p:nvSpPr>
          <p:spPr>
            <a:xfrm>
              <a:off x="6008937" y="759673"/>
              <a:ext cx="47350" cy="28306"/>
            </a:xfrm>
            <a:custGeom>
              <a:avLst/>
              <a:gdLst/>
              <a:ahLst/>
              <a:cxnLst/>
              <a:rect l="l" t="t" r="r" b="b"/>
              <a:pathLst>
                <a:path w="1584" h="947" extrusionOk="0">
                  <a:moveTo>
                    <a:pt x="1500" y="0"/>
                  </a:moveTo>
                  <a:cubicBezTo>
                    <a:pt x="1490" y="0"/>
                    <a:pt x="1479" y="2"/>
                    <a:pt x="1469" y="7"/>
                  </a:cubicBezTo>
                  <a:cubicBezTo>
                    <a:pt x="1441" y="21"/>
                    <a:pt x="1400" y="58"/>
                    <a:pt x="1306" y="147"/>
                  </a:cubicBezTo>
                  <a:cubicBezTo>
                    <a:pt x="1080" y="355"/>
                    <a:pt x="602" y="802"/>
                    <a:pt x="286" y="802"/>
                  </a:cubicBezTo>
                  <a:cubicBezTo>
                    <a:pt x="226" y="802"/>
                    <a:pt x="172" y="786"/>
                    <a:pt x="127" y="749"/>
                  </a:cubicBezTo>
                  <a:cubicBezTo>
                    <a:pt x="114" y="739"/>
                    <a:pt x="98" y="734"/>
                    <a:pt x="82" y="734"/>
                  </a:cubicBezTo>
                  <a:cubicBezTo>
                    <a:pt x="61" y="734"/>
                    <a:pt x="39" y="742"/>
                    <a:pt x="24" y="761"/>
                  </a:cubicBezTo>
                  <a:cubicBezTo>
                    <a:pt x="0" y="790"/>
                    <a:pt x="3" y="837"/>
                    <a:pt x="35" y="862"/>
                  </a:cubicBezTo>
                  <a:cubicBezTo>
                    <a:pt x="109" y="923"/>
                    <a:pt x="192" y="947"/>
                    <a:pt x="282" y="947"/>
                  </a:cubicBezTo>
                  <a:cubicBezTo>
                    <a:pt x="659" y="947"/>
                    <a:pt x="1146" y="494"/>
                    <a:pt x="1405" y="253"/>
                  </a:cubicBezTo>
                  <a:cubicBezTo>
                    <a:pt x="1458" y="202"/>
                    <a:pt x="1517" y="148"/>
                    <a:pt x="1533" y="138"/>
                  </a:cubicBezTo>
                  <a:cubicBezTo>
                    <a:pt x="1570" y="120"/>
                    <a:pt x="1584" y="76"/>
                    <a:pt x="1567" y="41"/>
                  </a:cubicBezTo>
                  <a:cubicBezTo>
                    <a:pt x="1554" y="15"/>
                    <a:pt x="1527" y="0"/>
                    <a:pt x="150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2" name="Google Shape;2202;p33"/>
            <p:cNvSpPr/>
            <p:nvPr/>
          </p:nvSpPr>
          <p:spPr>
            <a:xfrm>
              <a:off x="6512955" y="481038"/>
              <a:ext cx="133739" cy="129992"/>
            </a:xfrm>
            <a:custGeom>
              <a:avLst/>
              <a:gdLst/>
              <a:ahLst/>
              <a:cxnLst/>
              <a:rect l="l" t="t" r="r" b="b"/>
              <a:pathLst>
                <a:path w="4474" h="4349" extrusionOk="0">
                  <a:moveTo>
                    <a:pt x="2264" y="0"/>
                  </a:moveTo>
                  <a:cubicBezTo>
                    <a:pt x="1772" y="0"/>
                    <a:pt x="1033" y="1686"/>
                    <a:pt x="1033" y="1686"/>
                  </a:cubicBezTo>
                  <a:cubicBezTo>
                    <a:pt x="1033" y="1686"/>
                    <a:pt x="794" y="765"/>
                    <a:pt x="429" y="765"/>
                  </a:cubicBezTo>
                  <a:cubicBezTo>
                    <a:pt x="416" y="765"/>
                    <a:pt x="402" y="766"/>
                    <a:pt x="389" y="768"/>
                  </a:cubicBezTo>
                  <a:cubicBezTo>
                    <a:pt x="1" y="840"/>
                    <a:pt x="453" y="2593"/>
                    <a:pt x="453" y="2593"/>
                  </a:cubicBezTo>
                  <a:cubicBezTo>
                    <a:pt x="471" y="3256"/>
                    <a:pt x="1481" y="4348"/>
                    <a:pt x="2150" y="4348"/>
                  </a:cubicBezTo>
                  <a:cubicBezTo>
                    <a:pt x="2158" y="4348"/>
                    <a:pt x="2166" y="4348"/>
                    <a:pt x="2173" y="4348"/>
                  </a:cubicBezTo>
                  <a:cubicBezTo>
                    <a:pt x="2844" y="4325"/>
                    <a:pt x="3133" y="3540"/>
                    <a:pt x="3133" y="3540"/>
                  </a:cubicBezTo>
                  <a:cubicBezTo>
                    <a:pt x="3133" y="3540"/>
                    <a:pt x="4474" y="2830"/>
                    <a:pt x="4304" y="2503"/>
                  </a:cubicBezTo>
                  <a:cubicBezTo>
                    <a:pt x="4256" y="2409"/>
                    <a:pt x="4144" y="2376"/>
                    <a:pt x="4008" y="2376"/>
                  </a:cubicBezTo>
                  <a:cubicBezTo>
                    <a:pt x="3666" y="2376"/>
                    <a:pt x="3175" y="2588"/>
                    <a:pt x="3175" y="2588"/>
                  </a:cubicBezTo>
                  <a:cubicBezTo>
                    <a:pt x="3175" y="2588"/>
                    <a:pt x="4374" y="1917"/>
                    <a:pt x="4091" y="1447"/>
                  </a:cubicBezTo>
                  <a:cubicBezTo>
                    <a:pt x="4066" y="1405"/>
                    <a:pt x="4011" y="1387"/>
                    <a:pt x="3939" y="1387"/>
                  </a:cubicBezTo>
                  <a:cubicBezTo>
                    <a:pt x="3562" y="1387"/>
                    <a:pt x="2687" y="1861"/>
                    <a:pt x="2687" y="1861"/>
                  </a:cubicBezTo>
                  <a:cubicBezTo>
                    <a:pt x="2687" y="1861"/>
                    <a:pt x="3671" y="767"/>
                    <a:pt x="3355" y="520"/>
                  </a:cubicBezTo>
                  <a:cubicBezTo>
                    <a:pt x="3322" y="494"/>
                    <a:pt x="3282" y="483"/>
                    <a:pt x="3236" y="483"/>
                  </a:cubicBezTo>
                  <a:cubicBezTo>
                    <a:pt x="2838" y="483"/>
                    <a:pt x="2009" y="1348"/>
                    <a:pt x="2009" y="1348"/>
                  </a:cubicBezTo>
                  <a:cubicBezTo>
                    <a:pt x="2009" y="1348"/>
                    <a:pt x="2645" y="89"/>
                    <a:pt x="2313" y="6"/>
                  </a:cubicBezTo>
                  <a:cubicBezTo>
                    <a:pt x="2297" y="2"/>
                    <a:pt x="2281" y="0"/>
                    <a:pt x="2264" y="0"/>
                  </a:cubicBezTo>
                  <a:close/>
                </a:path>
              </a:pathLst>
            </a:custGeom>
            <a:solidFill>
              <a:srgbClr val="F0CD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3" name="Google Shape;2203;p33"/>
            <p:cNvSpPr/>
            <p:nvPr/>
          </p:nvSpPr>
          <p:spPr>
            <a:xfrm>
              <a:off x="6545059" y="532898"/>
              <a:ext cx="27979" cy="27349"/>
            </a:xfrm>
            <a:custGeom>
              <a:avLst/>
              <a:gdLst/>
              <a:ahLst/>
              <a:cxnLst/>
              <a:rect l="l" t="t" r="r" b="b"/>
              <a:pathLst>
                <a:path w="936" h="915" extrusionOk="0">
                  <a:moveTo>
                    <a:pt x="79" y="0"/>
                  </a:moveTo>
                  <a:cubicBezTo>
                    <a:pt x="36" y="0"/>
                    <a:pt x="5" y="30"/>
                    <a:pt x="4" y="71"/>
                  </a:cubicBezTo>
                  <a:cubicBezTo>
                    <a:pt x="1" y="112"/>
                    <a:pt x="33" y="144"/>
                    <a:pt x="74" y="147"/>
                  </a:cubicBezTo>
                  <a:cubicBezTo>
                    <a:pt x="255" y="153"/>
                    <a:pt x="436" y="229"/>
                    <a:pt x="566" y="356"/>
                  </a:cubicBezTo>
                  <a:cubicBezTo>
                    <a:pt x="695" y="486"/>
                    <a:pt x="776" y="664"/>
                    <a:pt x="784" y="846"/>
                  </a:cubicBezTo>
                  <a:cubicBezTo>
                    <a:pt x="787" y="884"/>
                    <a:pt x="818" y="915"/>
                    <a:pt x="858" y="915"/>
                  </a:cubicBezTo>
                  <a:lnTo>
                    <a:pt x="865" y="915"/>
                  </a:lnTo>
                  <a:cubicBezTo>
                    <a:pt x="904" y="911"/>
                    <a:pt x="935" y="877"/>
                    <a:pt x="933" y="836"/>
                  </a:cubicBezTo>
                  <a:cubicBezTo>
                    <a:pt x="923" y="617"/>
                    <a:pt x="827" y="404"/>
                    <a:pt x="670" y="250"/>
                  </a:cubicBezTo>
                  <a:cubicBezTo>
                    <a:pt x="513" y="99"/>
                    <a:pt x="297" y="7"/>
                    <a:pt x="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4" name="Google Shape;2204;p33"/>
            <p:cNvSpPr/>
            <p:nvPr/>
          </p:nvSpPr>
          <p:spPr>
            <a:xfrm>
              <a:off x="6001763" y="180076"/>
              <a:ext cx="134367" cy="115136"/>
            </a:xfrm>
            <a:custGeom>
              <a:avLst/>
              <a:gdLst/>
              <a:ahLst/>
              <a:cxnLst/>
              <a:rect l="l" t="t" r="r" b="b"/>
              <a:pathLst>
                <a:path w="4495" h="3852" extrusionOk="0">
                  <a:moveTo>
                    <a:pt x="2460" y="0"/>
                  </a:moveTo>
                  <a:cubicBezTo>
                    <a:pt x="2086" y="0"/>
                    <a:pt x="1937" y="1396"/>
                    <a:pt x="1937" y="1396"/>
                  </a:cubicBezTo>
                  <a:cubicBezTo>
                    <a:pt x="1937" y="1396"/>
                    <a:pt x="1618" y="73"/>
                    <a:pt x="1325" y="73"/>
                  </a:cubicBezTo>
                  <a:cubicBezTo>
                    <a:pt x="1319" y="73"/>
                    <a:pt x="1313" y="73"/>
                    <a:pt x="1307" y="75"/>
                  </a:cubicBezTo>
                  <a:cubicBezTo>
                    <a:pt x="771" y="179"/>
                    <a:pt x="1070" y="1519"/>
                    <a:pt x="1070" y="1519"/>
                  </a:cubicBezTo>
                  <a:cubicBezTo>
                    <a:pt x="1070" y="1519"/>
                    <a:pt x="767" y="616"/>
                    <a:pt x="427" y="616"/>
                  </a:cubicBezTo>
                  <a:cubicBezTo>
                    <a:pt x="411" y="616"/>
                    <a:pt x="395" y="618"/>
                    <a:pt x="378" y="622"/>
                  </a:cubicBezTo>
                  <a:cubicBezTo>
                    <a:pt x="21" y="715"/>
                    <a:pt x="390" y="2186"/>
                    <a:pt x="390" y="2186"/>
                  </a:cubicBezTo>
                  <a:cubicBezTo>
                    <a:pt x="390" y="2186"/>
                    <a:pt x="0" y="2927"/>
                    <a:pt x="431" y="3441"/>
                  </a:cubicBezTo>
                  <a:cubicBezTo>
                    <a:pt x="662" y="3716"/>
                    <a:pt x="1204" y="3852"/>
                    <a:pt x="1736" y="3852"/>
                  </a:cubicBezTo>
                  <a:cubicBezTo>
                    <a:pt x="2198" y="3852"/>
                    <a:pt x="2652" y="3750"/>
                    <a:pt x="2888" y="3547"/>
                  </a:cubicBezTo>
                  <a:cubicBezTo>
                    <a:pt x="2888" y="3547"/>
                    <a:pt x="4494" y="2711"/>
                    <a:pt x="4287" y="2375"/>
                  </a:cubicBezTo>
                  <a:cubicBezTo>
                    <a:pt x="4233" y="2287"/>
                    <a:pt x="4130" y="2255"/>
                    <a:pt x="4008" y="2255"/>
                  </a:cubicBezTo>
                  <a:cubicBezTo>
                    <a:pt x="3666" y="2255"/>
                    <a:pt x="3173" y="2509"/>
                    <a:pt x="3173" y="2509"/>
                  </a:cubicBezTo>
                  <a:cubicBezTo>
                    <a:pt x="3173" y="2509"/>
                    <a:pt x="3985" y="717"/>
                    <a:pt x="3567" y="435"/>
                  </a:cubicBezTo>
                  <a:cubicBezTo>
                    <a:pt x="3548" y="421"/>
                    <a:pt x="3527" y="415"/>
                    <a:pt x="3506" y="415"/>
                  </a:cubicBezTo>
                  <a:cubicBezTo>
                    <a:pt x="3216" y="415"/>
                    <a:pt x="2770" y="1558"/>
                    <a:pt x="2770" y="1558"/>
                  </a:cubicBezTo>
                  <a:cubicBezTo>
                    <a:pt x="2770" y="1558"/>
                    <a:pt x="2881" y="73"/>
                    <a:pt x="2487" y="3"/>
                  </a:cubicBezTo>
                  <a:cubicBezTo>
                    <a:pt x="2478" y="1"/>
                    <a:pt x="2469" y="0"/>
                    <a:pt x="2460" y="0"/>
                  </a:cubicBezTo>
                  <a:close/>
                </a:path>
              </a:pathLst>
            </a:custGeom>
            <a:solidFill>
              <a:srgbClr val="F0CD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5" name="Google Shape;2205;p33"/>
            <p:cNvSpPr/>
            <p:nvPr/>
          </p:nvSpPr>
          <p:spPr>
            <a:xfrm>
              <a:off x="6056466" y="245326"/>
              <a:ext cx="37665" cy="11866"/>
            </a:xfrm>
            <a:custGeom>
              <a:avLst/>
              <a:gdLst/>
              <a:ahLst/>
              <a:cxnLst/>
              <a:rect l="l" t="t" r="r" b="b"/>
              <a:pathLst>
                <a:path w="1260" h="397" extrusionOk="0">
                  <a:moveTo>
                    <a:pt x="594" y="0"/>
                  </a:moveTo>
                  <a:cubicBezTo>
                    <a:pt x="391" y="0"/>
                    <a:pt x="192" y="71"/>
                    <a:pt x="36" y="198"/>
                  </a:cubicBezTo>
                  <a:cubicBezTo>
                    <a:pt x="5" y="222"/>
                    <a:pt x="1" y="269"/>
                    <a:pt x="26" y="300"/>
                  </a:cubicBezTo>
                  <a:cubicBezTo>
                    <a:pt x="40" y="318"/>
                    <a:pt x="60" y="327"/>
                    <a:pt x="81" y="327"/>
                  </a:cubicBezTo>
                  <a:cubicBezTo>
                    <a:pt x="98" y="327"/>
                    <a:pt x="114" y="321"/>
                    <a:pt x="128" y="311"/>
                  </a:cubicBezTo>
                  <a:cubicBezTo>
                    <a:pt x="259" y="207"/>
                    <a:pt x="426" y="147"/>
                    <a:pt x="591" y="147"/>
                  </a:cubicBezTo>
                  <a:cubicBezTo>
                    <a:pt x="607" y="147"/>
                    <a:pt x="623" y="147"/>
                    <a:pt x="639" y="149"/>
                  </a:cubicBezTo>
                  <a:cubicBezTo>
                    <a:pt x="820" y="158"/>
                    <a:pt x="999" y="242"/>
                    <a:pt x="1123" y="374"/>
                  </a:cubicBezTo>
                  <a:cubicBezTo>
                    <a:pt x="1137" y="390"/>
                    <a:pt x="1157" y="397"/>
                    <a:pt x="1177" y="397"/>
                  </a:cubicBezTo>
                  <a:cubicBezTo>
                    <a:pt x="1196" y="397"/>
                    <a:pt x="1213" y="390"/>
                    <a:pt x="1229" y="377"/>
                  </a:cubicBezTo>
                  <a:cubicBezTo>
                    <a:pt x="1257" y="349"/>
                    <a:pt x="1260" y="304"/>
                    <a:pt x="1232" y="274"/>
                  </a:cubicBezTo>
                  <a:cubicBezTo>
                    <a:pt x="1079" y="115"/>
                    <a:pt x="868" y="16"/>
                    <a:pt x="649" y="2"/>
                  </a:cubicBezTo>
                  <a:cubicBezTo>
                    <a:pt x="630" y="1"/>
                    <a:pt x="612"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6" name="Google Shape;2206;p33"/>
            <p:cNvSpPr/>
            <p:nvPr/>
          </p:nvSpPr>
          <p:spPr>
            <a:xfrm>
              <a:off x="6002212" y="286066"/>
              <a:ext cx="575759" cy="553473"/>
            </a:xfrm>
            <a:custGeom>
              <a:avLst/>
              <a:gdLst/>
              <a:ahLst/>
              <a:cxnLst/>
              <a:rect l="l" t="t" r="r" b="b"/>
              <a:pathLst>
                <a:path w="19261" h="18517" extrusionOk="0">
                  <a:moveTo>
                    <a:pt x="2872" y="1"/>
                  </a:moveTo>
                  <a:cubicBezTo>
                    <a:pt x="2412" y="149"/>
                    <a:pt x="1970" y="236"/>
                    <a:pt x="1555" y="236"/>
                  </a:cubicBezTo>
                  <a:cubicBezTo>
                    <a:pt x="1216" y="236"/>
                    <a:pt x="894" y="178"/>
                    <a:pt x="594" y="47"/>
                  </a:cubicBezTo>
                  <a:lnTo>
                    <a:pt x="594" y="47"/>
                  </a:lnTo>
                  <a:cubicBezTo>
                    <a:pt x="594" y="48"/>
                    <a:pt x="1" y="6818"/>
                    <a:pt x="3594" y="10799"/>
                  </a:cubicBezTo>
                  <a:cubicBezTo>
                    <a:pt x="2944" y="11708"/>
                    <a:pt x="1956" y="13344"/>
                    <a:pt x="1335" y="15176"/>
                  </a:cubicBezTo>
                  <a:cubicBezTo>
                    <a:pt x="1240" y="15457"/>
                    <a:pt x="1152" y="15743"/>
                    <a:pt x="1078" y="16033"/>
                  </a:cubicBezTo>
                  <a:cubicBezTo>
                    <a:pt x="2842" y="17194"/>
                    <a:pt x="5441" y="17962"/>
                    <a:pt x="8485" y="18517"/>
                  </a:cubicBezTo>
                  <a:cubicBezTo>
                    <a:pt x="8485" y="18517"/>
                    <a:pt x="8686" y="17124"/>
                    <a:pt x="8969" y="15616"/>
                  </a:cubicBezTo>
                  <a:cubicBezTo>
                    <a:pt x="9098" y="14922"/>
                    <a:pt x="9246" y="14200"/>
                    <a:pt x="9401" y="13581"/>
                  </a:cubicBezTo>
                  <a:cubicBezTo>
                    <a:pt x="9974" y="13677"/>
                    <a:pt x="10540" y="13720"/>
                    <a:pt x="11092" y="13720"/>
                  </a:cubicBezTo>
                  <a:cubicBezTo>
                    <a:pt x="15603" y="13720"/>
                    <a:pt x="19261" y="10871"/>
                    <a:pt x="19261" y="10869"/>
                  </a:cubicBezTo>
                  <a:cubicBezTo>
                    <a:pt x="18418" y="10494"/>
                    <a:pt x="17883" y="9878"/>
                    <a:pt x="17539" y="9113"/>
                  </a:cubicBezTo>
                  <a:cubicBezTo>
                    <a:pt x="16580" y="9925"/>
                    <a:pt x="15060" y="10381"/>
                    <a:pt x="13318" y="10397"/>
                  </a:cubicBezTo>
                  <a:cubicBezTo>
                    <a:pt x="13291" y="10397"/>
                    <a:pt x="13264" y="10397"/>
                    <a:pt x="13236" y="10397"/>
                  </a:cubicBezTo>
                  <a:cubicBezTo>
                    <a:pt x="11277" y="10397"/>
                    <a:pt x="9047" y="9847"/>
                    <a:pt x="7023" y="8624"/>
                  </a:cubicBezTo>
                  <a:cubicBezTo>
                    <a:pt x="6986" y="8601"/>
                    <a:pt x="6947" y="8577"/>
                    <a:pt x="6910" y="8553"/>
                  </a:cubicBezTo>
                  <a:cubicBezTo>
                    <a:pt x="5916" y="7921"/>
                    <a:pt x="5161" y="7017"/>
                    <a:pt x="4588" y="6032"/>
                  </a:cubicBezTo>
                  <a:cubicBezTo>
                    <a:pt x="4176" y="5324"/>
                    <a:pt x="3858" y="4573"/>
                    <a:pt x="3614" y="3847"/>
                  </a:cubicBezTo>
                  <a:cubicBezTo>
                    <a:pt x="2915" y="1779"/>
                    <a:pt x="2872" y="1"/>
                    <a:pt x="287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7" name="Google Shape;2207;p33"/>
            <p:cNvSpPr/>
            <p:nvPr/>
          </p:nvSpPr>
          <p:spPr>
            <a:xfrm>
              <a:off x="6129853" y="466303"/>
              <a:ext cx="270527" cy="160330"/>
            </a:xfrm>
            <a:custGeom>
              <a:avLst/>
              <a:gdLst/>
              <a:ahLst/>
              <a:cxnLst/>
              <a:rect l="l" t="t" r="r" b="b"/>
              <a:pathLst>
                <a:path w="9050" h="5364" extrusionOk="0">
                  <a:moveTo>
                    <a:pt x="319" y="1"/>
                  </a:moveTo>
                  <a:cubicBezTo>
                    <a:pt x="0" y="1789"/>
                    <a:pt x="20" y="3714"/>
                    <a:pt x="2317" y="4853"/>
                  </a:cubicBezTo>
                  <a:cubicBezTo>
                    <a:pt x="3036" y="5210"/>
                    <a:pt x="3840" y="5363"/>
                    <a:pt x="4692" y="5363"/>
                  </a:cubicBezTo>
                  <a:cubicBezTo>
                    <a:pt x="6076" y="5363"/>
                    <a:pt x="7583" y="4959"/>
                    <a:pt x="9050" y="4367"/>
                  </a:cubicBezTo>
                  <a:lnTo>
                    <a:pt x="9050" y="4367"/>
                  </a:lnTo>
                  <a:cubicBezTo>
                    <a:pt x="9018" y="4367"/>
                    <a:pt x="8986" y="4367"/>
                    <a:pt x="8954" y="4367"/>
                  </a:cubicBezTo>
                  <a:cubicBezTo>
                    <a:pt x="6998" y="4367"/>
                    <a:pt x="4772" y="3816"/>
                    <a:pt x="2754" y="2594"/>
                  </a:cubicBezTo>
                  <a:cubicBezTo>
                    <a:pt x="2718" y="2571"/>
                    <a:pt x="2679" y="2546"/>
                    <a:pt x="2641" y="2523"/>
                  </a:cubicBezTo>
                  <a:cubicBezTo>
                    <a:pt x="1648" y="1891"/>
                    <a:pt x="894" y="987"/>
                    <a:pt x="319"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8" name="Google Shape;2208;p33"/>
            <p:cNvSpPr/>
            <p:nvPr/>
          </p:nvSpPr>
          <p:spPr>
            <a:xfrm>
              <a:off x="6141780" y="513559"/>
              <a:ext cx="174094" cy="123386"/>
            </a:xfrm>
            <a:custGeom>
              <a:avLst/>
              <a:gdLst/>
              <a:ahLst/>
              <a:cxnLst/>
              <a:rect l="l" t="t" r="r" b="b"/>
              <a:pathLst>
                <a:path w="5824" h="4128" extrusionOk="0">
                  <a:moveTo>
                    <a:pt x="2112" y="1"/>
                  </a:moveTo>
                  <a:cubicBezTo>
                    <a:pt x="1962" y="1"/>
                    <a:pt x="1832" y="25"/>
                    <a:pt x="1730" y="77"/>
                  </a:cubicBezTo>
                  <a:cubicBezTo>
                    <a:pt x="573" y="668"/>
                    <a:pt x="1" y="1754"/>
                    <a:pt x="38" y="2001"/>
                  </a:cubicBezTo>
                  <a:cubicBezTo>
                    <a:pt x="42" y="2033"/>
                    <a:pt x="60" y="2045"/>
                    <a:pt x="89" y="2045"/>
                  </a:cubicBezTo>
                  <a:cubicBezTo>
                    <a:pt x="176" y="2045"/>
                    <a:pt x="366" y="1944"/>
                    <a:pt x="653" y="1944"/>
                  </a:cubicBezTo>
                  <a:cubicBezTo>
                    <a:pt x="1030" y="1944"/>
                    <a:pt x="1573" y="2119"/>
                    <a:pt x="2264" y="2932"/>
                  </a:cubicBezTo>
                  <a:cubicBezTo>
                    <a:pt x="2264" y="2932"/>
                    <a:pt x="2277" y="2932"/>
                    <a:pt x="2302" y="2932"/>
                  </a:cubicBezTo>
                  <a:cubicBezTo>
                    <a:pt x="2584" y="2932"/>
                    <a:pt x="4307" y="2974"/>
                    <a:pt x="4367" y="3992"/>
                  </a:cubicBezTo>
                  <a:cubicBezTo>
                    <a:pt x="4372" y="4086"/>
                    <a:pt x="4405" y="4127"/>
                    <a:pt x="4456" y="4127"/>
                  </a:cubicBezTo>
                  <a:cubicBezTo>
                    <a:pt x="4777" y="4127"/>
                    <a:pt x="5823" y="2458"/>
                    <a:pt x="5287" y="1690"/>
                  </a:cubicBezTo>
                  <a:cubicBezTo>
                    <a:pt x="4753" y="924"/>
                    <a:pt x="3045" y="1"/>
                    <a:pt x="211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9" name="Google Shape;2209;p33"/>
            <p:cNvSpPr/>
            <p:nvPr/>
          </p:nvSpPr>
          <p:spPr>
            <a:xfrm>
              <a:off x="6183480" y="531164"/>
              <a:ext cx="104654" cy="74217"/>
            </a:xfrm>
            <a:custGeom>
              <a:avLst/>
              <a:gdLst/>
              <a:ahLst/>
              <a:cxnLst/>
              <a:rect l="l" t="t" r="r" b="b"/>
              <a:pathLst>
                <a:path w="3501" h="2483" extrusionOk="0">
                  <a:moveTo>
                    <a:pt x="399" y="0"/>
                  </a:moveTo>
                  <a:cubicBezTo>
                    <a:pt x="398" y="0"/>
                    <a:pt x="1" y="1499"/>
                    <a:pt x="725" y="2280"/>
                  </a:cubicBezTo>
                  <a:cubicBezTo>
                    <a:pt x="859" y="2424"/>
                    <a:pt x="1034" y="2483"/>
                    <a:pt x="1233" y="2483"/>
                  </a:cubicBezTo>
                  <a:cubicBezTo>
                    <a:pt x="2108" y="2483"/>
                    <a:pt x="3419" y="1335"/>
                    <a:pt x="3501" y="1283"/>
                  </a:cubicBezTo>
                  <a:lnTo>
                    <a:pt x="399" y="0"/>
                  </a:lnTo>
                  <a:close/>
                </a:path>
              </a:pathLst>
            </a:custGeom>
            <a:solidFill>
              <a:srgbClr val="DDA8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0" name="Google Shape;2210;p33"/>
            <p:cNvSpPr/>
            <p:nvPr/>
          </p:nvSpPr>
          <p:spPr>
            <a:xfrm>
              <a:off x="6087017" y="373225"/>
              <a:ext cx="96911" cy="86741"/>
            </a:xfrm>
            <a:custGeom>
              <a:avLst/>
              <a:gdLst/>
              <a:ahLst/>
              <a:cxnLst/>
              <a:rect l="l" t="t" r="r" b="b"/>
              <a:pathLst>
                <a:path w="3242" h="2902" extrusionOk="0">
                  <a:moveTo>
                    <a:pt x="1339" y="1"/>
                  </a:moveTo>
                  <a:cubicBezTo>
                    <a:pt x="1027" y="1"/>
                    <a:pt x="733" y="106"/>
                    <a:pt x="513" y="321"/>
                  </a:cubicBezTo>
                  <a:cubicBezTo>
                    <a:pt x="1" y="824"/>
                    <a:pt x="83" y="1736"/>
                    <a:pt x="694" y="2361"/>
                  </a:cubicBezTo>
                  <a:cubicBezTo>
                    <a:pt x="1043" y="2717"/>
                    <a:pt x="1490" y="2902"/>
                    <a:pt x="1905" y="2902"/>
                  </a:cubicBezTo>
                  <a:cubicBezTo>
                    <a:pt x="2217" y="2902"/>
                    <a:pt x="2511" y="2797"/>
                    <a:pt x="2731" y="2581"/>
                  </a:cubicBezTo>
                  <a:cubicBezTo>
                    <a:pt x="3242" y="2079"/>
                    <a:pt x="3161" y="1165"/>
                    <a:pt x="2549" y="542"/>
                  </a:cubicBezTo>
                  <a:cubicBezTo>
                    <a:pt x="2199" y="185"/>
                    <a:pt x="1753" y="1"/>
                    <a:pt x="1339" y="1"/>
                  </a:cubicBezTo>
                  <a:close/>
                </a:path>
              </a:pathLst>
            </a:custGeom>
            <a:solidFill>
              <a:srgbClr val="DDA8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1" name="Google Shape;2211;p33"/>
            <p:cNvSpPr/>
            <p:nvPr/>
          </p:nvSpPr>
          <p:spPr>
            <a:xfrm>
              <a:off x="6110064" y="395194"/>
              <a:ext cx="37336" cy="39813"/>
            </a:xfrm>
            <a:custGeom>
              <a:avLst/>
              <a:gdLst/>
              <a:ahLst/>
              <a:cxnLst/>
              <a:rect l="l" t="t" r="r" b="b"/>
              <a:pathLst>
                <a:path w="1249" h="1332" extrusionOk="0">
                  <a:moveTo>
                    <a:pt x="88" y="1"/>
                  </a:moveTo>
                  <a:cubicBezTo>
                    <a:pt x="78" y="1"/>
                    <a:pt x="72" y="1"/>
                    <a:pt x="71" y="1"/>
                  </a:cubicBezTo>
                  <a:cubicBezTo>
                    <a:pt x="32" y="6"/>
                    <a:pt x="0" y="40"/>
                    <a:pt x="3" y="79"/>
                  </a:cubicBezTo>
                  <a:cubicBezTo>
                    <a:pt x="6" y="120"/>
                    <a:pt x="36" y="148"/>
                    <a:pt x="80" y="148"/>
                  </a:cubicBezTo>
                  <a:cubicBezTo>
                    <a:pt x="82" y="148"/>
                    <a:pt x="89" y="148"/>
                    <a:pt x="100" y="148"/>
                  </a:cubicBezTo>
                  <a:cubicBezTo>
                    <a:pt x="234" y="148"/>
                    <a:pt x="957" y="202"/>
                    <a:pt x="1099" y="1268"/>
                  </a:cubicBezTo>
                  <a:cubicBezTo>
                    <a:pt x="1104" y="1304"/>
                    <a:pt x="1134" y="1331"/>
                    <a:pt x="1171" y="1331"/>
                  </a:cubicBezTo>
                  <a:lnTo>
                    <a:pt x="1179" y="1331"/>
                  </a:lnTo>
                  <a:cubicBezTo>
                    <a:pt x="1220" y="1325"/>
                    <a:pt x="1248" y="1289"/>
                    <a:pt x="1243" y="1248"/>
                  </a:cubicBezTo>
                  <a:cubicBezTo>
                    <a:pt x="1084" y="52"/>
                    <a:pt x="221" y="1"/>
                    <a:pt x="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2" name="Google Shape;2212;p33"/>
            <p:cNvSpPr/>
            <p:nvPr/>
          </p:nvSpPr>
          <p:spPr>
            <a:xfrm>
              <a:off x="6113980" y="410050"/>
              <a:ext cx="28338" cy="17097"/>
            </a:xfrm>
            <a:custGeom>
              <a:avLst/>
              <a:gdLst/>
              <a:ahLst/>
              <a:cxnLst/>
              <a:rect l="l" t="t" r="r" b="b"/>
              <a:pathLst>
                <a:path w="948" h="572" extrusionOk="0">
                  <a:moveTo>
                    <a:pt x="521" y="1"/>
                  </a:moveTo>
                  <a:cubicBezTo>
                    <a:pt x="434" y="1"/>
                    <a:pt x="356" y="20"/>
                    <a:pt x="286" y="58"/>
                  </a:cubicBezTo>
                  <a:cubicBezTo>
                    <a:pt x="52" y="185"/>
                    <a:pt x="9" y="476"/>
                    <a:pt x="8" y="488"/>
                  </a:cubicBezTo>
                  <a:cubicBezTo>
                    <a:pt x="1" y="529"/>
                    <a:pt x="29" y="566"/>
                    <a:pt x="70" y="571"/>
                  </a:cubicBezTo>
                  <a:lnTo>
                    <a:pt x="80" y="571"/>
                  </a:lnTo>
                  <a:cubicBezTo>
                    <a:pt x="116" y="571"/>
                    <a:pt x="149" y="545"/>
                    <a:pt x="155" y="505"/>
                  </a:cubicBezTo>
                  <a:cubicBezTo>
                    <a:pt x="155" y="504"/>
                    <a:pt x="187" y="276"/>
                    <a:pt x="356" y="185"/>
                  </a:cubicBezTo>
                  <a:cubicBezTo>
                    <a:pt x="404" y="159"/>
                    <a:pt x="458" y="146"/>
                    <a:pt x="519" y="146"/>
                  </a:cubicBezTo>
                  <a:cubicBezTo>
                    <a:pt x="610" y="146"/>
                    <a:pt x="715" y="174"/>
                    <a:pt x="834" y="230"/>
                  </a:cubicBezTo>
                  <a:cubicBezTo>
                    <a:pt x="844" y="235"/>
                    <a:pt x="854" y="237"/>
                    <a:pt x="865" y="237"/>
                  </a:cubicBezTo>
                  <a:cubicBezTo>
                    <a:pt x="892" y="237"/>
                    <a:pt x="918" y="221"/>
                    <a:pt x="931" y="195"/>
                  </a:cubicBezTo>
                  <a:cubicBezTo>
                    <a:pt x="948" y="159"/>
                    <a:pt x="932" y="116"/>
                    <a:pt x="896" y="97"/>
                  </a:cubicBezTo>
                  <a:cubicBezTo>
                    <a:pt x="758" y="33"/>
                    <a:pt x="632" y="1"/>
                    <a:pt x="5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3" name="Google Shape;2213;p33"/>
            <p:cNvSpPr/>
            <p:nvPr/>
          </p:nvSpPr>
          <p:spPr>
            <a:xfrm>
              <a:off x="6154574" y="255817"/>
              <a:ext cx="118464" cy="134654"/>
            </a:xfrm>
            <a:custGeom>
              <a:avLst/>
              <a:gdLst/>
              <a:ahLst/>
              <a:cxnLst/>
              <a:rect l="l" t="t" r="r" b="b"/>
              <a:pathLst>
                <a:path w="3963" h="4505" extrusionOk="0">
                  <a:moveTo>
                    <a:pt x="2145" y="1"/>
                  </a:moveTo>
                  <a:cubicBezTo>
                    <a:pt x="2109" y="87"/>
                    <a:pt x="646" y="876"/>
                    <a:pt x="1" y="4505"/>
                  </a:cubicBezTo>
                  <a:lnTo>
                    <a:pt x="3963" y="880"/>
                  </a:lnTo>
                  <a:lnTo>
                    <a:pt x="21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4" name="Google Shape;2214;p33"/>
            <p:cNvSpPr/>
            <p:nvPr/>
          </p:nvSpPr>
          <p:spPr>
            <a:xfrm>
              <a:off x="6105550" y="255578"/>
              <a:ext cx="418674" cy="333423"/>
            </a:xfrm>
            <a:custGeom>
              <a:avLst/>
              <a:gdLst/>
              <a:ahLst/>
              <a:cxnLst/>
              <a:rect l="l" t="t" r="r" b="b"/>
              <a:pathLst>
                <a:path w="14006" h="11155" extrusionOk="0">
                  <a:moveTo>
                    <a:pt x="6869" y="0"/>
                  </a:moveTo>
                  <a:cubicBezTo>
                    <a:pt x="6413" y="0"/>
                    <a:pt x="5958" y="58"/>
                    <a:pt x="5514" y="189"/>
                  </a:cubicBezTo>
                  <a:cubicBezTo>
                    <a:pt x="4389" y="520"/>
                    <a:pt x="3327" y="1322"/>
                    <a:pt x="2493" y="2835"/>
                  </a:cubicBezTo>
                  <a:cubicBezTo>
                    <a:pt x="2489" y="2837"/>
                    <a:pt x="2489" y="2840"/>
                    <a:pt x="2489" y="2840"/>
                  </a:cubicBezTo>
                  <a:cubicBezTo>
                    <a:pt x="2320" y="3152"/>
                    <a:pt x="2156" y="3492"/>
                    <a:pt x="2006" y="3866"/>
                  </a:cubicBezTo>
                  <a:cubicBezTo>
                    <a:pt x="1804" y="4360"/>
                    <a:pt x="1470" y="4784"/>
                    <a:pt x="1068" y="5148"/>
                  </a:cubicBezTo>
                  <a:cubicBezTo>
                    <a:pt x="894" y="5303"/>
                    <a:pt x="756" y="5485"/>
                    <a:pt x="660" y="5693"/>
                  </a:cubicBezTo>
                  <a:cubicBezTo>
                    <a:pt x="0" y="7117"/>
                    <a:pt x="1514" y="9220"/>
                    <a:pt x="4042" y="10393"/>
                  </a:cubicBezTo>
                  <a:cubicBezTo>
                    <a:pt x="5147" y="10906"/>
                    <a:pt x="6262" y="11155"/>
                    <a:pt x="7222" y="11155"/>
                  </a:cubicBezTo>
                  <a:cubicBezTo>
                    <a:pt x="7632" y="11155"/>
                    <a:pt x="8013" y="11109"/>
                    <a:pt x="8354" y="11020"/>
                  </a:cubicBezTo>
                  <a:cubicBezTo>
                    <a:pt x="8548" y="10966"/>
                    <a:pt x="8745" y="10918"/>
                    <a:pt x="8947" y="10890"/>
                  </a:cubicBezTo>
                  <a:cubicBezTo>
                    <a:pt x="10708" y="10642"/>
                    <a:pt x="11976" y="9439"/>
                    <a:pt x="12718" y="7837"/>
                  </a:cubicBezTo>
                  <a:cubicBezTo>
                    <a:pt x="14005" y="5058"/>
                    <a:pt x="12667" y="1792"/>
                    <a:pt x="9395" y="520"/>
                  </a:cubicBezTo>
                  <a:cubicBezTo>
                    <a:pt x="8593" y="207"/>
                    <a:pt x="7729" y="0"/>
                    <a:pt x="6869" y="0"/>
                  </a:cubicBezTo>
                  <a:close/>
                </a:path>
              </a:pathLst>
            </a:custGeom>
            <a:solidFill>
              <a:srgbClr val="F0CD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5" name="Google Shape;2215;p33"/>
            <p:cNvSpPr/>
            <p:nvPr/>
          </p:nvSpPr>
          <p:spPr>
            <a:xfrm>
              <a:off x="6180072" y="261108"/>
              <a:ext cx="304814" cy="271013"/>
            </a:xfrm>
            <a:custGeom>
              <a:avLst/>
              <a:gdLst/>
              <a:ahLst/>
              <a:cxnLst/>
              <a:rect l="l" t="t" r="r" b="b"/>
              <a:pathLst>
                <a:path w="10197" h="9067" extrusionOk="0">
                  <a:moveTo>
                    <a:pt x="3230" y="0"/>
                  </a:moveTo>
                  <a:cubicBezTo>
                    <a:pt x="3160" y="0"/>
                    <a:pt x="3090" y="1"/>
                    <a:pt x="3021" y="3"/>
                  </a:cubicBezTo>
                  <a:cubicBezTo>
                    <a:pt x="1896" y="333"/>
                    <a:pt x="834" y="1134"/>
                    <a:pt x="0" y="2648"/>
                  </a:cubicBezTo>
                  <a:cubicBezTo>
                    <a:pt x="64" y="2560"/>
                    <a:pt x="829" y="1523"/>
                    <a:pt x="1842" y="1523"/>
                  </a:cubicBezTo>
                  <a:cubicBezTo>
                    <a:pt x="2042" y="1523"/>
                    <a:pt x="2253" y="1564"/>
                    <a:pt x="2469" y="1660"/>
                  </a:cubicBezTo>
                  <a:cubicBezTo>
                    <a:pt x="3808" y="2259"/>
                    <a:pt x="5452" y="2263"/>
                    <a:pt x="5497" y="2263"/>
                  </a:cubicBezTo>
                  <a:cubicBezTo>
                    <a:pt x="5498" y="2263"/>
                    <a:pt x="5498" y="2263"/>
                    <a:pt x="5498" y="2263"/>
                  </a:cubicBezTo>
                  <a:lnTo>
                    <a:pt x="5498" y="2263"/>
                  </a:lnTo>
                  <a:cubicBezTo>
                    <a:pt x="5405" y="2395"/>
                    <a:pt x="5038" y="2422"/>
                    <a:pt x="4757" y="2422"/>
                  </a:cubicBezTo>
                  <a:cubicBezTo>
                    <a:pt x="4567" y="2422"/>
                    <a:pt x="4417" y="2410"/>
                    <a:pt x="4417" y="2410"/>
                  </a:cubicBezTo>
                  <a:lnTo>
                    <a:pt x="4417" y="2410"/>
                  </a:lnTo>
                  <a:cubicBezTo>
                    <a:pt x="5612" y="3588"/>
                    <a:pt x="7996" y="3744"/>
                    <a:pt x="7996" y="3744"/>
                  </a:cubicBezTo>
                  <a:cubicBezTo>
                    <a:pt x="7154" y="4655"/>
                    <a:pt x="7624" y="6150"/>
                    <a:pt x="7624" y="6150"/>
                  </a:cubicBezTo>
                  <a:cubicBezTo>
                    <a:pt x="7466" y="7068"/>
                    <a:pt x="7192" y="9066"/>
                    <a:pt x="7192" y="9066"/>
                  </a:cubicBezTo>
                  <a:cubicBezTo>
                    <a:pt x="7192" y="9066"/>
                    <a:pt x="8986" y="7851"/>
                    <a:pt x="9591" y="6389"/>
                  </a:cubicBezTo>
                  <a:cubicBezTo>
                    <a:pt x="10197" y="4928"/>
                    <a:pt x="9684" y="2949"/>
                    <a:pt x="8678" y="1749"/>
                  </a:cubicBezTo>
                  <a:cubicBezTo>
                    <a:pt x="7845" y="758"/>
                    <a:pt x="5178" y="0"/>
                    <a:pt x="3230" y="0"/>
                  </a:cubicBezTo>
                  <a:close/>
                </a:path>
              </a:pathLst>
            </a:custGeom>
            <a:solidFill>
              <a:srgbClr val="DDA8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6" name="Google Shape;2216;p33"/>
            <p:cNvSpPr/>
            <p:nvPr/>
          </p:nvSpPr>
          <p:spPr>
            <a:xfrm>
              <a:off x="6200907" y="331050"/>
              <a:ext cx="38830" cy="46688"/>
            </a:xfrm>
            <a:custGeom>
              <a:avLst/>
              <a:gdLst/>
              <a:ahLst/>
              <a:cxnLst/>
              <a:rect l="l" t="t" r="r" b="b"/>
              <a:pathLst>
                <a:path w="1299" h="1562" extrusionOk="0">
                  <a:moveTo>
                    <a:pt x="160" y="1"/>
                  </a:moveTo>
                  <a:cubicBezTo>
                    <a:pt x="91" y="1"/>
                    <a:pt x="28" y="49"/>
                    <a:pt x="16" y="119"/>
                  </a:cubicBezTo>
                  <a:cubicBezTo>
                    <a:pt x="0" y="198"/>
                    <a:pt x="53" y="276"/>
                    <a:pt x="133" y="290"/>
                  </a:cubicBezTo>
                  <a:cubicBezTo>
                    <a:pt x="935" y="441"/>
                    <a:pt x="998" y="1384"/>
                    <a:pt x="1001" y="1425"/>
                  </a:cubicBezTo>
                  <a:cubicBezTo>
                    <a:pt x="1005" y="1502"/>
                    <a:pt x="1069" y="1562"/>
                    <a:pt x="1147" y="1562"/>
                  </a:cubicBezTo>
                  <a:lnTo>
                    <a:pt x="1158" y="1562"/>
                  </a:lnTo>
                  <a:cubicBezTo>
                    <a:pt x="1237" y="1559"/>
                    <a:pt x="1299" y="1490"/>
                    <a:pt x="1295" y="1409"/>
                  </a:cubicBezTo>
                  <a:cubicBezTo>
                    <a:pt x="1272" y="990"/>
                    <a:pt x="1012" y="157"/>
                    <a:pt x="187" y="3"/>
                  </a:cubicBezTo>
                  <a:cubicBezTo>
                    <a:pt x="178" y="2"/>
                    <a:pt x="169" y="1"/>
                    <a:pt x="1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7" name="Google Shape;2217;p33"/>
            <p:cNvSpPr/>
            <p:nvPr/>
          </p:nvSpPr>
          <p:spPr>
            <a:xfrm>
              <a:off x="6290136" y="397466"/>
              <a:ext cx="63312" cy="23195"/>
            </a:xfrm>
            <a:custGeom>
              <a:avLst/>
              <a:gdLst/>
              <a:ahLst/>
              <a:cxnLst/>
              <a:rect l="l" t="t" r="r" b="b"/>
              <a:pathLst>
                <a:path w="2118" h="776" extrusionOk="0">
                  <a:moveTo>
                    <a:pt x="698" y="1"/>
                  </a:moveTo>
                  <a:cubicBezTo>
                    <a:pt x="515" y="1"/>
                    <a:pt x="321" y="29"/>
                    <a:pt x="119" y="98"/>
                  </a:cubicBezTo>
                  <a:cubicBezTo>
                    <a:pt x="42" y="122"/>
                    <a:pt x="1" y="206"/>
                    <a:pt x="28" y="283"/>
                  </a:cubicBezTo>
                  <a:cubicBezTo>
                    <a:pt x="47" y="344"/>
                    <a:pt x="104" y="382"/>
                    <a:pt x="164" y="382"/>
                  </a:cubicBezTo>
                  <a:cubicBezTo>
                    <a:pt x="180" y="382"/>
                    <a:pt x="197" y="380"/>
                    <a:pt x="212" y="374"/>
                  </a:cubicBezTo>
                  <a:cubicBezTo>
                    <a:pt x="377" y="318"/>
                    <a:pt x="537" y="295"/>
                    <a:pt x="689" y="295"/>
                  </a:cubicBezTo>
                  <a:cubicBezTo>
                    <a:pt x="1352" y="295"/>
                    <a:pt x="1851" y="733"/>
                    <a:pt x="1857" y="738"/>
                  </a:cubicBezTo>
                  <a:cubicBezTo>
                    <a:pt x="1885" y="762"/>
                    <a:pt x="1919" y="775"/>
                    <a:pt x="1954" y="775"/>
                  </a:cubicBezTo>
                  <a:cubicBezTo>
                    <a:pt x="1994" y="775"/>
                    <a:pt x="2033" y="757"/>
                    <a:pt x="2063" y="727"/>
                  </a:cubicBezTo>
                  <a:cubicBezTo>
                    <a:pt x="2118" y="668"/>
                    <a:pt x="2112" y="576"/>
                    <a:pt x="2053" y="521"/>
                  </a:cubicBezTo>
                  <a:cubicBezTo>
                    <a:pt x="2025" y="494"/>
                    <a:pt x="1464" y="1"/>
                    <a:pt x="6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8" name="Google Shape;2218;p33"/>
            <p:cNvSpPr/>
            <p:nvPr/>
          </p:nvSpPr>
          <p:spPr>
            <a:xfrm>
              <a:off x="6276505" y="469202"/>
              <a:ext cx="70845" cy="60228"/>
            </a:xfrm>
            <a:custGeom>
              <a:avLst/>
              <a:gdLst/>
              <a:ahLst/>
              <a:cxnLst/>
              <a:rect l="l" t="t" r="r" b="b"/>
              <a:pathLst>
                <a:path w="2370" h="2015" extrusionOk="0">
                  <a:moveTo>
                    <a:pt x="1011" y="1"/>
                  </a:moveTo>
                  <a:cubicBezTo>
                    <a:pt x="744" y="1"/>
                    <a:pt x="494" y="102"/>
                    <a:pt x="328" y="305"/>
                  </a:cubicBezTo>
                  <a:cubicBezTo>
                    <a:pt x="1" y="704"/>
                    <a:pt x="121" y="1341"/>
                    <a:pt x="594" y="1729"/>
                  </a:cubicBezTo>
                  <a:cubicBezTo>
                    <a:pt x="827" y="1919"/>
                    <a:pt x="1102" y="2014"/>
                    <a:pt x="1360" y="2014"/>
                  </a:cubicBezTo>
                  <a:cubicBezTo>
                    <a:pt x="1627" y="2014"/>
                    <a:pt x="1877" y="1912"/>
                    <a:pt x="2043" y="1709"/>
                  </a:cubicBezTo>
                  <a:cubicBezTo>
                    <a:pt x="2369" y="1311"/>
                    <a:pt x="2249" y="674"/>
                    <a:pt x="1776" y="286"/>
                  </a:cubicBezTo>
                  <a:cubicBezTo>
                    <a:pt x="1544" y="96"/>
                    <a:pt x="1269" y="1"/>
                    <a:pt x="1011" y="1"/>
                  </a:cubicBezTo>
                  <a:close/>
                </a:path>
              </a:pathLst>
            </a:custGeom>
            <a:solidFill>
              <a:srgbClr val="E693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9" name="Google Shape;2219;p33"/>
            <p:cNvSpPr/>
            <p:nvPr/>
          </p:nvSpPr>
          <p:spPr>
            <a:xfrm>
              <a:off x="6135771" y="394088"/>
              <a:ext cx="54165" cy="51381"/>
            </a:xfrm>
            <a:custGeom>
              <a:avLst/>
              <a:gdLst/>
              <a:ahLst/>
              <a:cxnLst/>
              <a:rect l="l" t="t" r="r" b="b"/>
              <a:pathLst>
                <a:path w="1812" h="1719" extrusionOk="0">
                  <a:moveTo>
                    <a:pt x="1094" y="0"/>
                  </a:moveTo>
                  <a:cubicBezTo>
                    <a:pt x="832" y="0"/>
                    <a:pt x="545" y="139"/>
                    <a:pt x="337" y="394"/>
                  </a:cubicBezTo>
                  <a:cubicBezTo>
                    <a:pt x="11" y="792"/>
                    <a:pt x="0" y="1324"/>
                    <a:pt x="315" y="1581"/>
                  </a:cubicBezTo>
                  <a:cubicBezTo>
                    <a:pt x="428" y="1674"/>
                    <a:pt x="568" y="1719"/>
                    <a:pt x="716" y="1719"/>
                  </a:cubicBezTo>
                  <a:cubicBezTo>
                    <a:pt x="978" y="1719"/>
                    <a:pt x="1265" y="1580"/>
                    <a:pt x="1474" y="1326"/>
                  </a:cubicBezTo>
                  <a:cubicBezTo>
                    <a:pt x="1800" y="926"/>
                    <a:pt x="1811" y="396"/>
                    <a:pt x="1496" y="139"/>
                  </a:cubicBezTo>
                  <a:cubicBezTo>
                    <a:pt x="1383" y="45"/>
                    <a:pt x="1242" y="0"/>
                    <a:pt x="1094" y="0"/>
                  </a:cubicBezTo>
                  <a:close/>
                </a:path>
              </a:pathLst>
            </a:custGeom>
            <a:solidFill>
              <a:srgbClr val="E693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0" name="Google Shape;2220;p33"/>
            <p:cNvSpPr/>
            <p:nvPr/>
          </p:nvSpPr>
          <p:spPr>
            <a:xfrm>
              <a:off x="6278149" y="428940"/>
              <a:ext cx="50010" cy="32461"/>
            </a:xfrm>
            <a:custGeom>
              <a:avLst/>
              <a:gdLst/>
              <a:ahLst/>
              <a:cxnLst/>
              <a:rect l="l" t="t" r="r" b="b"/>
              <a:pathLst>
                <a:path w="1673" h="1086" extrusionOk="0">
                  <a:moveTo>
                    <a:pt x="1077" y="1"/>
                  </a:moveTo>
                  <a:cubicBezTo>
                    <a:pt x="716" y="1"/>
                    <a:pt x="350" y="116"/>
                    <a:pt x="38" y="335"/>
                  </a:cubicBezTo>
                  <a:cubicBezTo>
                    <a:pt x="12" y="352"/>
                    <a:pt x="1" y="386"/>
                    <a:pt x="9" y="415"/>
                  </a:cubicBezTo>
                  <a:cubicBezTo>
                    <a:pt x="19" y="445"/>
                    <a:pt x="47" y="466"/>
                    <a:pt x="79" y="466"/>
                  </a:cubicBezTo>
                  <a:cubicBezTo>
                    <a:pt x="622" y="476"/>
                    <a:pt x="1141" y="689"/>
                    <a:pt x="1538" y="1066"/>
                  </a:cubicBezTo>
                  <a:cubicBezTo>
                    <a:pt x="1552" y="1079"/>
                    <a:pt x="1572" y="1086"/>
                    <a:pt x="1589" y="1086"/>
                  </a:cubicBezTo>
                  <a:cubicBezTo>
                    <a:pt x="1609" y="1086"/>
                    <a:pt x="1628" y="1079"/>
                    <a:pt x="1644" y="1063"/>
                  </a:cubicBezTo>
                  <a:cubicBezTo>
                    <a:pt x="1672" y="1033"/>
                    <a:pt x="1672" y="987"/>
                    <a:pt x="1642" y="959"/>
                  </a:cubicBezTo>
                  <a:cubicBezTo>
                    <a:pt x="1274" y="610"/>
                    <a:pt x="811" y="393"/>
                    <a:pt x="317" y="335"/>
                  </a:cubicBezTo>
                  <a:cubicBezTo>
                    <a:pt x="557" y="210"/>
                    <a:pt x="818" y="145"/>
                    <a:pt x="1078" y="145"/>
                  </a:cubicBezTo>
                  <a:cubicBezTo>
                    <a:pt x="1237" y="145"/>
                    <a:pt x="1395" y="170"/>
                    <a:pt x="1546" y="219"/>
                  </a:cubicBezTo>
                  <a:cubicBezTo>
                    <a:pt x="1554" y="222"/>
                    <a:pt x="1562" y="223"/>
                    <a:pt x="1570" y="223"/>
                  </a:cubicBezTo>
                  <a:cubicBezTo>
                    <a:pt x="1600" y="223"/>
                    <a:pt x="1628" y="204"/>
                    <a:pt x="1638" y="174"/>
                  </a:cubicBezTo>
                  <a:cubicBezTo>
                    <a:pt x="1651" y="137"/>
                    <a:pt x="1630" y="95"/>
                    <a:pt x="1590" y="82"/>
                  </a:cubicBezTo>
                  <a:cubicBezTo>
                    <a:pt x="1424" y="27"/>
                    <a:pt x="1251" y="1"/>
                    <a:pt x="10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1" name="Google Shape;2221;p33"/>
            <p:cNvSpPr/>
            <p:nvPr/>
          </p:nvSpPr>
          <p:spPr>
            <a:xfrm>
              <a:off x="6176096" y="369250"/>
              <a:ext cx="37545" cy="42205"/>
            </a:xfrm>
            <a:custGeom>
              <a:avLst/>
              <a:gdLst/>
              <a:ahLst/>
              <a:cxnLst/>
              <a:rect l="l" t="t" r="r" b="b"/>
              <a:pathLst>
                <a:path w="1256" h="1412" extrusionOk="0">
                  <a:moveTo>
                    <a:pt x="536" y="1"/>
                  </a:moveTo>
                  <a:cubicBezTo>
                    <a:pt x="519" y="1"/>
                    <a:pt x="502" y="7"/>
                    <a:pt x="487" y="20"/>
                  </a:cubicBezTo>
                  <a:cubicBezTo>
                    <a:pt x="458" y="48"/>
                    <a:pt x="456" y="94"/>
                    <a:pt x="483" y="124"/>
                  </a:cubicBezTo>
                  <a:cubicBezTo>
                    <a:pt x="732" y="395"/>
                    <a:pt x="922" y="723"/>
                    <a:pt x="1034" y="1068"/>
                  </a:cubicBezTo>
                  <a:lnTo>
                    <a:pt x="1041" y="1087"/>
                  </a:lnTo>
                  <a:cubicBezTo>
                    <a:pt x="1028" y="1077"/>
                    <a:pt x="1015" y="1064"/>
                    <a:pt x="1003" y="1054"/>
                  </a:cubicBezTo>
                  <a:cubicBezTo>
                    <a:pt x="746" y="826"/>
                    <a:pt x="437" y="648"/>
                    <a:pt x="109" y="539"/>
                  </a:cubicBezTo>
                  <a:cubicBezTo>
                    <a:pt x="100" y="536"/>
                    <a:pt x="91" y="534"/>
                    <a:pt x="83" y="534"/>
                  </a:cubicBezTo>
                  <a:cubicBezTo>
                    <a:pt x="52" y="534"/>
                    <a:pt x="24" y="554"/>
                    <a:pt x="15" y="584"/>
                  </a:cubicBezTo>
                  <a:cubicBezTo>
                    <a:pt x="0" y="621"/>
                    <a:pt x="22" y="663"/>
                    <a:pt x="61" y="676"/>
                  </a:cubicBezTo>
                  <a:cubicBezTo>
                    <a:pt x="370" y="778"/>
                    <a:pt x="662" y="946"/>
                    <a:pt x="904" y="1162"/>
                  </a:cubicBezTo>
                  <a:cubicBezTo>
                    <a:pt x="970" y="1219"/>
                    <a:pt x="1034" y="1283"/>
                    <a:pt x="1055" y="1359"/>
                  </a:cubicBezTo>
                  <a:cubicBezTo>
                    <a:pt x="1062" y="1387"/>
                    <a:pt x="1086" y="1409"/>
                    <a:pt x="1114" y="1411"/>
                  </a:cubicBezTo>
                  <a:lnTo>
                    <a:pt x="1125" y="1411"/>
                  </a:lnTo>
                  <a:cubicBezTo>
                    <a:pt x="1149" y="1411"/>
                    <a:pt x="1175" y="1397"/>
                    <a:pt x="1189" y="1379"/>
                  </a:cubicBezTo>
                  <a:cubicBezTo>
                    <a:pt x="1255" y="1267"/>
                    <a:pt x="1219" y="1155"/>
                    <a:pt x="1185" y="1056"/>
                  </a:cubicBezTo>
                  <a:lnTo>
                    <a:pt x="1175" y="1022"/>
                  </a:lnTo>
                  <a:cubicBezTo>
                    <a:pt x="1056" y="656"/>
                    <a:pt x="854" y="313"/>
                    <a:pt x="592" y="25"/>
                  </a:cubicBezTo>
                  <a:cubicBezTo>
                    <a:pt x="577" y="9"/>
                    <a:pt x="556" y="1"/>
                    <a:pt x="5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2" name="Google Shape;2222;p33"/>
            <p:cNvSpPr/>
            <p:nvPr/>
          </p:nvSpPr>
          <p:spPr>
            <a:xfrm>
              <a:off x="6202043" y="414443"/>
              <a:ext cx="27621" cy="26034"/>
            </a:xfrm>
            <a:custGeom>
              <a:avLst/>
              <a:gdLst/>
              <a:ahLst/>
              <a:cxnLst/>
              <a:rect l="l" t="t" r="r" b="b"/>
              <a:pathLst>
                <a:path w="924" h="871" extrusionOk="0">
                  <a:moveTo>
                    <a:pt x="842" y="0"/>
                  </a:moveTo>
                  <a:cubicBezTo>
                    <a:pt x="821" y="0"/>
                    <a:pt x="801" y="9"/>
                    <a:pt x="787" y="25"/>
                  </a:cubicBezTo>
                  <a:cubicBezTo>
                    <a:pt x="725" y="94"/>
                    <a:pt x="613" y="103"/>
                    <a:pt x="495" y="111"/>
                  </a:cubicBezTo>
                  <a:cubicBezTo>
                    <a:pt x="363" y="120"/>
                    <a:pt x="212" y="132"/>
                    <a:pt x="111" y="238"/>
                  </a:cubicBezTo>
                  <a:cubicBezTo>
                    <a:pt x="34" y="317"/>
                    <a:pt x="1" y="437"/>
                    <a:pt x="20" y="560"/>
                  </a:cubicBezTo>
                  <a:cubicBezTo>
                    <a:pt x="34" y="650"/>
                    <a:pt x="77" y="742"/>
                    <a:pt x="149" y="841"/>
                  </a:cubicBezTo>
                  <a:cubicBezTo>
                    <a:pt x="166" y="859"/>
                    <a:pt x="187" y="871"/>
                    <a:pt x="209" y="871"/>
                  </a:cubicBezTo>
                  <a:cubicBezTo>
                    <a:pt x="224" y="871"/>
                    <a:pt x="239" y="866"/>
                    <a:pt x="252" y="858"/>
                  </a:cubicBezTo>
                  <a:cubicBezTo>
                    <a:pt x="283" y="832"/>
                    <a:pt x="290" y="787"/>
                    <a:pt x="267" y="755"/>
                  </a:cubicBezTo>
                  <a:cubicBezTo>
                    <a:pt x="209" y="676"/>
                    <a:pt x="176" y="604"/>
                    <a:pt x="166" y="536"/>
                  </a:cubicBezTo>
                  <a:cubicBezTo>
                    <a:pt x="153" y="461"/>
                    <a:pt x="173" y="386"/>
                    <a:pt x="217" y="341"/>
                  </a:cubicBezTo>
                  <a:cubicBezTo>
                    <a:pt x="281" y="273"/>
                    <a:pt x="390" y="266"/>
                    <a:pt x="507" y="258"/>
                  </a:cubicBezTo>
                  <a:cubicBezTo>
                    <a:pt x="643" y="249"/>
                    <a:pt x="797" y="237"/>
                    <a:pt x="897" y="122"/>
                  </a:cubicBezTo>
                  <a:cubicBezTo>
                    <a:pt x="924" y="90"/>
                    <a:pt x="921" y="45"/>
                    <a:pt x="890" y="18"/>
                  </a:cubicBezTo>
                  <a:cubicBezTo>
                    <a:pt x="876" y="6"/>
                    <a:pt x="859" y="0"/>
                    <a:pt x="8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3" name="Google Shape;2223;p33"/>
            <p:cNvSpPr/>
            <p:nvPr/>
          </p:nvSpPr>
          <p:spPr>
            <a:xfrm>
              <a:off x="6182583" y="454586"/>
              <a:ext cx="89947" cy="57538"/>
            </a:xfrm>
            <a:custGeom>
              <a:avLst/>
              <a:gdLst/>
              <a:ahLst/>
              <a:cxnLst/>
              <a:rect l="l" t="t" r="r" b="b"/>
              <a:pathLst>
                <a:path w="3009" h="1925" extrusionOk="0">
                  <a:moveTo>
                    <a:pt x="444" y="0"/>
                  </a:moveTo>
                  <a:cubicBezTo>
                    <a:pt x="444" y="0"/>
                    <a:pt x="1" y="842"/>
                    <a:pt x="501" y="1425"/>
                  </a:cubicBezTo>
                  <a:cubicBezTo>
                    <a:pt x="652" y="1598"/>
                    <a:pt x="889" y="1749"/>
                    <a:pt x="1247" y="1845"/>
                  </a:cubicBezTo>
                  <a:cubicBezTo>
                    <a:pt x="1378" y="1880"/>
                    <a:pt x="1503" y="1906"/>
                    <a:pt x="1617" y="1916"/>
                  </a:cubicBezTo>
                  <a:lnTo>
                    <a:pt x="1642" y="1919"/>
                  </a:lnTo>
                  <a:lnTo>
                    <a:pt x="1729" y="1923"/>
                  </a:lnTo>
                  <a:cubicBezTo>
                    <a:pt x="1754" y="1924"/>
                    <a:pt x="1780" y="1925"/>
                    <a:pt x="1805" y="1925"/>
                  </a:cubicBezTo>
                  <a:cubicBezTo>
                    <a:pt x="2302" y="1925"/>
                    <a:pt x="2597" y="1688"/>
                    <a:pt x="2766" y="1405"/>
                  </a:cubicBezTo>
                  <a:cubicBezTo>
                    <a:pt x="2993" y="1027"/>
                    <a:pt x="3009" y="564"/>
                    <a:pt x="3007" y="453"/>
                  </a:cubicBezTo>
                  <a:lnTo>
                    <a:pt x="3007" y="429"/>
                  </a:lnTo>
                  <a:cubicBezTo>
                    <a:pt x="2590" y="425"/>
                    <a:pt x="1081" y="129"/>
                    <a:pt x="595" y="30"/>
                  </a:cubicBezTo>
                  <a:lnTo>
                    <a:pt x="594" y="30"/>
                  </a:lnTo>
                  <a:cubicBezTo>
                    <a:pt x="499" y="10"/>
                    <a:pt x="444" y="0"/>
                    <a:pt x="4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4" name="Google Shape;2224;p33"/>
            <p:cNvSpPr/>
            <p:nvPr/>
          </p:nvSpPr>
          <p:spPr>
            <a:xfrm>
              <a:off x="6169311" y="181182"/>
              <a:ext cx="388333" cy="386866"/>
            </a:xfrm>
            <a:custGeom>
              <a:avLst/>
              <a:gdLst/>
              <a:ahLst/>
              <a:cxnLst/>
              <a:rect l="l" t="t" r="r" b="b"/>
              <a:pathLst>
                <a:path w="12991" h="12943" extrusionOk="0">
                  <a:moveTo>
                    <a:pt x="5418" y="1"/>
                  </a:moveTo>
                  <a:cubicBezTo>
                    <a:pt x="5264" y="635"/>
                    <a:pt x="5629" y="1319"/>
                    <a:pt x="5629" y="1319"/>
                  </a:cubicBezTo>
                  <a:cubicBezTo>
                    <a:pt x="4777" y="937"/>
                    <a:pt x="4036" y="786"/>
                    <a:pt x="3395" y="786"/>
                  </a:cubicBezTo>
                  <a:cubicBezTo>
                    <a:pt x="976" y="786"/>
                    <a:pt x="0" y="2940"/>
                    <a:pt x="0" y="2940"/>
                  </a:cubicBezTo>
                  <a:cubicBezTo>
                    <a:pt x="152" y="2798"/>
                    <a:pt x="378" y="2752"/>
                    <a:pt x="608" y="2752"/>
                  </a:cubicBezTo>
                  <a:cubicBezTo>
                    <a:pt x="1049" y="2752"/>
                    <a:pt x="1509" y="2921"/>
                    <a:pt x="1509" y="2921"/>
                  </a:cubicBezTo>
                  <a:cubicBezTo>
                    <a:pt x="700" y="3270"/>
                    <a:pt x="703" y="4758"/>
                    <a:pt x="703" y="4758"/>
                  </a:cubicBezTo>
                  <a:cubicBezTo>
                    <a:pt x="703" y="4758"/>
                    <a:pt x="1097" y="3831"/>
                    <a:pt x="2236" y="3831"/>
                  </a:cubicBezTo>
                  <a:cubicBezTo>
                    <a:pt x="2555" y="3831"/>
                    <a:pt x="2931" y="3903"/>
                    <a:pt x="3374" y="4089"/>
                  </a:cubicBezTo>
                  <a:cubicBezTo>
                    <a:pt x="4734" y="4658"/>
                    <a:pt x="6100" y="4752"/>
                    <a:pt x="6851" y="4752"/>
                  </a:cubicBezTo>
                  <a:cubicBezTo>
                    <a:pt x="7219" y="4752"/>
                    <a:pt x="7439" y="4729"/>
                    <a:pt x="7439" y="4729"/>
                  </a:cubicBezTo>
                  <a:lnTo>
                    <a:pt x="7439" y="4729"/>
                  </a:lnTo>
                  <a:cubicBezTo>
                    <a:pt x="7011" y="5170"/>
                    <a:pt x="5727" y="5321"/>
                    <a:pt x="5727" y="5321"/>
                  </a:cubicBezTo>
                  <a:cubicBezTo>
                    <a:pt x="7416" y="5964"/>
                    <a:pt x="9099" y="6041"/>
                    <a:pt x="9099" y="6041"/>
                  </a:cubicBezTo>
                  <a:cubicBezTo>
                    <a:pt x="7772" y="6993"/>
                    <a:pt x="8209" y="8652"/>
                    <a:pt x="8209" y="8652"/>
                  </a:cubicBezTo>
                  <a:cubicBezTo>
                    <a:pt x="8427" y="8109"/>
                    <a:pt x="9099" y="7301"/>
                    <a:pt x="9182" y="7202"/>
                  </a:cubicBezTo>
                  <a:lnTo>
                    <a:pt x="9182" y="7202"/>
                  </a:lnTo>
                  <a:cubicBezTo>
                    <a:pt x="7655" y="9273"/>
                    <a:pt x="7404" y="12943"/>
                    <a:pt x="7404" y="12943"/>
                  </a:cubicBezTo>
                  <a:cubicBezTo>
                    <a:pt x="9713" y="12718"/>
                    <a:pt x="11700" y="10622"/>
                    <a:pt x="12387" y="8048"/>
                  </a:cubicBezTo>
                  <a:cubicBezTo>
                    <a:pt x="12990" y="5789"/>
                    <a:pt x="10798" y="5154"/>
                    <a:pt x="10798" y="5154"/>
                  </a:cubicBezTo>
                  <a:cubicBezTo>
                    <a:pt x="10835" y="5095"/>
                    <a:pt x="10869" y="5036"/>
                    <a:pt x="10898" y="4978"/>
                  </a:cubicBezTo>
                  <a:cubicBezTo>
                    <a:pt x="11519" y="3712"/>
                    <a:pt x="10057" y="2526"/>
                    <a:pt x="8410" y="1933"/>
                  </a:cubicBezTo>
                  <a:cubicBezTo>
                    <a:pt x="6682" y="1314"/>
                    <a:pt x="5418" y="1"/>
                    <a:pt x="54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5" name="Google Shape;2225;p33"/>
            <p:cNvSpPr/>
            <p:nvPr/>
          </p:nvSpPr>
          <p:spPr>
            <a:xfrm>
              <a:off x="6349712" y="532061"/>
              <a:ext cx="99602" cy="77774"/>
            </a:xfrm>
            <a:custGeom>
              <a:avLst/>
              <a:gdLst/>
              <a:ahLst/>
              <a:cxnLst/>
              <a:rect l="l" t="t" r="r" b="b"/>
              <a:pathLst>
                <a:path w="3332" h="2602" extrusionOk="0">
                  <a:moveTo>
                    <a:pt x="1479" y="1"/>
                  </a:moveTo>
                  <a:cubicBezTo>
                    <a:pt x="932" y="1"/>
                    <a:pt x="447" y="271"/>
                    <a:pt x="260" y="735"/>
                  </a:cubicBezTo>
                  <a:cubicBezTo>
                    <a:pt x="1" y="1382"/>
                    <a:pt x="420" y="2159"/>
                    <a:pt x="1196" y="2471"/>
                  </a:cubicBezTo>
                  <a:cubicBezTo>
                    <a:pt x="1416" y="2560"/>
                    <a:pt x="1640" y="2602"/>
                    <a:pt x="1855" y="2602"/>
                  </a:cubicBezTo>
                  <a:cubicBezTo>
                    <a:pt x="2401" y="2602"/>
                    <a:pt x="2886" y="2331"/>
                    <a:pt x="3074" y="1867"/>
                  </a:cubicBezTo>
                  <a:cubicBezTo>
                    <a:pt x="3332" y="1221"/>
                    <a:pt x="2914" y="443"/>
                    <a:pt x="2138" y="131"/>
                  </a:cubicBezTo>
                  <a:cubicBezTo>
                    <a:pt x="1918" y="43"/>
                    <a:pt x="1694" y="1"/>
                    <a:pt x="1479" y="1"/>
                  </a:cubicBezTo>
                  <a:close/>
                </a:path>
              </a:pathLst>
            </a:custGeom>
            <a:solidFill>
              <a:srgbClr val="F0CD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6" name="Google Shape;2226;p33"/>
            <p:cNvSpPr/>
            <p:nvPr/>
          </p:nvSpPr>
          <p:spPr>
            <a:xfrm>
              <a:off x="6376227" y="559500"/>
              <a:ext cx="48157" cy="26154"/>
            </a:xfrm>
            <a:custGeom>
              <a:avLst/>
              <a:gdLst/>
              <a:ahLst/>
              <a:cxnLst/>
              <a:rect l="l" t="t" r="r" b="b"/>
              <a:pathLst>
                <a:path w="1611" h="875" extrusionOk="0">
                  <a:moveTo>
                    <a:pt x="424" y="0"/>
                  </a:moveTo>
                  <a:cubicBezTo>
                    <a:pt x="315" y="0"/>
                    <a:pt x="196" y="10"/>
                    <a:pt x="67" y="32"/>
                  </a:cubicBezTo>
                  <a:cubicBezTo>
                    <a:pt x="27" y="39"/>
                    <a:pt x="0" y="76"/>
                    <a:pt x="7" y="116"/>
                  </a:cubicBezTo>
                  <a:cubicBezTo>
                    <a:pt x="14" y="151"/>
                    <a:pt x="44" y="177"/>
                    <a:pt x="79" y="177"/>
                  </a:cubicBezTo>
                  <a:cubicBezTo>
                    <a:pt x="83" y="177"/>
                    <a:pt x="88" y="177"/>
                    <a:pt x="92" y="176"/>
                  </a:cubicBezTo>
                  <a:cubicBezTo>
                    <a:pt x="214" y="155"/>
                    <a:pt x="325" y="146"/>
                    <a:pt x="427" y="146"/>
                  </a:cubicBezTo>
                  <a:cubicBezTo>
                    <a:pt x="1279" y="146"/>
                    <a:pt x="1454" y="790"/>
                    <a:pt x="1461" y="819"/>
                  </a:cubicBezTo>
                  <a:cubicBezTo>
                    <a:pt x="1468" y="852"/>
                    <a:pt x="1498" y="874"/>
                    <a:pt x="1532" y="874"/>
                  </a:cubicBezTo>
                  <a:cubicBezTo>
                    <a:pt x="1537" y="874"/>
                    <a:pt x="1544" y="874"/>
                    <a:pt x="1549" y="873"/>
                  </a:cubicBezTo>
                  <a:cubicBezTo>
                    <a:pt x="1588" y="865"/>
                    <a:pt x="1611" y="824"/>
                    <a:pt x="1602" y="784"/>
                  </a:cubicBezTo>
                  <a:cubicBezTo>
                    <a:pt x="1601" y="775"/>
                    <a:pt x="1396" y="0"/>
                    <a:pt x="4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7" name="Google Shape;2227;p33"/>
            <p:cNvSpPr/>
            <p:nvPr/>
          </p:nvSpPr>
          <p:spPr>
            <a:xfrm>
              <a:off x="6392010" y="560157"/>
              <a:ext cx="14408" cy="29770"/>
            </a:xfrm>
            <a:custGeom>
              <a:avLst/>
              <a:gdLst/>
              <a:ahLst/>
              <a:cxnLst/>
              <a:rect l="l" t="t" r="r" b="b"/>
              <a:pathLst>
                <a:path w="482" h="996" extrusionOk="0">
                  <a:moveTo>
                    <a:pt x="172" y="1"/>
                  </a:moveTo>
                  <a:cubicBezTo>
                    <a:pt x="154" y="1"/>
                    <a:pt x="137" y="7"/>
                    <a:pt x="123" y="20"/>
                  </a:cubicBezTo>
                  <a:cubicBezTo>
                    <a:pt x="93" y="48"/>
                    <a:pt x="92" y="94"/>
                    <a:pt x="117" y="124"/>
                  </a:cubicBezTo>
                  <a:cubicBezTo>
                    <a:pt x="265" y="286"/>
                    <a:pt x="328" y="436"/>
                    <a:pt x="301" y="567"/>
                  </a:cubicBezTo>
                  <a:cubicBezTo>
                    <a:pt x="264" y="754"/>
                    <a:pt x="54" y="854"/>
                    <a:pt x="52" y="857"/>
                  </a:cubicBezTo>
                  <a:cubicBezTo>
                    <a:pt x="16" y="874"/>
                    <a:pt x="0" y="916"/>
                    <a:pt x="17" y="953"/>
                  </a:cubicBezTo>
                  <a:cubicBezTo>
                    <a:pt x="30" y="980"/>
                    <a:pt x="57" y="995"/>
                    <a:pt x="85" y="995"/>
                  </a:cubicBezTo>
                  <a:cubicBezTo>
                    <a:pt x="93" y="995"/>
                    <a:pt x="103" y="994"/>
                    <a:pt x="116" y="988"/>
                  </a:cubicBezTo>
                  <a:cubicBezTo>
                    <a:pt x="129" y="982"/>
                    <a:pt x="392" y="855"/>
                    <a:pt x="446" y="594"/>
                  </a:cubicBezTo>
                  <a:cubicBezTo>
                    <a:pt x="481" y="416"/>
                    <a:pt x="409" y="224"/>
                    <a:pt x="227" y="25"/>
                  </a:cubicBezTo>
                  <a:cubicBezTo>
                    <a:pt x="212" y="9"/>
                    <a:pt x="192" y="1"/>
                    <a:pt x="1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8" name="Google Shape;2228;p33"/>
            <p:cNvSpPr/>
            <p:nvPr/>
          </p:nvSpPr>
          <p:spPr>
            <a:xfrm>
              <a:off x="6169251" y="181242"/>
              <a:ext cx="344391" cy="148792"/>
            </a:xfrm>
            <a:custGeom>
              <a:avLst/>
              <a:gdLst/>
              <a:ahLst/>
              <a:cxnLst/>
              <a:rect l="l" t="t" r="r" b="b"/>
              <a:pathLst>
                <a:path w="11521" h="4978" extrusionOk="0">
                  <a:moveTo>
                    <a:pt x="5417" y="0"/>
                  </a:moveTo>
                  <a:lnTo>
                    <a:pt x="5417" y="0"/>
                  </a:lnTo>
                  <a:cubicBezTo>
                    <a:pt x="5263" y="634"/>
                    <a:pt x="5628" y="1319"/>
                    <a:pt x="5628" y="1319"/>
                  </a:cubicBezTo>
                  <a:cubicBezTo>
                    <a:pt x="4777" y="937"/>
                    <a:pt x="4036" y="786"/>
                    <a:pt x="3395" y="786"/>
                  </a:cubicBezTo>
                  <a:cubicBezTo>
                    <a:pt x="977" y="786"/>
                    <a:pt x="1" y="2940"/>
                    <a:pt x="1" y="2940"/>
                  </a:cubicBezTo>
                  <a:cubicBezTo>
                    <a:pt x="534" y="2331"/>
                    <a:pt x="1688" y="1657"/>
                    <a:pt x="3102" y="1441"/>
                  </a:cubicBezTo>
                  <a:cubicBezTo>
                    <a:pt x="3196" y="1427"/>
                    <a:pt x="3293" y="1421"/>
                    <a:pt x="3394" y="1421"/>
                  </a:cubicBezTo>
                  <a:cubicBezTo>
                    <a:pt x="4808" y="1421"/>
                    <a:pt x="6783" y="2739"/>
                    <a:pt x="6783" y="2739"/>
                  </a:cubicBezTo>
                  <a:cubicBezTo>
                    <a:pt x="6497" y="2514"/>
                    <a:pt x="6664" y="1919"/>
                    <a:pt x="6574" y="1698"/>
                  </a:cubicBezTo>
                  <a:lnTo>
                    <a:pt x="6574" y="1698"/>
                  </a:lnTo>
                  <a:cubicBezTo>
                    <a:pt x="7051" y="2238"/>
                    <a:pt x="7398" y="2125"/>
                    <a:pt x="9221" y="3019"/>
                  </a:cubicBezTo>
                  <a:cubicBezTo>
                    <a:pt x="11046" y="3914"/>
                    <a:pt x="10893" y="4977"/>
                    <a:pt x="10893" y="4977"/>
                  </a:cubicBezTo>
                  <a:lnTo>
                    <a:pt x="10898" y="4976"/>
                  </a:lnTo>
                  <a:cubicBezTo>
                    <a:pt x="11520" y="3710"/>
                    <a:pt x="10058" y="2521"/>
                    <a:pt x="8409" y="1933"/>
                  </a:cubicBezTo>
                  <a:cubicBezTo>
                    <a:pt x="6683" y="1313"/>
                    <a:pt x="5417" y="0"/>
                    <a:pt x="5417"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9" name="Google Shape;2229;p33"/>
            <p:cNvSpPr/>
            <p:nvPr/>
          </p:nvSpPr>
          <p:spPr>
            <a:xfrm>
              <a:off x="6200489" y="455482"/>
              <a:ext cx="72131" cy="20146"/>
            </a:xfrm>
            <a:custGeom>
              <a:avLst/>
              <a:gdLst/>
              <a:ahLst/>
              <a:cxnLst/>
              <a:rect l="l" t="t" r="r" b="b"/>
              <a:pathLst>
                <a:path w="2413" h="674" extrusionOk="0">
                  <a:moveTo>
                    <a:pt x="0" y="0"/>
                  </a:moveTo>
                  <a:cubicBezTo>
                    <a:pt x="55" y="140"/>
                    <a:pt x="130" y="272"/>
                    <a:pt x="249" y="366"/>
                  </a:cubicBezTo>
                  <a:cubicBezTo>
                    <a:pt x="380" y="470"/>
                    <a:pt x="547" y="514"/>
                    <a:pt x="709" y="550"/>
                  </a:cubicBezTo>
                  <a:cubicBezTo>
                    <a:pt x="985" y="616"/>
                    <a:pt x="1268" y="674"/>
                    <a:pt x="1551" y="674"/>
                  </a:cubicBezTo>
                  <a:cubicBezTo>
                    <a:pt x="1623" y="674"/>
                    <a:pt x="1695" y="670"/>
                    <a:pt x="1766" y="662"/>
                  </a:cubicBezTo>
                  <a:cubicBezTo>
                    <a:pt x="1996" y="635"/>
                    <a:pt x="2225" y="558"/>
                    <a:pt x="2410" y="422"/>
                  </a:cubicBezTo>
                  <a:cubicBezTo>
                    <a:pt x="2409" y="408"/>
                    <a:pt x="2408" y="399"/>
                    <a:pt x="2411" y="398"/>
                  </a:cubicBezTo>
                  <a:lnTo>
                    <a:pt x="2411" y="398"/>
                  </a:lnTo>
                  <a:cubicBezTo>
                    <a:pt x="2412" y="398"/>
                    <a:pt x="2412" y="398"/>
                    <a:pt x="2413" y="398"/>
                  </a:cubicBezTo>
                  <a:cubicBezTo>
                    <a:pt x="2412" y="398"/>
                    <a:pt x="2412" y="398"/>
                    <a:pt x="2412" y="398"/>
                  </a:cubicBezTo>
                  <a:cubicBezTo>
                    <a:pt x="2412" y="398"/>
                    <a:pt x="2411" y="398"/>
                    <a:pt x="2411" y="398"/>
                  </a:cubicBezTo>
                  <a:lnTo>
                    <a:pt x="2411" y="398"/>
                  </a:lnTo>
                  <a:cubicBezTo>
                    <a:pt x="1990" y="395"/>
                    <a:pt x="485" y="99"/>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0" name="Google Shape;2230;p33"/>
            <p:cNvSpPr/>
            <p:nvPr/>
          </p:nvSpPr>
          <p:spPr>
            <a:xfrm>
              <a:off x="6197529" y="487620"/>
              <a:ext cx="67736" cy="25167"/>
            </a:xfrm>
            <a:custGeom>
              <a:avLst/>
              <a:gdLst/>
              <a:ahLst/>
              <a:cxnLst/>
              <a:rect l="l" t="t" r="r" b="b"/>
              <a:pathLst>
                <a:path w="2266" h="842" extrusionOk="0">
                  <a:moveTo>
                    <a:pt x="1318" y="1"/>
                  </a:moveTo>
                  <a:cubicBezTo>
                    <a:pt x="1041" y="1"/>
                    <a:pt x="761" y="58"/>
                    <a:pt x="493" y="138"/>
                  </a:cubicBezTo>
                  <a:cubicBezTo>
                    <a:pt x="321" y="188"/>
                    <a:pt x="152" y="247"/>
                    <a:pt x="2" y="342"/>
                  </a:cubicBezTo>
                  <a:lnTo>
                    <a:pt x="1" y="342"/>
                  </a:lnTo>
                  <a:cubicBezTo>
                    <a:pt x="152" y="515"/>
                    <a:pt x="389" y="666"/>
                    <a:pt x="747" y="762"/>
                  </a:cubicBezTo>
                  <a:cubicBezTo>
                    <a:pt x="878" y="797"/>
                    <a:pt x="1003" y="823"/>
                    <a:pt x="1117" y="833"/>
                  </a:cubicBezTo>
                  <a:lnTo>
                    <a:pt x="1142" y="836"/>
                  </a:lnTo>
                  <a:lnTo>
                    <a:pt x="1229" y="840"/>
                  </a:lnTo>
                  <a:cubicBezTo>
                    <a:pt x="1254" y="841"/>
                    <a:pt x="1280" y="842"/>
                    <a:pt x="1305" y="842"/>
                  </a:cubicBezTo>
                  <a:cubicBezTo>
                    <a:pt x="1802" y="842"/>
                    <a:pt x="2097" y="605"/>
                    <a:pt x="2266" y="322"/>
                  </a:cubicBezTo>
                  <a:cubicBezTo>
                    <a:pt x="2125" y="198"/>
                    <a:pt x="1951" y="106"/>
                    <a:pt x="1772" y="59"/>
                  </a:cubicBezTo>
                  <a:cubicBezTo>
                    <a:pt x="1623" y="18"/>
                    <a:pt x="1471" y="1"/>
                    <a:pt x="131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1" name="Google Shape;2231;p33"/>
            <p:cNvSpPr/>
            <p:nvPr/>
          </p:nvSpPr>
          <p:spPr>
            <a:xfrm>
              <a:off x="5866619" y="878426"/>
              <a:ext cx="867" cy="2122"/>
            </a:xfrm>
            <a:custGeom>
              <a:avLst/>
              <a:gdLst/>
              <a:ahLst/>
              <a:cxnLst/>
              <a:rect l="l" t="t" r="r" b="b"/>
              <a:pathLst>
                <a:path w="29" h="71" extrusionOk="0">
                  <a:moveTo>
                    <a:pt x="0" y="0"/>
                  </a:moveTo>
                  <a:lnTo>
                    <a:pt x="26" y="71"/>
                  </a:lnTo>
                  <a:lnTo>
                    <a:pt x="28" y="65"/>
                  </a:lnTo>
                  <a:cubicBezTo>
                    <a:pt x="17" y="40"/>
                    <a:pt x="7" y="19"/>
                    <a:pt x="0" y="0"/>
                  </a:cubicBezTo>
                  <a:close/>
                </a:path>
              </a:pathLst>
            </a:custGeom>
            <a:solidFill>
              <a:srgbClr val="DDA8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2" name="Google Shape;2232;p33"/>
            <p:cNvSpPr/>
            <p:nvPr/>
          </p:nvSpPr>
          <p:spPr>
            <a:xfrm>
              <a:off x="6201714" y="676310"/>
              <a:ext cx="64986" cy="27349"/>
            </a:xfrm>
            <a:custGeom>
              <a:avLst/>
              <a:gdLst/>
              <a:ahLst/>
              <a:cxnLst/>
              <a:rect l="l" t="t" r="r" b="b"/>
              <a:pathLst>
                <a:path w="2174" h="915" extrusionOk="0">
                  <a:moveTo>
                    <a:pt x="165" y="0"/>
                  </a:moveTo>
                  <a:cubicBezTo>
                    <a:pt x="106" y="0"/>
                    <a:pt x="50" y="42"/>
                    <a:pt x="36" y="104"/>
                  </a:cubicBezTo>
                  <a:lnTo>
                    <a:pt x="17" y="175"/>
                  </a:lnTo>
                  <a:cubicBezTo>
                    <a:pt x="0" y="245"/>
                    <a:pt x="40" y="316"/>
                    <a:pt x="109" y="337"/>
                  </a:cubicBezTo>
                  <a:lnTo>
                    <a:pt x="1986" y="909"/>
                  </a:lnTo>
                  <a:cubicBezTo>
                    <a:pt x="1998" y="912"/>
                    <a:pt x="2011" y="914"/>
                    <a:pt x="2023" y="914"/>
                  </a:cubicBezTo>
                  <a:cubicBezTo>
                    <a:pt x="2083" y="914"/>
                    <a:pt x="2139" y="872"/>
                    <a:pt x="2156" y="811"/>
                  </a:cubicBezTo>
                  <a:cubicBezTo>
                    <a:pt x="2174" y="742"/>
                    <a:pt x="2134" y="673"/>
                    <a:pt x="2070" y="650"/>
                  </a:cubicBezTo>
                  <a:lnTo>
                    <a:pt x="209" y="8"/>
                  </a:lnTo>
                  <a:cubicBezTo>
                    <a:pt x="195" y="3"/>
                    <a:pt x="180" y="0"/>
                    <a:pt x="16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3" name="Google Shape;2233;p33"/>
            <p:cNvSpPr/>
            <p:nvPr/>
          </p:nvSpPr>
          <p:spPr>
            <a:xfrm>
              <a:off x="6034406" y="739647"/>
              <a:ext cx="235942" cy="99892"/>
            </a:xfrm>
            <a:custGeom>
              <a:avLst/>
              <a:gdLst/>
              <a:ahLst/>
              <a:cxnLst/>
              <a:rect l="l" t="t" r="r" b="b"/>
              <a:pathLst>
                <a:path w="7893" h="3342" extrusionOk="0">
                  <a:moveTo>
                    <a:pt x="258" y="1"/>
                  </a:moveTo>
                  <a:cubicBezTo>
                    <a:pt x="163" y="282"/>
                    <a:pt x="75" y="568"/>
                    <a:pt x="1" y="858"/>
                  </a:cubicBezTo>
                  <a:cubicBezTo>
                    <a:pt x="1765" y="2019"/>
                    <a:pt x="4364" y="2787"/>
                    <a:pt x="7408" y="3342"/>
                  </a:cubicBezTo>
                  <a:cubicBezTo>
                    <a:pt x="7408" y="3342"/>
                    <a:pt x="7609" y="1952"/>
                    <a:pt x="7892" y="441"/>
                  </a:cubicBezTo>
                  <a:lnTo>
                    <a:pt x="7892" y="441"/>
                  </a:lnTo>
                  <a:cubicBezTo>
                    <a:pt x="7193" y="966"/>
                    <a:pt x="6076" y="1558"/>
                    <a:pt x="4596" y="1558"/>
                  </a:cubicBezTo>
                  <a:cubicBezTo>
                    <a:pt x="3383" y="1558"/>
                    <a:pt x="1927" y="1160"/>
                    <a:pt x="258"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234"/>
        <p:cNvGrpSpPr/>
        <p:nvPr/>
      </p:nvGrpSpPr>
      <p:grpSpPr>
        <a:xfrm>
          <a:off x="0" y="0"/>
          <a:ext cx="0" cy="0"/>
          <a:chOff x="0" y="0"/>
          <a:chExt cx="0" cy="0"/>
        </a:xfrm>
      </p:grpSpPr>
      <p:grpSp>
        <p:nvGrpSpPr>
          <p:cNvPr id="2235" name="Google Shape;2235;p34"/>
          <p:cNvGrpSpPr/>
          <p:nvPr/>
        </p:nvGrpSpPr>
        <p:grpSpPr>
          <a:xfrm>
            <a:off x="36" y="4"/>
            <a:ext cx="12191965" cy="6887888"/>
            <a:chOff x="27" y="3"/>
            <a:chExt cx="9143974" cy="5165916"/>
          </a:xfrm>
        </p:grpSpPr>
        <p:sp>
          <p:nvSpPr>
            <p:cNvPr id="2236" name="Google Shape;2236;p34"/>
            <p:cNvSpPr/>
            <p:nvPr/>
          </p:nvSpPr>
          <p:spPr>
            <a:xfrm>
              <a:off x="27" y="1557418"/>
              <a:ext cx="9143974" cy="3608501"/>
            </a:xfrm>
            <a:custGeom>
              <a:avLst/>
              <a:gdLst/>
              <a:ahLst/>
              <a:cxnLst/>
              <a:rect l="l" t="t" r="r" b="b"/>
              <a:pathLst>
                <a:path w="84549" h="39319" extrusionOk="0">
                  <a:moveTo>
                    <a:pt x="17713" y="0"/>
                  </a:moveTo>
                  <a:cubicBezTo>
                    <a:pt x="7158" y="0"/>
                    <a:pt x="0" y="4099"/>
                    <a:pt x="0" y="4099"/>
                  </a:cubicBezTo>
                  <a:lnTo>
                    <a:pt x="0" y="39319"/>
                  </a:lnTo>
                  <a:lnTo>
                    <a:pt x="84549" y="39319"/>
                  </a:lnTo>
                  <a:lnTo>
                    <a:pt x="84549" y="10347"/>
                  </a:lnTo>
                  <a:cubicBezTo>
                    <a:pt x="84549" y="10445"/>
                    <a:pt x="76752" y="13507"/>
                    <a:pt x="66015" y="13507"/>
                  </a:cubicBezTo>
                  <a:cubicBezTo>
                    <a:pt x="58269" y="13507"/>
                    <a:pt x="48993" y="11913"/>
                    <a:pt x="40012" y="6464"/>
                  </a:cubicBezTo>
                  <a:cubicBezTo>
                    <a:pt x="31883" y="1531"/>
                    <a:pt x="24164" y="0"/>
                    <a:pt x="17713"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7" name="Google Shape;2237;p34"/>
            <p:cNvSpPr/>
            <p:nvPr/>
          </p:nvSpPr>
          <p:spPr>
            <a:xfrm>
              <a:off x="352" y="3"/>
              <a:ext cx="9143650" cy="1916537"/>
            </a:xfrm>
            <a:custGeom>
              <a:avLst/>
              <a:gdLst/>
              <a:ahLst/>
              <a:cxnLst/>
              <a:rect l="l" t="t" r="r" b="b"/>
              <a:pathLst>
                <a:path w="84546" h="20883" extrusionOk="0">
                  <a:moveTo>
                    <a:pt x="0" y="0"/>
                  </a:moveTo>
                  <a:lnTo>
                    <a:pt x="0" y="9756"/>
                  </a:lnTo>
                  <a:cubicBezTo>
                    <a:pt x="0" y="9756"/>
                    <a:pt x="4991" y="3626"/>
                    <a:pt x="15899" y="3626"/>
                  </a:cubicBezTo>
                  <a:cubicBezTo>
                    <a:pt x="17050" y="3626"/>
                    <a:pt x="18267" y="3694"/>
                    <a:pt x="19551" y="3845"/>
                  </a:cubicBezTo>
                  <a:cubicBezTo>
                    <a:pt x="31047" y="5194"/>
                    <a:pt x="38365" y="17481"/>
                    <a:pt x="54720" y="20393"/>
                  </a:cubicBezTo>
                  <a:cubicBezTo>
                    <a:pt x="56628" y="20733"/>
                    <a:pt x="58497" y="20883"/>
                    <a:pt x="60310" y="20883"/>
                  </a:cubicBezTo>
                  <a:cubicBezTo>
                    <a:pt x="74034" y="20883"/>
                    <a:pt x="84546" y="12287"/>
                    <a:pt x="84546" y="12287"/>
                  </a:cubicBezTo>
                  <a:lnTo>
                    <a:pt x="84546" y="0"/>
                  </a:ln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38" name="Google Shape;2238;p34"/>
          <p:cNvGrpSpPr/>
          <p:nvPr/>
        </p:nvGrpSpPr>
        <p:grpSpPr>
          <a:xfrm>
            <a:off x="-264218" y="411571"/>
            <a:ext cx="12649340" cy="7614675"/>
            <a:chOff x="-198164" y="308678"/>
            <a:chExt cx="9487005" cy="5711006"/>
          </a:xfrm>
        </p:grpSpPr>
        <p:grpSp>
          <p:nvGrpSpPr>
            <p:cNvPr id="2239" name="Google Shape;2239;p34"/>
            <p:cNvGrpSpPr/>
            <p:nvPr/>
          </p:nvGrpSpPr>
          <p:grpSpPr>
            <a:xfrm>
              <a:off x="4335000" y="3240122"/>
              <a:ext cx="4953842" cy="1685961"/>
              <a:chOff x="715728" y="1849983"/>
              <a:chExt cx="3985391" cy="1356364"/>
            </a:xfrm>
          </p:grpSpPr>
          <p:sp>
            <p:nvSpPr>
              <p:cNvPr id="2240" name="Google Shape;2240;p34"/>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1" name="Google Shape;2241;p34"/>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2" name="Google Shape;2242;p34"/>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3" name="Google Shape;2243;p34"/>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4" name="Google Shape;2244;p34"/>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5" name="Google Shape;2245;p34"/>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6" name="Google Shape;2246;p34"/>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7" name="Google Shape;2247;p34"/>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8" name="Google Shape;2248;p34"/>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9" name="Google Shape;2249;p34"/>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0" name="Google Shape;2250;p34"/>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1" name="Google Shape;2251;p34"/>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2" name="Google Shape;2252;p34"/>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3" name="Google Shape;2253;p34"/>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4" name="Google Shape;2254;p34"/>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5" name="Google Shape;2255;p34"/>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6" name="Google Shape;2256;p34"/>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7" name="Google Shape;2257;p34"/>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8" name="Google Shape;2258;p34"/>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9" name="Google Shape;2259;p34"/>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0" name="Google Shape;2260;p34"/>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1" name="Google Shape;2261;p34"/>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2" name="Google Shape;2262;p34"/>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63" name="Google Shape;2263;p34"/>
            <p:cNvGrpSpPr/>
            <p:nvPr/>
          </p:nvGrpSpPr>
          <p:grpSpPr>
            <a:xfrm>
              <a:off x="-198164" y="3057233"/>
              <a:ext cx="9412838" cy="2962451"/>
              <a:chOff x="-1192669" y="1924020"/>
              <a:chExt cx="4543534" cy="1429961"/>
            </a:xfrm>
          </p:grpSpPr>
          <p:sp>
            <p:nvSpPr>
              <p:cNvPr id="2264" name="Google Shape;2264;p34"/>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5" name="Google Shape;2265;p34"/>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6" name="Google Shape;2266;p34"/>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7" name="Google Shape;2267;p34"/>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8" name="Google Shape;2268;p34"/>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9" name="Google Shape;2269;p34"/>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0" name="Google Shape;2270;p34"/>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1" name="Google Shape;2271;p34"/>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2" name="Google Shape;2272;p34"/>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3" name="Google Shape;2273;p34"/>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4" name="Google Shape;2274;p34"/>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5" name="Google Shape;2275;p34"/>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6" name="Google Shape;2276;p34"/>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7" name="Google Shape;2277;p34"/>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8" name="Google Shape;2278;p34"/>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9" name="Google Shape;2279;p34"/>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0" name="Google Shape;2280;p34"/>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1" name="Google Shape;2281;p34"/>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2" name="Google Shape;2282;p34"/>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3" name="Google Shape;2283;p34"/>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4" name="Google Shape;2284;p34"/>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5" name="Google Shape;2285;p34"/>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6" name="Google Shape;2286;p34"/>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7" name="Google Shape;2287;p34"/>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8" name="Google Shape;2288;p34"/>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9" name="Google Shape;2289;p34"/>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0" name="Google Shape;2290;p34"/>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1" name="Google Shape;2291;p34"/>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2" name="Google Shape;2292;p34"/>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3" name="Google Shape;2293;p34"/>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4" name="Google Shape;2294;p34"/>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95" name="Google Shape;2295;p34"/>
            <p:cNvGrpSpPr/>
            <p:nvPr/>
          </p:nvGrpSpPr>
          <p:grpSpPr>
            <a:xfrm>
              <a:off x="1492833" y="308678"/>
              <a:ext cx="246464" cy="231319"/>
              <a:chOff x="5946283" y="1650903"/>
              <a:chExt cx="246464" cy="231319"/>
            </a:xfrm>
          </p:grpSpPr>
          <p:sp>
            <p:nvSpPr>
              <p:cNvPr id="2296" name="Google Shape;2296;p3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7" name="Google Shape;2297;p3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98" name="Google Shape;2298;p34"/>
            <p:cNvGrpSpPr/>
            <p:nvPr/>
          </p:nvGrpSpPr>
          <p:grpSpPr>
            <a:xfrm>
              <a:off x="8616233" y="1244603"/>
              <a:ext cx="246464" cy="231319"/>
              <a:chOff x="5946283" y="1650903"/>
              <a:chExt cx="246464" cy="231319"/>
            </a:xfrm>
          </p:grpSpPr>
          <p:sp>
            <p:nvSpPr>
              <p:cNvPr id="2299" name="Google Shape;2299;p3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0" name="Google Shape;2300;p3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01" name="Google Shape;2301;p34"/>
            <p:cNvGrpSpPr/>
            <p:nvPr/>
          </p:nvGrpSpPr>
          <p:grpSpPr>
            <a:xfrm>
              <a:off x="494908" y="784103"/>
              <a:ext cx="246464" cy="231319"/>
              <a:chOff x="5946283" y="1650903"/>
              <a:chExt cx="246464" cy="231319"/>
            </a:xfrm>
          </p:grpSpPr>
          <p:sp>
            <p:nvSpPr>
              <p:cNvPr id="2302" name="Google Shape;2302;p3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3" name="Google Shape;2303;p3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04" name="Google Shape;2304;p34"/>
            <p:cNvGrpSpPr/>
            <p:nvPr/>
          </p:nvGrpSpPr>
          <p:grpSpPr>
            <a:xfrm>
              <a:off x="8573783" y="2027528"/>
              <a:ext cx="246464" cy="231319"/>
              <a:chOff x="5946283" y="1650903"/>
              <a:chExt cx="246464" cy="231319"/>
            </a:xfrm>
          </p:grpSpPr>
          <p:sp>
            <p:nvSpPr>
              <p:cNvPr id="2305" name="Google Shape;2305;p3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6" name="Google Shape;2306;p3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366" name="Google Shape;2366;p34"/>
          <p:cNvGrpSpPr/>
          <p:nvPr/>
        </p:nvGrpSpPr>
        <p:grpSpPr>
          <a:xfrm>
            <a:off x="2633326" y="3574703"/>
            <a:ext cx="930249" cy="1019384"/>
            <a:chOff x="7969377" y="2856516"/>
            <a:chExt cx="402682" cy="441266"/>
          </a:xfrm>
        </p:grpSpPr>
        <p:sp>
          <p:nvSpPr>
            <p:cNvPr id="2367" name="Google Shape;2367;p34"/>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8" name="Google Shape;2368;p34"/>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9" name="Google Shape;2369;p34"/>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0" name="Google Shape;2370;p34"/>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1" name="Google Shape;2371;p34"/>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2" name="Google Shape;2372;p34"/>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3" name="Google Shape;2373;p34"/>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4" name="Google Shape;2374;p34"/>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5" name="Google Shape;2375;p34"/>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6" name="Google Shape;2376;p34"/>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7" name="Google Shape;2377;p34"/>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78" name="Google Shape;2378;p34"/>
          <p:cNvGrpSpPr/>
          <p:nvPr/>
        </p:nvGrpSpPr>
        <p:grpSpPr>
          <a:xfrm>
            <a:off x="220395" y="5036575"/>
            <a:ext cx="619429" cy="958551"/>
            <a:chOff x="7706772" y="521151"/>
            <a:chExt cx="268136" cy="414933"/>
          </a:xfrm>
        </p:grpSpPr>
        <p:sp>
          <p:nvSpPr>
            <p:cNvPr id="2379" name="Google Shape;2379;p34"/>
            <p:cNvSpPr/>
            <p:nvPr/>
          </p:nvSpPr>
          <p:spPr>
            <a:xfrm>
              <a:off x="7706772" y="521151"/>
              <a:ext cx="268136" cy="414933"/>
            </a:xfrm>
            <a:custGeom>
              <a:avLst/>
              <a:gdLst/>
              <a:ahLst/>
              <a:cxnLst/>
              <a:rect l="l" t="t" r="r" b="b"/>
              <a:pathLst>
                <a:path w="8970" h="13882" extrusionOk="0">
                  <a:moveTo>
                    <a:pt x="4314" y="1"/>
                  </a:moveTo>
                  <a:cubicBezTo>
                    <a:pt x="3892" y="1"/>
                    <a:pt x="3488" y="116"/>
                    <a:pt x="3138" y="331"/>
                  </a:cubicBezTo>
                  <a:cubicBezTo>
                    <a:pt x="3137" y="332"/>
                    <a:pt x="3136" y="332"/>
                    <a:pt x="3134" y="332"/>
                  </a:cubicBezTo>
                  <a:cubicBezTo>
                    <a:pt x="2530" y="396"/>
                    <a:pt x="1977" y="723"/>
                    <a:pt x="1620" y="1220"/>
                  </a:cubicBezTo>
                  <a:lnTo>
                    <a:pt x="1615" y="1226"/>
                  </a:lnTo>
                  <a:cubicBezTo>
                    <a:pt x="1407" y="1323"/>
                    <a:pt x="1215" y="1455"/>
                    <a:pt x="1051" y="1615"/>
                  </a:cubicBezTo>
                  <a:cubicBezTo>
                    <a:pt x="420" y="2231"/>
                    <a:pt x="229" y="3202"/>
                    <a:pt x="550" y="4047"/>
                  </a:cubicBezTo>
                  <a:cubicBezTo>
                    <a:pt x="516" y="4094"/>
                    <a:pt x="482" y="4142"/>
                    <a:pt x="452" y="4193"/>
                  </a:cubicBezTo>
                  <a:cubicBezTo>
                    <a:pt x="88" y="4803"/>
                    <a:pt x="1" y="5482"/>
                    <a:pt x="201" y="6104"/>
                  </a:cubicBezTo>
                  <a:cubicBezTo>
                    <a:pt x="578" y="7259"/>
                    <a:pt x="1738" y="7753"/>
                    <a:pt x="2671" y="8151"/>
                  </a:cubicBezTo>
                  <a:cubicBezTo>
                    <a:pt x="3100" y="8334"/>
                    <a:pt x="3613" y="8670"/>
                    <a:pt x="4050" y="8996"/>
                  </a:cubicBezTo>
                  <a:cubicBezTo>
                    <a:pt x="4053" y="8998"/>
                    <a:pt x="4054" y="9003"/>
                    <a:pt x="4057" y="9007"/>
                  </a:cubicBezTo>
                  <a:cubicBezTo>
                    <a:pt x="4090" y="9177"/>
                    <a:pt x="4121" y="9341"/>
                    <a:pt x="4146" y="9503"/>
                  </a:cubicBezTo>
                  <a:cubicBezTo>
                    <a:pt x="4149" y="9511"/>
                    <a:pt x="4143" y="9518"/>
                    <a:pt x="4136" y="9520"/>
                  </a:cubicBezTo>
                  <a:cubicBezTo>
                    <a:pt x="3820" y="9616"/>
                    <a:pt x="3422" y="9820"/>
                    <a:pt x="3062" y="10259"/>
                  </a:cubicBezTo>
                  <a:cubicBezTo>
                    <a:pt x="2481" y="10969"/>
                    <a:pt x="2328" y="11938"/>
                    <a:pt x="2596" y="12814"/>
                  </a:cubicBezTo>
                  <a:lnTo>
                    <a:pt x="2656" y="13012"/>
                  </a:lnTo>
                  <a:cubicBezTo>
                    <a:pt x="2814" y="13531"/>
                    <a:pt x="3293" y="13882"/>
                    <a:pt x="3832" y="13882"/>
                  </a:cubicBezTo>
                  <a:cubicBezTo>
                    <a:pt x="3843" y="13882"/>
                    <a:pt x="3853" y="13882"/>
                    <a:pt x="3864" y="13881"/>
                  </a:cubicBezTo>
                  <a:lnTo>
                    <a:pt x="7417" y="13787"/>
                  </a:lnTo>
                  <a:cubicBezTo>
                    <a:pt x="7866" y="13774"/>
                    <a:pt x="8273" y="13517"/>
                    <a:pt x="8478" y="13116"/>
                  </a:cubicBezTo>
                  <a:lnTo>
                    <a:pt x="8581" y="12914"/>
                  </a:lnTo>
                  <a:cubicBezTo>
                    <a:pt x="8969" y="12152"/>
                    <a:pt x="8719" y="11425"/>
                    <a:pt x="8639" y="11190"/>
                  </a:cubicBezTo>
                  <a:cubicBezTo>
                    <a:pt x="8420" y="10553"/>
                    <a:pt x="8072" y="10097"/>
                    <a:pt x="7602" y="9833"/>
                  </a:cubicBezTo>
                  <a:cubicBezTo>
                    <a:pt x="7596" y="9830"/>
                    <a:pt x="7595" y="9826"/>
                    <a:pt x="7593" y="9820"/>
                  </a:cubicBezTo>
                  <a:cubicBezTo>
                    <a:pt x="7539" y="9362"/>
                    <a:pt x="7465" y="8885"/>
                    <a:pt x="7369" y="8392"/>
                  </a:cubicBezTo>
                  <a:lnTo>
                    <a:pt x="7369" y="8389"/>
                  </a:lnTo>
                  <a:cubicBezTo>
                    <a:pt x="7394" y="7956"/>
                    <a:pt x="7503" y="6944"/>
                    <a:pt x="7757" y="6265"/>
                  </a:cubicBezTo>
                  <a:cubicBezTo>
                    <a:pt x="8111" y="5314"/>
                    <a:pt x="8554" y="4132"/>
                    <a:pt x="7977" y="3064"/>
                  </a:cubicBezTo>
                  <a:cubicBezTo>
                    <a:pt x="7719" y="2588"/>
                    <a:pt x="7298" y="2229"/>
                    <a:pt x="6766" y="2032"/>
                  </a:cubicBezTo>
                  <a:cubicBezTo>
                    <a:pt x="6762" y="2030"/>
                    <a:pt x="6758" y="2026"/>
                    <a:pt x="6758" y="2022"/>
                  </a:cubicBezTo>
                  <a:cubicBezTo>
                    <a:pt x="6714" y="1857"/>
                    <a:pt x="6656" y="1694"/>
                    <a:pt x="6581" y="1538"/>
                  </a:cubicBezTo>
                  <a:cubicBezTo>
                    <a:pt x="6319" y="968"/>
                    <a:pt x="5908" y="527"/>
                    <a:pt x="5388" y="260"/>
                  </a:cubicBezTo>
                  <a:cubicBezTo>
                    <a:pt x="5057" y="91"/>
                    <a:pt x="4687" y="1"/>
                    <a:pt x="4314"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0" name="Google Shape;2380;p34"/>
            <p:cNvSpPr/>
            <p:nvPr/>
          </p:nvSpPr>
          <p:spPr>
            <a:xfrm>
              <a:off x="7829092" y="632102"/>
              <a:ext cx="60861" cy="235204"/>
            </a:xfrm>
            <a:custGeom>
              <a:avLst/>
              <a:gdLst/>
              <a:ahLst/>
              <a:cxnLst/>
              <a:rect l="l" t="t" r="r" b="b"/>
              <a:pathLst>
                <a:path w="2036" h="7869" extrusionOk="0">
                  <a:moveTo>
                    <a:pt x="88" y="0"/>
                  </a:moveTo>
                  <a:cubicBezTo>
                    <a:pt x="77" y="0"/>
                    <a:pt x="67" y="2"/>
                    <a:pt x="57" y="7"/>
                  </a:cubicBezTo>
                  <a:cubicBezTo>
                    <a:pt x="18" y="25"/>
                    <a:pt x="1" y="69"/>
                    <a:pt x="18" y="108"/>
                  </a:cubicBezTo>
                  <a:cubicBezTo>
                    <a:pt x="36" y="151"/>
                    <a:pt x="1882" y="4317"/>
                    <a:pt x="1836" y="7791"/>
                  </a:cubicBezTo>
                  <a:cubicBezTo>
                    <a:pt x="1833" y="7833"/>
                    <a:pt x="1867" y="7869"/>
                    <a:pt x="1909" y="7869"/>
                  </a:cubicBezTo>
                  <a:lnTo>
                    <a:pt x="1917" y="7869"/>
                  </a:lnTo>
                  <a:cubicBezTo>
                    <a:pt x="1956" y="7866"/>
                    <a:pt x="1985" y="7833"/>
                    <a:pt x="1988" y="7794"/>
                  </a:cubicBezTo>
                  <a:cubicBezTo>
                    <a:pt x="2036" y="4283"/>
                    <a:pt x="177" y="88"/>
                    <a:pt x="157" y="46"/>
                  </a:cubicBezTo>
                  <a:cubicBezTo>
                    <a:pt x="144" y="17"/>
                    <a:pt x="116" y="0"/>
                    <a:pt x="8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1" name="Google Shape;2381;p34"/>
            <p:cNvSpPr/>
            <p:nvPr/>
          </p:nvSpPr>
          <p:spPr>
            <a:xfrm>
              <a:off x="7747395" y="666566"/>
              <a:ext cx="127551" cy="99623"/>
            </a:xfrm>
            <a:custGeom>
              <a:avLst/>
              <a:gdLst/>
              <a:ahLst/>
              <a:cxnLst/>
              <a:rect l="l" t="t" r="r" b="b"/>
              <a:pathLst>
                <a:path w="4267" h="3333" extrusionOk="0">
                  <a:moveTo>
                    <a:pt x="777" y="1"/>
                  </a:moveTo>
                  <a:cubicBezTo>
                    <a:pt x="644" y="1"/>
                    <a:pt x="540" y="49"/>
                    <a:pt x="477" y="155"/>
                  </a:cubicBezTo>
                  <a:cubicBezTo>
                    <a:pt x="1" y="948"/>
                    <a:pt x="900" y="1359"/>
                    <a:pt x="1945" y="1804"/>
                  </a:cubicBezTo>
                  <a:cubicBezTo>
                    <a:pt x="3079" y="2288"/>
                    <a:pt x="4266" y="3332"/>
                    <a:pt x="4266" y="3332"/>
                  </a:cubicBezTo>
                  <a:cubicBezTo>
                    <a:pt x="3759" y="2020"/>
                    <a:pt x="1643" y="1"/>
                    <a:pt x="77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2" name="Google Shape;2382;p34"/>
            <p:cNvSpPr/>
            <p:nvPr/>
          </p:nvSpPr>
          <p:spPr>
            <a:xfrm>
              <a:off x="7858685" y="625467"/>
              <a:ext cx="56437" cy="147836"/>
            </a:xfrm>
            <a:custGeom>
              <a:avLst/>
              <a:gdLst/>
              <a:ahLst/>
              <a:cxnLst/>
              <a:rect l="l" t="t" r="r" b="b"/>
              <a:pathLst>
                <a:path w="1888" h="4946" extrusionOk="0">
                  <a:moveTo>
                    <a:pt x="913" y="0"/>
                  </a:moveTo>
                  <a:cubicBezTo>
                    <a:pt x="78" y="0"/>
                    <a:pt x="0" y="3517"/>
                    <a:pt x="673" y="4946"/>
                  </a:cubicBezTo>
                  <a:cubicBezTo>
                    <a:pt x="673" y="4946"/>
                    <a:pt x="735" y="3366"/>
                    <a:pt x="1167" y="2210"/>
                  </a:cubicBezTo>
                  <a:cubicBezTo>
                    <a:pt x="1565" y="1149"/>
                    <a:pt x="1887" y="213"/>
                    <a:pt x="984" y="8"/>
                  </a:cubicBezTo>
                  <a:cubicBezTo>
                    <a:pt x="960" y="3"/>
                    <a:pt x="936" y="0"/>
                    <a:pt x="91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3" name="Google Shape;2383;p34"/>
            <p:cNvSpPr/>
            <p:nvPr/>
          </p:nvSpPr>
          <p:spPr>
            <a:xfrm>
              <a:off x="7765391" y="569304"/>
              <a:ext cx="99841" cy="84230"/>
            </a:xfrm>
            <a:custGeom>
              <a:avLst/>
              <a:gdLst/>
              <a:ahLst/>
              <a:cxnLst/>
              <a:rect l="l" t="t" r="r" b="b"/>
              <a:pathLst>
                <a:path w="3340" h="2818" extrusionOk="0">
                  <a:moveTo>
                    <a:pt x="2353" y="0"/>
                  </a:moveTo>
                  <a:cubicBezTo>
                    <a:pt x="2233" y="0"/>
                    <a:pt x="2116" y="30"/>
                    <a:pt x="2016" y="95"/>
                  </a:cubicBezTo>
                  <a:cubicBezTo>
                    <a:pt x="1861" y="195"/>
                    <a:pt x="1766" y="387"/>
                    <a:pt x="1780" y="568"/>
                  </a:cubicBezTo>
                  <a:lnTo>
                    <a:pt x="1780" y="568"/>
                  </a:lnTo>
                  <a:cubicBezTo>
                    <a:pt x="1713" y="432"/>
                    <a:pt x="1568" y="332"/>
                    <a:pt x="1415" y="322"/>
                  </a:cubicBezTo>
                  <a:cubicBezTo>
                    <a:pt x="1407" y="322"/>
                    <a:pt x="1398" y="321"/>
                    <a:pt x="1390" y="321"/>
                  </a:cubicBezTo>
                  <a:cubicBezTo>
                    <a:pt x="1194" y="321"/>
                    <a:pt x="1006" y="452"/>
                    <a:pt x="921" y="630"/>
                  </a:cubicBezTo>
                  <a:cubicBezTo>
                    <a:pt x="833" y="815"/>
                    <a:pt x="849" y="1042"/>
                    <a:pt x="940" y="1225"/>
                  </a:cubicBezTo>
                  <a:cubicBezTo>
                    <a:pt x="866" y="1089"/>
                    <a:pt x="716" y="1023"/>
                    <a:pt x="561" y="1023"/>
                  </a:cubicBezTo>
                  <a:cubicBezTo>
                    <a:pt x="435" y="1023"/>
                    <a:pt x="307" y="1067"/>
                    <a:pt x="216" y="1155"/>
                  </a:cubicBezTo>
                  <a:cubicBezTo>
                    <a:pt x="16" y="1351"/>
                    <a:pt x="0" y="1687"/>
                    <a:pt x="127" y="1937"/>
                  </a:cubicBezTo>
                  <a:cubicBezTo>
                    <a:pt x="254" y="2188"/>
                    <a:pt x="626" y="2542"/>
                    <a:pt x="882" y="2657"/>
                  </a:cubicBezTo>
                  <a:cubicBezTo>
                    <a:pt x="1123" y="2764"/>
                    <a:pt x="1380" y="2818"/>
                    <a:pt x="1635" y="2818"/>
                  </a:cubicBezTo>
                  <a:cubicBezTo>
                    <a:pt x="2268" y="2818"/>
                    <a:pt x="2883" y="2487"/>
                    <a:pt x="3172" y="1825"/>
                  </a:cubicBezTo>
                  <a:cubicBezTo>
                    <a:pt x="3340" y="1440"/>
                    <a:pt x="3336" y="983"/>
                    <a:pt x="3159" y="600"/>
                  </a:cubicBezTo>
                  <a:cubicBezTo>
                    <a:pt x="3060" y="386"/>
                    <a:pt x="2904" y="191"/>
                    <a:pt x="2693" y="82"/>
                  </a:cubicBezTo>
                  <a:cubicBezTo>
                    <a:pt x="2588" y="29"/>
                    <a:pt x="2470" y="0"/>
                    <a:pt x="235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4" name="Google Shape;2384;p34"/>
            <p:cNvSpPr/>
            <p:nvPr/>
          </p:nvSpPr>
          <p:spPr>
            <a:xfrm>
              <a:off x="7826431" y="846832"/>
              <a:ext cx="96194" cy="40800"/>
            </a:xfrm>
            <a:custGeom>
              <a:avLst/>
              <a:gdLst/>
              <a:ahLst/>
              <a:cxnLst/>
              <a:rect l="l" t="t" r="r" b="b"/>
              <a:pathLst>
                <a:path w="3218" h="1365" extrusionOk="0">
                  <a:moveTo>
                    <a:pt x="1491" y="0"/>
                  </a:moveTo>
                  <a:cubicBezTo>
                    <a:pt x="1375" y="0"/>
                    <a:pt x="1256" y="65"/>
                    <a:pt x="1181" y="160"/>
                  </a:cubicBezTo>
                  <a:cubicBezTo>
                    <a:pt x="1079" y="289"/>
                    <a:pt x="1042" y="459"/>
                    <a:pt x="1008" y="621"/>
                  </a:cubicBezTo>
                  <a:cubicBezTo>
                    <a:pt x="938" y="527"/>
                    <a:pt x="976" y="387"/>
                    <a:pt x="924" y="280"/>
                  </a:cubicBezTo>
                  <a:cubicBezTo>
                    <a:pt x="881" y="195"/>
                    <a:pt x="784" y="149"/>
                    <a:pt x="688" y="149"/>
                  </a:cubicBezTo>
                  <a:cubicBezTo>
                    <a:pt x="670" y="149"/>
                    <a:pt x="652" y="151"/>
                    <a:pt x="634" y="154"/>
                  </a:cubicBezTo>
                  <a:cubicBezTo>
                    <a:pt x="523" y="174"/>
                    <a:pt x="428" y="246"/>
                    <a:pt x="351" y="329"/>
                  </a:cubicBezTo>
                  <a:cubicBezTo>
                    <a:pt x="97" y="600"/>
                    <a:pt x="1" y="1009"/>
                    <a:pt x="108" y="1365"/>
                  </a:cubicBezTo>
                  <a:lnTo>
                    <a:pt x="3143" y="1287"/>
                  </a:lnTo>
                  <a:cubicBezTo>
                    <a:pt x="3217" y="1142"/>
                    <a:pt x="3167" y="967"/>
                    <a:pt x="3113" y="814"/>
                  </a:cubicBezTo>
                  <a:cubicBezTo>
                    <a:pt x="3042" y="607"/>
                    <a:pt x="2945" y="374"/>
                    <a:pt x="2738" y="308"/>
                  </a:cubicBezTo>
                  <a:cubicBezTo>
                    <a:pt x="2702" y="296"/>
                    <a:pt x="2666" y="291"/>
                    <a:pt x="2630" y="291"/>
                  </a:cubicBezTo>
                  <a:cubicBezTo>
                    <a:pt x="2497" y="291"/>
                    <a:pt x="2363" y="362"/>
                    <a:pt x="2272" y="462"/>
                  </a:cubicBezTo>
                  <a:cubicBezTo>
                    <a:pt x="2155" y="589"/>
                    <a:pt x="2091" y="755"/>
                    <a:pt x="2040" y="920"/>
                  </a:cubicBezTo>
                  <a:cubicBezTo>
                    <a:pt x="2019" y="649"/>
                    <a:pt x="1922" y="387"/>
                    <a:pt x="1762" y="168"/>
                  </a:cubicBezTo>
                  <a:cubicBezTo>
                    <a:pt x="1723" y="116"/>
                    <a:pt x="1679" y="64"/>
                    <a:pt x="1622" y="32"/>
                  </a:cubicBezTo>
                  <a:cubicBezTo>
                    <a:pt x="1581" y="10"/>
                    <a:pt x="1536" y="0"/>
                    <a:pt x="14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5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380"/>
            </a:lvl1pPr>
            <a:lvl2pPr marL="453390" indent="0" algn="ctr">
              <a:buNone/>
              <a:defRPr sz="1985"/>
            </a:lvl2pPr>
            <a:lvl3pPr marL="906780" indent="0" algn="ctr">
              <a:buNone/>
              <a:defRPr sz="1785"/>
            </a:lvl3pPr>
            <a:lvl4pPr marL="1360805" indent="0" algn="ctr">
              <a:buNone/>
              <a:defRPr sz="1585"/>
            </a:lvl4pPr>
            <a:lvl5pPr marL="1814195" indent="0" algn="ctr">
              <a:buNone/>
              <a:defRPr sz="1585"/>
            </a:lvl5pPr>
            <a:lvl6pPr marL="2267585" indent="0" algn="ctr">
              <a:buNone/>
              <a:defRPr sz="1585"/>
            </a:lvl6pPr>
            <a:lvl7pPr marL="2720975" indent="0" algn="ctr">
              <a:buNone/>
              <a:defRPr sz="1585"/>
            </a:lvl7pPr>
            <a:lvl8pPr marL="3175000" indent="0" algn="ctr">
              <a:buNone/>
              <a:defRPr sz="1585"/>
            </a:lvl8pPr>
            <a:lvl9pPr marL="3628390" indent="0" algn="ctr">
              <a:buNone/>
              <a:defRPr sz="1585"/>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08040E2-36BE-486F-A9B7-0B76B9FD3A3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8040E2-36BE-486F-A9B7-0B76B9FD3A3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5950"/>
            </a:lvl1pPr>
          </a:lstStyle>
          <a:p>
            <a:r>
              <a:rPr lang="en-US"/>
              <a:t>Click to edit Master title style</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380">
                <a:solidFill>
                  <a:schemeClr val="tx1">
                    <a:tint val="75000"/>
                  </a:schemeClr>
                </a:solidFill>
              </a:defRPr>
            </a:lvl1pPr>
            <a:lvl2pPr marL="453390" indent="0">
              <a:buNone/>
              <a:defRPr sz="1985">
                <a:solidFill>
                  <a:schemeClr val="tx1">
                    <a:tint val="75000"/>
                  </a:schemeClr>
                </a:solidFill>
              </a:defRPr>
            </a:lvl2pPr>
            <a:lvl3pPr marL="906780" indent="0">
              <a:buNone/>
              <a:defRPr sz="1785">
                <a:solidFill>
                  <a:schemeClr val="tx1">
                    <a:tint val="75000"/>
                  </a:schemeClr>
                </a:solidFill>
              </a:defRPr>
            </a:lvl3pPr>
            <a:lvl4pPr marL="1360805" indent="0">
              <a:buNone/>
              <a:defRPr sz="1585">
                <a:solidFill>
                  <a:schemeClr val="tx1">
                    <a:tint val="75000"/>
                  </a:schemeClr>
                </a:solidFill>
              </a:defRPr>
            </a:lvl4pPr>
            <a:lvl5pPr marL="1814195" indent="0">
              <a:buNone/>
              <a:defRPr sz="1585">
                <a:solidFill>
                  <a:schemeClr val="tx1">
                    <a:tint val="75000"/>
                  </a:schemeClr>
                </a:solidFill>
              </a:defRPr>
            </a:lvl5pPr>
            <a:lvl6pPr marL="2267585" indent="0">
              <a:buNone/>
              <a:defRPr sz="1585">
                <a:solidFill>
                  <a:schemeClr val="tx1">
                    <a:tint val="75000"/>
                  </a:schemeClr>
                </a:solidFill>
              </a:defRPr>
            </a:lvl6pPr>
            <a:lvl7pPr marL="2720975" indent="0">
              <a:buNone/>
              <a:defRPr sz="1585">
                <a:solidFill>
                  <a:schemeClr val="tx1">
                    <a:tint val="75000"/>
                  </a:schemeClr>
                </a:solidFill>
              </a:defRPr>
            </a:lvl7pPr>
            <a:lvl8pPr marL="3175000" indent="0">
              <a:buNone/>
              <a:defRPr sz="1585">
                <a:solidFill>
                  <a:schemeClr val="tx1">
                    <a:tint val="75000"/>
                  </a:schemeClr>
                </a:solidFill>
              </a:defRPr>
            </a:lvl8pPr>
            <a:lvl9pPr marL="3628390" indent="0">
              <a:buNone/>
              <a:defRPr sz="158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08040E2-36BE-486F-A9B7-0B76B9FD3A3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6"/>
            <a:ext cx="5181600" cy="435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6"/>
            <a:ext cx="5181600" cy="435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08040E2-36BE-486F-A9B7-0B76B9FD3A34}" type="datetimeFigureOut">
              <a:rPr lang="en-US" smtClean="0"/>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4"/>
            <a:ext cx="5157787" cy="823912"/>
          </a:xfrm>
        </p:spPr>
        <p:txBody>
          <a:bodyPr anchor="b"/>
          <a:lstStyle>
            <a:lvl1pPr marL="0" indent="0">
              <a:buNone/>
              <a:defRPr sz="2380" b="1"/>
            </a:lvl1pPr>
            <a:lvl2pPr marL="453390" indent="0">
              <a:buNone/>
              <a:defRPr sz="1985" b="1"/>
            </a:lvl2pPr>
            <a:lvl3pPr marL="906780" indent="0">
              <a:buNone/>
              <a:defRPr sz="1785" b="1"/>
            </a:lvl3pPr>
            <a:lvl4pPr marL="1360805" indent="0">
              <a:buNone/>
              <a:defRPr sz="1585" b="1"/>
            </a:lvl4pPr>
            <a:lvl5pPr marL="1814195" indent="0">
              <a:buNone/>
              <a:defRPr sz="1585" b="1"/>
            </a:lvl5pPr>
            <a:lvl6pPr marL="2267585" indent="0">
              <a:buNone/>
              <a:defRPr sz="1585" b="1"/>
            </a:lvl6pPr>
            <a:lvl7pPr marL="2720975" indent="0">
              <a:buNone/>
              <a:defRPr sz="1585" b="1"/>
            </a:lvl7pPr>
            <a:lvl8pPr marL="3175000" indent="0">
              <a:buNone/>
              <a:defRPr sz="1585" b="1"/>
            </a:lvl8pPr>
            <a:lvl9pPr marL="3628390" indent="0">
              <a:buNone/>
              <a:defRPr sz="1585" b="1"/>
            </a:lvl9pPr>
          </a:lstStyle>
          <a:p>
            <a:pPr lvl="0"/>
            <a:r>
              <a:rPr lang="en-US"/>
              <a:t>Click to edit Master text styles</a:t>
            </a:r>
          </a:p>
        </p:txBody>
      </p:sp>
      <p:sp>
        <p:nvSpPr>
          <p:cNvPr id="4" name="Content Placeholder 3"/>
          <p:cNvSpPr>
            <a:spLocks noGrp="1"/>
          </p:cNvSpPr>
          <p:nvPr>
            <p:ph sz="half" idx="2"/>
          </p:nvPr>
        </p:nvSpPr>
        <p:spPr>
          <a:xfrm>
            <a:off x="839789" y="250507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2380" b="1"/>
            </a:lvl1pPr>
            <a:lvl2pPr marL="453390" indent="0">
              <a:buNone/>
              <a:defRPr sz="1985" b="1"/>
            </a:lvl2pPr>
            <a:lvl3pPr marL="906780" indent="0">
              <a:buNone/>
              <a:defRPr sz="1785" b="1"/>
            </a:lvl3pPr>
            <a:lvl4pPr marL="1360805" indent="0">
              <a:buNone/>
              <a:defRPr sz="1585" b="1"/>
            </a:lvl4pPr>
            <a:lvl5pPr marL="1814195" indent="0">
              <a:buNone/>
              <a:defRPr sz="1585" b="1"/>
            </a:lvl5pPr>
            <a:lvl6pPr marL="2267585" indent="0">
              <a:buNone/>
              <a:defRPr sz="1585" b="1"/>
            </a:lvl6pPr>
            <a:lvl7pPr marL="2720975" indent="0">
              <a:buNone/>
              <a:defRPr sz="1585" b="1"/>
            </a:lvl7pPr>
            <a:lvl8pPr marL="3175000" indent="0">
              <a:buNone/>
              <a:defRPr sz="1585" b="1"/>
            </a:lvl8pPr>
            <a:lvl9pPr marL="3628390" indent="0">
              <a:buNone/>
              <a:defRPr sz="1585" b="1"/>
            </a:lvl9pPr>
          </a:lstStyle>
          <a:p>
            <a:pPr lvl="0"/>
            <a:r>
              <a:rPr lang="en-US"/>
              <a:t>Click to edit Master text styles</a:t>
            </a:r>
          </a:p>
        </p:txBody>
      </p:sp>
      <p:sp>
        <p:nvSpPr>
          <p:cNvPr id="6" name="Content Placeholder 5"/>
          <p:cNvSpPr>
            <a:spLocks noGrp="1"/>
          </p:cNvSpPr>
          <p:nvPr>
            <p:ph sz="quarter" idx="4"/>
          </p:nvPr>
        </p:nvSpPr>
        <p:spPr>
          <a:xfrm>
            <a:off x="6172202" y="250507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08040E2-36BE-486F-A9B7-0B76B9FD3A34}" type="datetimeFigureOut">
              <a:rPr lang="en-US" smtClean="0"/>
              <a:t>4/29/2026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08040E2-36BE-486F-A9B7-0B76B9FD3A34}" type="datetimeFigureOut">
              <a:rPr lang="en-US" smtClean="0"/>
              <a:t>4/29/2026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8040E2-36BE-486F-A9B7-0B76B9FD3A34}" type="datetimeFigureOut">
              <a:rPr lang="en-US" smtClean="0"/>
              <a:t>4/29/2026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0"/>
          </a:xfrm>
        </p:spPr>
        <p:txBody>
          <a:bodyPr anchor="b"/>
          <a:lstStyle>
            <a:lvl1pPr>
              <a:defRPr sz="3175"/>
            </a:lvl1pPr>
          </a:lstStyle>
          <a:p>
            <a:r>
              <a:rPr lang="en-US"/>
              <a:t>Click to edit Master title style</a:t>
            </a:r>
            <a:endParaRPr lang="en-US" dirty="0"/>
          </a:p>
        </p:txBody>
      </p:sp>
      <p:sp>
        <p:nvSpPr>
          <p:cNvPr id="3" name="Content Placeholder 2"/>
          <p:cNvSpPr>
            <a:spLocks noGrp="1"/>
          </p:cNvSpPr>
          <p:nvPr>
            <p:ph idx="1"/>
          </p:nvPr>
        </p:nvSpPr>
        <p:spPr>
          <a:xfrm>
            <a:off x="5183188" y="987428"/>
            <a:ext cx="6172200" cy="4873625"/>
          </a:xfrm>
        </p:spPr>
        <p:txBody>
          <a:bodyPr/>
          <a:lstStyle>
            <a:lvl1pPr>
              <a:defRPr sz="3175"/>
            </a:lvl1pPr>
            <a:lvl2pPr>
              <a:defRPr sz="2775"/>
            </a:lvl2pPr>
            <a:lvl3pPr>
              <a:defRPr sz="2380"/>
            </a:lvl3pPr>
            <a:lvl4pPr>
              <a:defRPr sz="1985"/>
            </a:lvl4pPr>
            <a:lvl5pPr>
              <a:defRPr sz="1985"/>
            </a:lvl5pPr>
            <a:lvl6pPr>
              <a:defRPr sz="1985"/>
            </a:lvl6pPr>
            <a:lvl7pPr>
              <a:defRPr sz="1985"/>
            </a:lvl7pPr>
            <a:lvl8pPr>
              <a:defRPr sz="1985"/>
            </a:lvl8pPr>
            <a:lvl9pPr>
              <a:defRPr sz="198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2"/>
            <a:ext cx="3932237" cy="3811588"/>
          </a:xfrm>
        </p:spPr>
        <p:txBody>
          <a:bodyPr/>
          <a:lstStyle>
            <a:lvl1pPr marL="0" indent="0">
              <a:buNone/>
              <a:defRPr sz="1585"/>
            </a:lvl1pPr>
            <a:lvl2pPr marL="453390" indent="0">
              <a:buNone/>
              <a:defRPr sz="1390"/>
            </a:lvl2pPr>
            <a:lvl3pPr marL="906780" indent="0">
              <a:buNone/>
              <a:defRPr sz="1190"/>
            </a:lvl3pPr>
            <a:lvl4pPr marL="1360805" indent="0">
              <a:buNone/>
              <a:defRPr sz="990"/>
            </a:lvl4pPr>
            <a:lvl5pPr marL="1814195" indent="0">
              <a:buNone/>
              <a:defRPr sz="990"/>
            </a:lvl5pPr>
            <a:lvl6pPr marL="2267585" indent="0">
              <a:buNone/>
              <a:defRPr sz="990"/>
            </a:lvl6pPr>
            <a:lvl7pPr marL="2720975" indent="0">
              <a:buNone/>
              <a:defRPr sz="990"/>
            </a:lvl7pPr>
            <a:lvl8pPr marL="3175000" indent="0">
              <a:buNone/>
              <a:defRPr sz="990"/>
            </a:lvl8pPr>
            <a:lvl9pPr marL="3628390" indent="0">
              <a:buNone/>
              <a:defRPr sz="990"/>
            </a:lvl9pPr>
          </a:lstStyle>
          <a:p>
            <a:pPr lvl="0"/>
            <a:r>
              <a:rPr lang="en-US"/>
              <a:t>Click to edit Master text styles</a:t>
            </a:r>
          </a:p>
        </p:txBody>
      </p:sp>
      <p:sp>
        <p:nvSpPr>
          <p:cNvPr id="5" name="Date Placeholder 4"/>
          <p:cNvSpPr>
            <a:spLocks noGrp="1"/>
          </p:cNvSpPr>
          <p:nvPr>
            <p:ph type="dt" sz="half" idx="10"/>
          </p:nvPr>
        </p:nvSpPr>
        <p:spPr/>
        <p:txBody>
          <a:bodyPr/>
          <a:lstStyle/>
          <a:p>
            <a:fld id="{808040E2-36BE-486F-A9B7-0B76B9FD3A34}" type="datetimeFigureOut">
              <a:rPr lang="en-US" smtClean="0"/>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84"/>
        <p:cNvGrpSpPr/>
        <p:nvPr/>
      </p:nvGrpSpPr>
      <p:grpSpPr>
        <a:xfrm>
          <a:off x="0" y="0"/>
          <a:ext cx="0" cy="0"/>
          <a:chOff x="0" y="0"/>
          <a:chExt cx="0" cy="0"/>
        </a:xfrm>
      </p:grpSpPr>
      <p:sp>
        <p:nvSpPr>
          <p:cNvPr id="185" name="Google Shape;185;p5"/>
          <p:cNvSpPr txBox="1">
            <a:spLocks noGrp="1"/>
          </p:cNvSpPr>
          <p:nvPr>
            <p:ph type="subTitle" idx="1"/>
          </p:nvPr>
        </p:nvSpPr>
        <p:spPr>
          <a:xfrm>
            <a:off x="6270564" y="4348767"/>
            <a:ext cx="416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6" name="Google Shape;186;p5"/>
          <p:cNvSpPr txBox="1">
            <a:spLocks noGrp="1"/>
          </p:cNvSpPr>
          <p:nvPr>
            <p:ph type="subTitle" idx="2"/>
          </p:nvPr>
        </p:nvSpPr>
        <p:spPr>
          <a:xfrm>
            <a:off x="1753017" y="4348767"/>
            <a:ext cx="4168400" cy="84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7" name="Google Shape;187;p5"/>
          <p:cNvSpPr txBox="1">
            <a:spLocks noGrp="1"/>
          </p:cNvSpPr>
          <p:nvPr>
            <p:ph type="subTitle" idx="3"/>
          </p:nvPr>
        </p:nvSpPr>
        <p:spPr>
          <a:xfrm>
            <a:off x="6270581" y="3726033"/>
            <a:ext cx="4168400" cy="622800"/>
          </a:xfrm>
          <a:prstGeom prst="rect">
            <a:avLst/>
          </a:prstGeom>
          <a:solidFill>
            <a:schemeClr val="lt2"/>
          </a:solidFill>
        </p:spPr>
        <p:txBody>
          <a:bodyPr spcFirstLastPara="1" wrap="square" lIns="91425" tIns="91425" rIns="91425" bIns="91425" anchor="b" anchorCtr="0">
            <a:noAutofit/>
          </a:bodyPr>
          <a:lstStyle>
            <a:lvl1pPr lvl="0" algn="ctr">
              <a:spcBef>
                <a:spcPts val="0"/>
              </a:spcBef>
              <a:spcAft>
                <a:spcPts val="0"/>
              </a:spcAft>
              <a:buSzPts val="2000"/>
              <a:buFont typeface="Poller One"/>
              <a:buNone/>
              <a:defRPr sz="2665" b="1">
                <a:latin typeface="Chau Philomene One"/>
                <a:ea typeface="Chau Philomene One"/>
                <a:cs typeface="Chau Philomene One"/>
                <a:sym typeface="Chau Philomene 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188" name="Google Shape;188;p5"/>
          <p:cNvSpPr txBox="1">
            <a:spLocks noGrp="1"/>
          </p:cNvSpPr>
          <p:nvPr>
            <p:ph type="subTitle" idx="4"/>
          </p:nvPr>
        </p:nvSpPr>
        <p:spPr>
          <a:xfrm>
            <a:off x="1753035" y="3726033"/>
            <a:ext cx="4168400" cy="622800"/>
          </a:xfrm>
          <a:prstGeom prst="rect">
            <a:avLst/>
          </a:prstGeom>
          <a:solidFill>
            <a:schemeClr val="lt2"/>
          </a:solidFill>
        </p:spPr>
        <p:txBody>
          <a:bodyPr spcFirstLastPara="1" wrap="square" lIns="91425" tIns="91425" rIns="91425" bIns="91425" anchor="b" anchorCtr="0">
            <a:noAutofit/>
          </a:bodyPr>
          <a:lstStyle>
            <a:lvl1pPr lvl="0" algn="ctr" rtl="0">
              <a:spcBef>
                <a:spcPts val="0"/>
              </a:spcBef>
              <a:spcAft>
                <a:spcPts val="0"/>
              </a:spcAft>
              <a:buSzPts val="2000"/>
              <a:buFont typeface="Poller One"/>
              <a:buNone/>
              <a:defRPr sz="2665" b="1">
                <a:latin typeface="Chau Philomene One"/>
                <a:ea typeface="Chau Philomene One"/>
                <a:cs typeface="Chau Philomene One"/>
                <a:sym typeface="Chau Philomene 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9" name="Google Shape;189;p5"/>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190" name="Google Shape;190;p5"/>
          <p:cNvGrpSpPr/>
          <p:nvPr/>
        </p:nvGrpSpPr>
        <p:grpSpPr>
          <a:xfrm>
            <a:off x="-575015" y="188893"/>
            <a:ext cx="13294185" cy="7247096"/>
            <a:chOff x="-431262" y="141670"/>
            <a:chExt cx="9970639" cy="5435322"/>
          </a:xfrm>
        </p:grpSpPr>
        <p:grpSp>
          <p:nvGrpSpPr>
            <p:cNvPr id="191" name="Google Shape;191;p5"/>
            <p:cNvGrpSpPr/>
            <p:nvPr/>
          </p:nvGrpSpPr>
          <p:grpSpPr>
            <a:xfrm flipH="1">
              <a:off x="-55165" y="4295505"/>
              <a:ext cx="9253917" cy="1281487"/>
              <a:chOff x="626075" y="3657856"/>
              <a:chExt cx="5447326" cy="1489235"/>
            </a:xfrm>
          </p:grpSpPr>
          <p:sp>
            <p:nvSpPr>
              <p:cNvPr id="192" name="Google Shape;192;p5"/>
              <p:cNvSpPr/>
              <p:nvPr/>
            </p:nvSpPr>
            <p:spPr>
              <a:xfrm>
                <a:off x="2628955" y="4093433"/>
                <a:ext cx="44680" cy="72275"/>
              </a:xfrm>
              <a:custGeom>
                <a:avLst/>
                <a:gdLst/>
                <a:ahLst/>
                <a:cxnLst/>
                <a:rect l="l" t="t" r="r" b="b"/>
                <a:pathLst>
                  <a:path w="811" h="1312" extrusionOk="0">
                    <a:moveTo>
                      <a:pt x="197" y="1"/>
                    </a:moveTo>
                    <a:cubicBezTo>
                      <a:pt x="170" y="1"/>
                      <a:pt x="144" y="8"/>
                      <a:pt x="119" y="22"/>
                    </a:cubicBezTo>
                    <a:cubicBezTo>
                      <a:pt x="34" y="71"/>
                      <a:pt x="0" y="189"/>
                      <a:pt x="45" y="285"/>
                    </a:cubicBezTo>
                    <a:lnTo>
                      <a:pt x="460" y="1205"/>
                    </a:lnTo>
                    <a:cubicBezTo>
                      <a:pt x="491" y="1273"/>
                      <a:pt x="551" y="1311"/>
                      <a:pt x="615" y="1311"/>
                    </a:cubicBezTo>
                    <a:cubicBezTo>
                      <a:pt x="619" y="1311"/>
                      <a:pt x="622" y="1311"/>
                      <a:pt x="625" y="1311"/>
                    </a:cubicBezTo>
                    <a:cubicBezTo>
                      <a:pt x="648" y="1308"/>
                      <a:pt x="671" y="1304"/>
                      <a:pt x="692" y="1290"/>
                    </a:cubicBezTo>
                    <a:cubicBezTo>
                      <a:pt x="777" y="1240"/>
                      <a:pt x="810" y="1122"/>
                      <a:pt x="767" y="1026"/>
                    </a:cubicBezTo>
                    <a:lnTo>
                      <a:pt x="350" y="107"/>
                    </a:lnTo>
                    <a:cubicBezTo>
                      <a:pt x="320" y="40"/>
                      <a:pt x="260" y="1"/>
                      <a:pt x="1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 name="Google Shape;193;p5"/>
              <p:cNvSpPr/>
              <p:nvPr/>
            </p:nvSpPr>
            <p:spPr>
              <a:xfrm>
                <a:off x="2681348" y="4057351"/>
                <a:ext cx="20329" cy="94475"/>
              </a:xfrm>
              <a:custGeom>
                <a:avLst/>
                <a:gdLst/>
                <a:ahLst/>
                <a:cxnLst/>
                <a:rect l="l" t="t" r="r" b="b"/>
                <a:pathLst>
                  <a:path w="369" h="1715" extrusionOk="0">
                    <a:moveTo>
                      <a:pt x="174" y="1"/>
                    </a:moveTo>
                    <a:cubicBezTo>
                      <a:pt x="173" y="1"/>
                      <a:pt x="172" y="1"/>
                      <a:pt x="171" y="1"/>
                    </a:cubicBezTo>
                    <a:cubicBezTo>
                      <a:pt x="73" y="5"/>
                      <a:pt x="1" y="93"/>
                      <a:pt x="2" y="201"/>
                    </a:cubicBezTo>
                    <a:lnTo>
                      <a:pt x="23" y="1523"/>
                    </a:lnTo>
                    <a:cubicBezTo>
                      <a:pt x="26" y="1629"/>
                      <a:pt x="102" y="1715"/>
                      <a:pt x="196" y="1715"/>
                    </a:cubicBezTo>
                    <a:cubicBezTo>
                      <a:pt x="197" y="1715"/>
                      <a:pt x="197" y="1715"/>
                      <a:pt x="198" y="1715"/>
                    </a:cubicBezTo>
                    <a:lnTo>
                      <a:pt x="207" y="1715"/>
                    </a:lnTo>
                    <a:cubicBezTo>
                      <a:pt x="298" y="1709"/>
                      <a:pt x="369" y="1621"/>
                      <a:pt x="368" y="1515"/>
                    </a:cubicBezTo>
                    <a:lnTo>
                      <a:pt x="346" y="194"/>
                    </a:lnTo>
                    <a:cubicBezTo>
                      <a:pt x="345" y="87"/>
                      <a:pt x="269" y="1"/>
                      <a:pt x="17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5"/>
              <p:cNvSpPr/>
              <p:nvPr/>
            </p:nvSpPr>
            <p:spPr>
              <a:xfrm>
                <a:off x="626075" y="3758942"/>
                <a:ext cx="5447326" cy="1388150"/>
              </a:xfrm>
              <a:custGeom>
                <a:avLst/>
                <a:gdLst/>
                <a:ahLst/>
                <a:cxnLst/>
                <a:rect l="l" t="t" r="r" b="b"/>
                <a:pathLst>
                  <a:path w="98876" h="25199" extrusionOk="0">
                    <a:moveTo>
                      <a:pt x="27582" y="1"/>
                    </a:moveTo>
                    <a:cubicBezTo>
                      <a:pt x="7201" y="1"/>
                      <a:pt x="1" y="3798"/>
                      <a:pt x="1" y="3798"/>
                    </a:cubicBezTo>
                    <a:lnTo>
                      <a:pt x="1" y="25199"/>
                    </a:lnTo>
                    <a:lnTo>
                      <a:pt x="98876" y="25199"/>
                    </a:lnTo>
                    <a:lnTo>
                      <a:pt x="98876" y="10787"/>
                    </a:lnTo>
                    <a:cubicBezTo>
                      <a:pt x="98876" y="10787"/>
                      <a:pt x="93295" y="6427"/>
                      <a:pt x="54587" y="1782"/>
                    </a:cubicBezTo>
                    <a:cubicBezTo>
                      <a:pt x="43740" y="481"/>
                      <a:pt x="34828" y="1"/>
                      <a:pt x="27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5"/>
              <p:cNvSpPr/>
              <p:nvPr/>
            </p:nvSpPr>
            <p:spPr>
              <a:xfrm>
                <a:off x="5361974" y="4047270"/>
                <a:ext cx="117016" cy="122294"/>
              </a:xfrm>
              <a:custGeom>
                <a:avLst/>
                <a:gdLst/>
                <a:ahLst/>
                <a:cxnLst/>
                <a:rect l="l" t="t" r="r" b="b"/>
                <a:pathLst>
                  <a:path w="2124" h="2220" extrusionOk="0">
                    <a:moveTo>
                      <a:pt x="1609" y="1"/>
                    </a:moveTo>
                    <a:cubicBezTo>
                      <a:pt x="1589" y="1"/>
                      <a:pt x="1569" y="3"/>
                      <a:pt x="1549" y="6"/>
                    </a:cubicBezTo>
                    <a:cubicBezTo>
                      <a:pt x="1368" y="39"/>
                      <a:pt x="1240" y="194"/>
                      <a:pt x="1140" y="345"/>
                    </a:cubicBezTo>
                    <a:cubicBezTo>
                      <a:pt x="951" y="627"/>
                      <a:pt x="798" y="936"/>
                      <a:pt x="689" y="1257"/>
                    </a:cubicBezTo>
                    <a:cubicBezTo>
                      <a:pt x="633" y="931"/>
                      <a:pt x="578" y="606"/>
                      <a:pt x="524" y="280"/>
                    </a:cubicBezTo>
                    <a:cubicBezTo>
                      <a:pt x="512" y="215"/>
                      <a:pt x="497" y="146"/>
                      <a:pt x="448" y="104"/>
                    </a:cubicBezTo>
                    <a:cubicBezTo>
                      <a:pt x="421" y="81"/>
                      <a:pt x="388" y="71"/>
                      <a:pt x="354" y="71"/>
                    </a:cubicBezTo>
                    <a:cubicBezTo>
                      <a:pt x="299" y="71"/>
                      <a:pt x="243" y="96"/>
                      <a:pt x="204" y="135"/>
                    </a:cubicBezTo>
                    <a:cubicBezTo>
                      <a:pt x="140" y="198"/>
                      <a:pt x="115" y="288"/>
                      <a:pt x="95" y="377"/>
                    </a:cubicBezTo>
                    <a:cubicBezTo>
                      <a:pt x="12" y="742"/>
                      <a:pt x="1" y="1125"/>
                      <a:pt x="65" y="1495"/>
                    </a:cubicBezTo>
                    <a:cubicBezTo>
                      <a:pt x="84" y="1605"/>
                      <a:pt x="123" y="1730"/>
                      <a:pt x="229" y="1765"/>
                    </a:cubicBezTo>
                    <a:lnTo>
                      <a:pt x="1289" y="2219"/>
                    </a:lnTo>
                    <a:cubicBezTo>
                      <a:pt x="1621" y="1882"/>
                      <a:pt x="1869" y="1467"/>
                      <a:pt x="2012" y="1017"/>
                    </a:cubicBezTo>
                    <a:cubicBezTo>
                      <a:pt x="2080" y="805"/>
                      <a:pt x="2123" y="572"/>
                      <a:pt x="2053" y="359"/>
                    </a:cubicBezTo>
                    <a:cubicBezTo>
                      <a:pt x="1989" y="165"/>
                      <a:pt x="1807" y="1"/>
                      <a:pt x="16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5"/>
              <p:cNvSpPr/>
              <p:nvPr/>
            </p:nvSpPr>
            <p:spPr>
              <a:xfrm>
                <a:off x="4176278" y="3853858"/>
                <a:ext cx="111617" cy="123176"/>
              </a:xfrm>
              <a:custGeom>
                <a:avLst/>
                <a:gdLst/>
                <a:ahLst/>
                <a:cxnLst/>
                <a:rect l="l" t="t" r="r" b="b"/>
                <a:pathLst>
                  <a:path w="2026" h="2236" extrusionOk="0">
                    <a:moveTo>
                      <a:pt x="1454" y="1"/>
                    </a:moveTo>
                    <a:cubicBezTo>
                      <a:pt x="1398" y="1"/>
                      <a:pt x="1343" y="12"/>
                      <a:pt x="1292" y="38"/>
                    </a:cubicBezTo>
                    <a:cubicBezTo>
                      <a:pt x="1129" y="117"/>
                      <a:pt x="1050" y="302"/>
                      <a:pt x="995" y="477"/>
                    </a:cubicBezTo>
                    <a:cubicBezTo>
                      <a:pt x="895" y="801"/>
                      <a:pt x="836" y="1139"/>
                      <a:pt x="820" y="1479"/>
                    </a:cubicBezTo>
                    <a:cubicBezTo>
                      <a:pt x="678" y="1181"/>
                      <a:pt x="532" y="885"/>
                      <a:pt x="388" y="587"/>
                    </a:cubicBezTo>
                    <a:cubicBezTo>
                      <a:pt x="360" y="529"/>
                      <a:pt x="326" y="465"/>
                      <a:pt x="267" y="439"/>
                    </a:cubicBezTo>
                    <a:cubicBezTo>
                      <a:pt x="250" y="431"/>
                      <a:pt x="231" y="428"/>
                      <a:pt x="213" y="428"/>
                    </a:cubicBezTo>
                    <a:cubicBezTo>
                      <a:pt x="145" y="428"/>
                      <a:pt x="76" y="475"/>
                      <a:pt x="42" y="537"/>
                    </a:cubicBezTo>
                    <a:cubicBezTo>
                      <a:pt x="0" y="616"/>
                      <a:pt x="0" y="710"/>
                      <a:pt x="6" y="800"/>
                    </a:cubicBezTo>
                    <a:cubicBezTo>
                      <a:pt x="30" y="1175"/>
                      <a:pt x="127" y="1547"/>
                      <a:pt x="291" y="1884"/>
                    </a:cubicBezTo>
                    <a:cubicBezTo>
                      <a:pt x="339" y="1983"/>
                      <a:pt x="412" y="2092"/>
                      <a:pt x="524" y="2097"/>
                    </a:cubicBezTo>
                    <a:lnTo>
                      <a:pt x="1664" y="2235"/>
                    </a:lnTo>
                    <a:cubicBezTo>
                      <a:pt x="1886" y="1819"/>
                      <a:pt x="2010" y="1350"/>
                      <a:pt x="2020" y="879"/>
                    </a:cubicBezTo>
                    <a:cubicBezTo>
                      <a:pt x="2026" y="655"/>
                      <a:pt x="2003" y="420"/>
                      <a:pt x="1876" y="235"/>
                    </a:cubicBezTo>
                    <a:cubicBezTo>
                      <a:pt x="1781" y="98"/>
                      <a:pt x="1615" y="1"/>
                      <a:pt x="14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5"/>
              <p:cNvSpPr/>
              <p:nvPr/>
            </p:nvSpPr>
            <p:spPr>
              <a:xfrm>
                <a:off x="3928252" y="3836505"/>
                <a:ext cx="74430" cy="97835"/>
              </a:xfrm>
              <a:custGeom>
                <a:avLst/>
                <a:gdLst/>
                <a:ahLst/>
                <a:cxnLst/>
                <a:rect l="l" t="t" r="r" b="b"/>
                <a:pathLst>
                  <a:path w="1351" h="1776" extrusionOk="0">
                    <a:moveTo>
                      <a:pt x="181" y="0"/>
                    </a:moveTo>
                    <a:cubicBezTo>
                      <a:pt x="122" y="0"/>
                      <a:pt x="68" y="42"/>
                      <a:pt x="40" y="96"/>
                    </a:cubicBezTo>
                    <a:cubicBezTo>
                      <a:pt x="9" y="152"/>
                      <a:pt x="5" y="219"/>
                      <a:pt x="5" y="284"/>
                    </a:cubicBezTo>
                    <a:cubicBezTo>
                      <a:pt x="1" y="711"/>
                      <a:pt x="125" y="1136"/>
                      <a:pt x="355" y="1495"/>
                    </a:cubicBezTo>
                    <a:lnTo>
                      <a:pt x="997" y="1776"/>
                    </a:lnTo>
                    <a:cubicBezTo>
                      <a:pt x="1052" y="1625"/>
                      <a:pt x="1107" y="1476"/>
                      <a:pt x="1163" y="1327"/>
                    </a:cubicBezTo>
                    <a:cubicBezTo>
                      <a:pt x="1230" y="1136"/>
                      <a:pt x="1301" y="946"/>
                      <a:pt x="1326" y="747"/>
                    </a:cubicBezTo>
                    <a:cubicBezTo>
                      <a:pt x="1350" y="548"/>
                      <a:pt x="1329" y="333"/>
                      <a:pt x="1223" y="162"/>
                    </a:cubicBezTo>
                    <a:cubicBezTo>
                      <a:pt x="1209" y="138"/>
                      <a:pt x="1194" y="114"/>
                      <a:pt x="1171" y="99"/>
                    </a:cubicBezTo>
                    <a:cubicBezTo>
                      <a:pt x="1148" y="82"/>
                      <a:pt x="1122" y="75"/>
                      <a:pt x="1096" y="75"/>
                    </a:cubicBezTo>
                    <a:cubicBezTo>
                      <a:pt x="1029" y="75"/>
                      <a:pt x="957" y="120"/>
                      <a:pt x="908" y="171"/>
                    </a:cubicBezTo>
                    <a:cubicBezTo>
                      <a:pt x="743" y="340"/>
                      <a:pt x="659" y="570"/>
                      <a:pt x="608" y="799"/>
                    </a:cubicBezTo>
                    <a:cubicBezTo>
                      <a:pt x="532" y="586"/>
                      <a:pt x="447" y="375"/>
                      <a:pt x="355" y="169"/>
                    </a:cubicBezTo>
                    <a:cubicBezTo>
                      <a:pt x="323" y="96"/>
                      <a:pt x="276" y="13"/>
                      <a:pt x="197" y="1"/>
                    </a:cubicBezTo>
                    <a:cubicBezTo>
                      <a:pt x="192" y="1"/>
                      <a:pt x="186" y="0"/>
                      <a:pt x="18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 name="Google Shape;198;p5"/>
              <p:cNvSpPr/>
              <p:nvPr/>
            </p:nvSpPr>
            <p:spPr>
              <a:xfrm>
                <a:off x="2362749" y="3657856"/>
                <a:ext cx="111672" cy="123176"/>
              </a:xfrm>
              <a:custGeom>
                <a:avLst/>
                <a:gdLst/>
                <a:ahLst/>
                <a:cxnLst/>
                <a:rect l="l" t="t" r="r" b="b"/>
                <a:pathLst>
                  <a:path w="2027" h="2236" extrusionOk="0">
                    <a:moveTo>
                      <a:pt x="1455" y="0"/>
                    </a:moveTo>
                    <a:cubicBezTo>
                      <a:pt x="1399" y="0"/>
                      <a:pt x="1344" y="12"/>
                      <a:pt x="1292" y="37"/>
                    </a:cubicBezTo>
                    <a:cubicBezTo>
                      <a:pt x="1130" y="116"/>
                      <a:pt x="1049" y="301"/>
                      <a:pt x="996" y="476"/>
                    </a:cubicBezTo>
                    <a:cubicBezTo>
                      <a:pt x="894" y="801"/>
                      <a:pt x="836" y="1138"/>
                      <a:pt x="821" y="1479"/>
                    </a:cubicBezTo>
                    <a:cubicBezTo>
                      <a:pt x="678" y="1181"/>
                      <a:pt x="533" y="884"/>
                      <a:pt x="389" y="586"/>
                    </a:cubicBezTo>
                    <a:cubicBezTo>
                      <a:pt x="361" y="527"/>
                      <a:pt x="327" y="464"/>
                      <a:pt x="266" y="438"/>
                    </a:cubicBezTo>
                    <a:cubicBezTo>
                      <a:pt x="249" y="431"/>
                      <a:pt x="231" y="427"/>
                      <a:pt x="212" y="427"/>
                    </a:cubicBezTo>
                    <a:cubicBezTo>
                      <a:pt x="145" y="427"/>
                      <a:pt x="76" y="474"/>
                      <a:pt x="43" y="537"/>
                    </a:cubicBezTo>
                    <a:cubicBezTo>
                      <a:pt x="1" y="616"/>
                      <a:pt x="1" y="709"/>
                      <a:pt x="5" y="800"/>
                    </a:cubicBezTo>
                    <a:cubicBezTo>
                      <a:pt x="30" y="1175"/>
                      <a:pt x="128" y="1546"/>
                      <a:pt x="291" y="1882"/>
                    </a:cubicBezTo>
                    <a:cubicBezTo>
                      <a:pt x="339" y="1981"/>
                      <a:pt x="413" y="2091"/>
                      <a:pt x="524" y="2097"/>
                    </a:cubicBezTo>
                    <a:lnTo>
                      <a:pt x="1663" y="2235"/>
                    </a:lnTo>
                    <a:cubicBezTo>
                      <a:pt x="1886" y="1819"/>
                      <a:pt x="2009" y="1350"/>
                      <a:pt x="2020" y="879"/>
                    </a:cubicBezTo>
                    <a:cubicBezTo>
                      <a:pt x="2026" y="654"/>
                      <a:pt x="2002" y="420"/>
                      <a:pt x="1875" y="235"/>
                    </a:cubicBezTo>
                    <a:cubicBezTo>
                      <a:pt x="1781" y="97"/>
                      <a:pt x="1616" y="0"/>
                      <a:pt x="14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5"/>
              <p:cNvSpPr/>
              <p:nvPr/>
            </p:nvSpPr>
            <p:spPr>
              <a:xfrm>
                <a:off x="701827" y="3816618"/>
                <a:ext cx="120653" cy="128299"/>
              </a:xfrm>
              <a:custGeom>
                <a:avLst/>
                <a:gdLst/>
                <a:ahLst/>
                <a:cxnLst/>
                <a:rect l="l" t="t" r="r" b="b"/>
                <a:pathLst>
                  <a:path w="2190" h="2329" extrusionOk="0">
                    <a:moveTo>
                      <a:pt x="1307" y="0"/>
                    </a:moveTo>
                    <a:cubicBezTo>
                      <a:pt x="1193" y="0"/>
                      <a:pt x="1083" y="37"/>
                      <a:pt x="1006" y="120"/>
                    </a:cubicBezTo>
                    <a:cubicBezTo>
                      <a:pt x="881" y="252"/>
                      <a:pt x="871" y="454"/>
                      <a:pt x="883" y="636"/>
                    </a:cubicBezTo>
                    <a:cubicBezTo>
                      <a:pt x="902" y="976"/>
                      <a:pt x="966" y="1314"/>
                      <a:pt x="1072" y="1637"/>
                    </a:cubicBezTo>
                    <a:cubicBezTo>
                      <a:pt x="833" y="1410"/>
                      <a:pt x="593" y="1181"/>
                      <a:pt x="353" y="954"/>
                    </a:cubicBezTo>
                    <a:cubicBezTo>
                      <a:pt x="305" y="910"/>
                      <a:pt x="253" y="862"/>
                      <a:pt x="187" y="859"/>
                    </a:cubicBezTo>
                    <a:cubicBezTo>
                      <a:pt x="184" y="859"/>
                      <a:pt x="181" y="859"/>
                      <a:pt x="179" y="859"/>
                    </a:cubicBezTo>
                    <a:cubicBezTo>
                      <a:pt x="95" y="859"/>
                      <a:pt x="24" y="944"/>
                      <a:pt x="13" y="1030"/>
                    </a:cubicBezTo>
                    <a:cubicBezTo>
                      <a:pt x="1" y="1117"/>
                      <a:pt x="34" y="1208"/>
                      <a:pt x="71" y="1290"/>
                    </a:cubicBezTo>
                    <a:cubicBezTo>
                      <a:pt x="225" y="1631"/>
                      <a:pt x="447" y="1943"/>
                      <a:pt x="719" y="2201"/>
                    </a:cubicBezTo>
                    <a:cubicBezTo>
                      <a:pt x="784" y="2265"/>
                      <a:pt x="869" y="2329"/>
                      <a:pt x="957" y="2329"/>
                    </a:cubicBezTo>
                    <a:cubicBezTo>
                      <a:pt x="975" y="2329"/>
                      <a:pt x="993" y="2326"/>
                      <a:pt x="1011" y="2320"/>
                    </a:cubicBezTo>
                    <a:lnTo>
                      <a:pt x="2128" y="2046"/>
                    </a:lnTo>
                    <a:cubicBezTo>
                      <a:pt x="2190" y="1579"/>
                      <a:pt x="2140" y="1095"/>
                      <a:pt x="1985" y="650"/>
                    </a:cubicBezTo>
                    <a:cubicBezTo>
                      <a:pt x="1912" y="439"/>
                      <a:pt x="1806" y="227"/>
                      <a:pt x="1622" y="98"/>
                    </a:cubicBezTo>
                    <a:cubicBezTo>
                      <a:pt x="1532" y="36"/>
                      <a:pt x="1418" y="0"/>
                      <a:pt x="1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 name="Google Shape;200;p5"/>
              <p:cNvSpPr/>
              <p:nvPr/>
            </p:nvSpPr>
            <p:spPr>
              <a:xfrm>
                <a:off x="2509350" y="3689477"/>
                <a:ext cx="75256" cy="102132"/>
              </a:xfrm>
              <a:custGeom>
                <a:avLst/>
                <a:gdLst/>
                <a:ahLst/>
                <a:cxnLst/>
                <a:rect l="l" t="t" r="r" b="b"/>
                <a:pathLst>
                  <a:path w="1366" h="1854" extrusionOk="0">
                    <a:moveTo>
                      <a:pt x="246" y="0"/>
                    </a:moveTo>
                    <a:cubicBezTo>
                      <a:pt x="192" y="0"/>
                      <a:pt x="139" y="34"/>
                      <a:pt x="109" y="80"/>
                    </a:cubicBezTo>
                    <a:cubicBezTo>
                      <a:pt x="72" y="135"/>
                      <a:pt x="60" y="202"/>
                      <a:pt x="53" y="265"/>
                    </a:cubicBezTo>
                    <a:cubicBezTo>
                      <a:pt x="0" y="689"/>
                      <a:pt x="75" y="1128"/>
                      <a:pt x="266" y="1507"/>
                    </a:cubicBezTo>
                    <a:lnTo>
                      <a:pt x="878" y="1853"/>
                    </a:lnTo>
                    <a:cubicBezTo>
                      <a:pt x="949" y="1711"/>
                      <a:pt x="1019" y="1569"/>
                      <a:pt x="1090" y="1427"/>
                    </a:cubicBezTo>
                    <a:cubicBezTo>
                      <a:pt x="1180" y="1246"/>
                      <a:pt x="1271" y="1065"/>
                      <a:pt x="1317" y="869"/>
                    </a:cubicBezTo>
                    <a:cubicBezTo>
                      <a:pt x="1365" y="673"/>
                      <a:pt x="1365" y="460"/>
                      <a:pt x="1281" y="278"/>
                    </a:cubicBezTo>
                    <a:cubicBezTo>
                      <a:pt x="1268" y="251"/>
                      <a:pt x="1257" y="227"/>
                      <a:pt x="1235" y="209"/>
                    </a:cubicBezTo>
                    <a:cubicBezTo>
                      <a:pt x="1210" y="187"/>
                      <a:pt x="1179" y="177"/>
                      <a:pt x="1147" y="177"/>
                    </a:cubicBezTo>
                    <a:cubicBezTo>
                      <a:pt x="1085" y="177"/>
                      <a:pt x="1016" y="212"/>
                      <a:pt x="964" y="254"/>
                    </a:cubicBezTo>
                    <a:cubicBezTo>
                      <a:pt x="784" y="402"/>
                      <a:pt x="672" y="621"/>
                      <a:pt x="596" y="842"/>
                    </a:cubicBezTo>
                    <a:cubicBezTo>
                      <a:pt x="544" y="622"/>
                      <a:pt x="483" y="403"/>
                      <a:pt x="414" y="187"/>
                    </a:cubicBezTo>
                    <a:cubicBezTo>
                      <a:pt x="390" y="113"/>
                      <a:pt x="353" y="24"/>
                      <a:pt x="276" y="4"/>
                    </a:cubicBezTo>
                    <a:cubicBezTo>
                      <a:pt x="266" y="2"/>
                      <a:pt x="256" y="0"/>
                      <a:pt x="2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5"/>
              <p:cNvSpPr/>
              <p:nvPr/>
            </p:nvSpPr>
            <p:spPr>
              <a:xfrm>
                <a:off x="4419345" y="4416686"/>
                <a:ext cx="454678" cy="211977"/>
              </a:xfrm>
              <a:custGeom>
                <a:avLst/>
                <a:gdLst/>
                <a:ahLst/>
                <a:cxnLst/>
                <a:rect l="l" t="t" r="r" b="b"/>
                <a:pathLst>
                  <a:path w="8253" h="3848" extrusionOk="0">
                    <a:moveTo>
                      <a:pt x="3742" y="1"/>
                    </a:moveTo>
                    <a:cubicBezTo>
                      <a:pt x="2718" y="1"/>
                      <a:pt x="1694" y="206"/>
                      <a:pt x="753" y="610"/>
                    </a:cubicBezTo>
                    <a:cubicBezTo>
                      <a:pt x="595" y="677"/>
                      <a:pt x="435" y="754"/>
                      <a:pt x="325" y="885"/>
                    </a:cubicBezTo>
                    <a:cubicBezTo>
                      <a:pt x="0" y="1275"/>
                      <a:pt x="288" y="1869"/>
                      <a:pt x="650" y="2226"/>
                    </a:cubicBezTo>
                    <a:cubicBezTo>
                      <a:pt x="1656" y="3217"/>
                      <a:pt x="3732" y="3847"/>
                      <a:pt x="5317" y="3847"/>
                    </a:cubicBezTo>
                    <a:cubicBezTo>
                      <a:pt x="5542" y="3847"/>
                      <a:pt x="5757" y="3835"/>
                      <a:pt x="5957" y="3809"/>
                    </a:cubicBezTo>
                    <a:cubicBezTo>
                      <a:pt x="8252" y="3511"/>
                      <a:pt x="7720" y="835"/>
                      <a:pt x="5802" y="287"/>
                    </a:cubicBezTo>
                    <a:cubicBezTo>
                      <a:pt x="5133" y="96"/>
                      <a:pt x="4437" y="1"/>
                      <a:pt x="37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5"/>
              <p:cNvSpPr/>
              <p:nvPr/>
            </p:nvSpPr>
            <p:spPr>
              <a:xfrm>
                <a:off x="5014562" y="4239415"/>
                <a:ext cx="332814" cy="161131"/>
              </a:xfrm>
              <a:custGeom>
                <a:avLst/>
                <a:gdLst/>
                <a:ahLst/>
                <a:cxnLst/>
                <a:rect l="l" t="t" r="r" b="b"/>
                <a:pathLst>
                  <a:path w="6041" h="2925" extrusionOk="0">
                    <a:moveTo>
                      <a:pt x="2580" y="1"/>
                    </a:moveTo>
                    <a:cubicBezTo>
                      <a:pt x="2461" y="1"/>
                      <a:pt x="2343" y="5"/>
                      <a:pt x="2225" y="13"/>
                    </a:cubicBezTo>
                    <a:cubicBezTo>
                      <a:pt x="1565" y="60"/>
                      <a:pt x="878" y="252"/>
                      <a:pt x="425" y="736"/>
                    </a:cubicBezTo>
                    <a:cubicBezTo>
                      <a:pt x="169" y="1008"/>
                      <a:pt x="0" y="1408"/>
                      <a:pt x="128" y="1759"/>
                    </a:cubicBezTo>
                    <a:cubicBezTo>
                      <a:pt x="417" y="2547"/>
                      <a:pt x="1617" y="2925"/>
                      <a:pt x="2825" y="2925"/>
                    </a:cubicBezTo>
                    <a:cubicBezTo>
                      <a:pt x="4426" y="2925"/>
                      <a:pt x="6040" y="2260"/>
                      <a:pt x="5561" y="1005"/>
                    </a:cubicBezTo>
                    <a:cubicBezTo>
                      <a:pt x="5525" y="908"/>
                      <a:pt x="5430" y="843"/>
                      <a:pt x="5343" y="788"/>
                    </a:cubicBezTo>
                    <a:cubicBezTo>
                      <a:pt x="4519" y="276"/>
                      <a:pt x="3549" y="1"/>
                      <a:pt x="258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5"/>
              <p:cNvSpPr/>
              <p:nvPr/>
            </p:nvSpPr>
            <p:spPr>
              <a:xfrm>
                <a:off x="2653967" y="3850828"/>
                <a:ext cx="457929" cy="183331"/>
              </a:xfrm>
              <a:custGeom>
                <a:avLst/>
                <a:gdLst/>
                <a:ahLst/>
                <a:cxnLst/>
                <a:rect l="l" t="t" r="r" b="b"/>
                <a:pathLst>
                  <a:path w="8312" h="3328" extrusionOk="0">
                    <a:moveTo>
                      <a:pt x="4338" y="0"/>
                    </a:moveTo>
                    <a:cubicBezTo>
                      <a:pt x="3798" y="0"/>
                      <a:pt x="3258" y="20"/>
                      <a:pt x="2719" y="62"/>
                    </a:cubicBezTo>
                    <a:cubicBezTo>
                      <a:pt x="2097" y="107"/>
                      <a:pt x="1450" y="189"/>
                      <a:pt x="918" y="518"/>
                    </a:cubicBezTo>
                    <a:cubicBezTo>
                      <a:pt x="386" y="848"/>
                      <a:pt x="1" y="1494"/>
                      <a:pt x="157" y="2099"/>
                    </a:cubicBezTo>
                    <a:cubicBezTo>
                      <a:pt x="286" y="2593"/>
                      <a:pt x="743" y="2950"/>
                      <a:pt x="1232" y="3099"/>
                    </a:cubicBezTo>
                    <a:cubicBezTo>
                      <a:pt x="1712" y="3247"/>
                      <a:pt x="2364" y="3327"/>
                      <a:pt x="3057" y="3327"/>
                    </a:cubicBezTo>
                    <a:cubicBezTo>
                      <a:pt x="4348" y="3327"/>
                      <a:pt x="5782" y="3048"/>
                      <a:pt x="6519" y="2402"/>
                    </a:cubicBezTo>
                    <a:cubicBezTo>
                      <a:pt x="8312" y="834"/>
                      <a:pt x="5940" y="14"/>
                      <a:pt x="4540" y="1"/>
                    </a:cubicBezTo>
                    <a:cubicBezTo>
                      <a:pt x="4473" y="0"/>
                      <a:pt x="4406" y="0"/>
                      <a:pt x="4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5"/>
              <p:cNvSpPr/>
              <p:nvPr/>
            </p:nvSpPr>
            <p:spPr>
              <a:xfrm>
                <a:off x="1309715" y="3884817"/>
                <a:ext cx="461455" cy="141134"/>
              </a:xfrm>
              <a:custGeom>
                <a:avLst/>
                <a:gdLst/>
                <a:ahLst/>
                <a:cxnLst/>
                <a:rect l="l" t="t" r="r" b="b"/>
                <a:pathLst>
                  <a:path w="8376" h="2562" extrusionOk="0">
                    <a:moveTo>
                      <a:pt x="4769" y="1"/>
                    </a:moveTo>
                    <a:cubicBezTo>
                      <a:pt x="3754" y="1"/>
                      <a:pt x="2712" y="173"/>
                      <a:pt x="1876" y="381"/>
                    </a:cubicBezTo>
                    <a:cubicBezTo>
                      <a:pt x="1729" y="416"/>
                      <a:pt x="1578" y="458"/>
                      <a:pt x="1458" y="553"/>
                    </a:cubicBezTo>
                    <a:cubicBezTo>
                      <a:pt x="0" y="1683"/>
                      <a:pt x="3278" y="2540"/>
                      <a:pt x="3873" y="2554"/>
                    </a:cubicBezTo>
                    <a:cubicBezTo>
                      <a:pt x="4071" y="2558"/>
                      <a:pt x="4282" y="2562"/>
                      <a:pt x="4500" y="2562"/>
                    </a:cubicBezTo>
                    <a:cubicBezTo>
                      <a:pt x="5453" y="2562"/>
                      <a:pt x="6547" y="2496"/>
                      <a:pt x="7346" y="2117"/>
                    </a:cubicBezTo>
                    <a:cubicBezTo>
                      <a:pt x="8376" y="1627"/>
                      <a:pt x="8137" y="917"/>
                      <a:pt x="7138" y="444"/>
                    </a:cubicBezTo>
                    <a:cubicBezTo>
                      <a:pt x="6457" y="122"/>
                      <a:pt x="5622" y="1"/>
                      <a:pt x="47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5"/>
              <p:cNvSpPr/>
              <p:nvPr/>
            </p:nvSpPr>
            <p:spPr>
              <a:xfrm>
                <a:off x="2511113" y="4235944"/>
                <a:ext cx="534507" cy="226189"/>
              </a:xfrm>
              <a:custGeom>
                <a:avLst/>
                <a:gdLst/>
                <a:ahLst/>
                <a:cxnLst/>
                <a:rect l="l" t="t" r="r" b="b"/>
                <a:pathLst>
                  <a:path w="9702" h="4106" extrusionOk="0">
                    <a:moveTo>
                      <a:pt x="4396" y="1"/>
                    </a:moveTo>
                    <a:cubicBezTo>
                      <a:pt x="4376" y="1"/>
                      <a:pt x="4356" y="1"/>
                      <a:pt x="4335" y="1"/>
                    </a:cubicBezTo>
                    <a:cubicBezTo>
                      <a:pt x="3002" y="15"/>
                      <a:pt x="1679" y="502"/>
                      <a:pt x="654" y="1353"/>
                    </a:cubicBezTo>
                    <a:cubicBezTo>
                      <a:pt x="323" y="1629"/>
                      <a:pt x="1" y="1994"/>
                      <a:pt x="15" y="2425"/>
                    </a:cubicBezTo>
                    <a:cubicBezTo>
                      <a:pt x="32" y="2841"/>
                      <a:pt x="359" y="3178"/>
                      <a:pt x="709" y="3406"/>
                    </a:cubicBezTo>
                    <a:cubicBezTo>
                      <a:pt x="1596" y="3982"/>
                      <a:pt x="2609" y="4098"/>
                      <a:pt x="3645" y="4098"/>
                    </a:cubicBezTo>
                    <a:cubicBezTo>
                      <a:pt x="4341" y="4098"/>
                      <a:pt x="5047" y="4046"/>
                      <a:pt x="5733" y="4046"/>
                    </a:cubicBezTo>
                    <a:cubicBezTo>
                      <a:pt x="6053" y="4046"/>
                      <a:pt x="6368" y="4057"/>
                      <a:pt x="6676" y="4090"/>
                    </a:cubicBezTo>
                    <a:cubicBezTo>
                      <a:pt x="6774" y="4101"/>
                      <a:pt x="6871" y="4106"/>
                      <a:pt x="6966" y="4106"/>
                    </a:cubicBezTo>
                    <a:cubicBezTo>
                      <a:pt x="8606" y="4106"/>
                      <a:pt x="9702" y="2592"/>
                      <a:pt x="8046" y="1274"/>
                    </a:cubicBezTo>
                    <a:cubicBezTo>
                      <a:pt x="7019" y="455"/>
                      <a:pt x="5709" y="1"/>
                      <a:pt x="43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5"/>
              <p:cNvSpPr/>
              <p:nvPr/>
            </p:nvSpPr>
            <p:spPr>
              <a:xfrm>
                <a:off x="3405922" y="3936268"/>
                <a:ext cx="71620" cy="111993"/>
              </a:xfrm>
              <a:custGeom>
                <a:avLst/>
                <a:gdLst/>
                <a:ahLst/>
                <a:cxnLst/>
                <a:rect l="l" t="t" r="r" b="b"/>
                <a:pathLst>
                  <a:path w="1300" h="2033" extrusionOk="0">
                    <a:moveTo>
                      <a:pt x="338" y="1"/>
                    </a:moveTo>
                    <a:cubicBezTo>
                      <a:pt x="299" y="1"/>
                      <a:pt x="259" y="9"/>
                      <a:pt x="221" y="25"/>
                    </a:cubicBezTo>
                    <a:cubicBezTo>
                      <a:pt x="69" y="92"/>
                      <a:pt x="1" y="265"/>
                      <a:pt x="66" y="416"/>
                    </a:cubicBezTo>
                    <a:lnTo>
                      <a:pt x="688" y="1853"/>
                    </a:lnTo>
                    <a:cubicBezTo>
                      <a:pt x="736" y="1965"/>
                      <a:pt x="845" y="2032"/>
                      <a:pt x="961" y="2032"/>
                    </a:cubicBezTo>
                    <a:cubicBezTo>
                      <a:pt x="999" y="2032"/>
                      <a:pt x="1040" y="2023"/>
                      <a:pt x="1078" y="2008"/>
                    </a:cubicBezTo>
                    <a:cubicBezTo>
                      <a:pt x="1230" y="1943"/>
                      <a:pt x="1299" y="1768"/>
                      <a:pt x="1233" y="1619"/>
                    </a:cubicBezTo>
                    <a:lnTo>
                      <a:pt x="611" y="181"/>
                    </a:lnTo>
                    <a:cubicBezTo>
                      <a:pt x="562" y="68"/>
                      <a:pt x="453"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5"/>
              <p:cNvSpPr/>
              <p:nvPr/>
            </p:nvSpPr>
            <p:spPr>
              <a:xfrm>
                <a:off x="3493960" y="3887847"/>
                <a:ext cx="38785" cy="142897"/>
              </a:xfrm>
              <a:custGeom>
                <a:avLst/>
                <a:gdLst/>
                <a:ahLst/>
                <a:cxnLst/>
                <a:rect l="l" t="t" r="r" b="b"/>
                <a:pathLst>
                  <a:path w="704" h="2594" extrusionOk="0">
                    <a:moveTo>
                      <a:pt x="406" y="1"/>
                    </a:moveTo>
                    <a:cubicBezTo>
                      <a:pt x="238" y="1"/>
                      <a:pt x="111" y="122"/>
                      <a:pt x="104" y="283"/>
                    </a:cubicBezTo>
                    <a:lnTo>
                      <a:pt x="8" y="2283"/>
                    </a:lnTo>
                    <a:cubicBezTo>
                      <a:pt x="1" y="2447"/>
                      <a:pt x="126" y="2587"/>
                      <a:pt x="290" y="2594"/>
                    </a:cubicBezTo>
                    <a:lnTo>
                      <a:pt x="304" y="2594"/>
                    </a:lnTo>
                    <a:cubicBezTo>
                      <a:pt x="464" y="2594"/>
                      <a:pt x="593" y="2468"/>
                      <a:pt x="601" y="2312"/>
                    </a:cubicBezTo>
                    <a:lnTo>
                      <a:pt x="697" y="311"/>
                    </a:lnTo>
                    <a:cubicBezTo>
                      <a:pt x="704" y="148"/>
                      <a:pt x="578" y="8"/>
                      <a:pt x="414" y="1"/>
                    </a:cubicBezTo>
                    <a:cubicBezTo>
                      <a:pt x="411" y="1"/>
                      <a:pt x="408" y="1"/>
                      <a:pt x="4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5"/>
              <p:cNvSpPr/>
              <p:nvPr/>
            </p:nvSpPr>
            <p:spPr>
              <a:xfrm>
                <a:off x="1125652" y="3840747"/>
                <a:ext cx="71565" cy="111938"/>
              </a:xfrm>
              <a:custGeom>
                <a:avLst/>
                <a:gdLst/>
                <a:ahLst/>
                <a:cxnLst/>
                <a:rect l="l" t="t" r="r" b="b"/>
                <a:pathLst>
                  <a:path w="1299" h="2032" extrusionOk="0">
                    <a:moveTo>
                      <a:pt x="339" y="1"/>
                    </a:moveTo>
                    <a:cubicBezTo>
                      <a:pt x="299" y="1"/>
                      <a:pt x="259" y="9"/>
                      <a:pt x="220" y="26"/>
                    </a:cubicBezTo>
                    <a:cubicBezTo>
                      <a:pt x="69" y="91"/>
                      <a:pt x="0" y="266"/>
                      <a:pt x="65" y="416"/>
                    </a:cubicBezTo>
                    <a:lnTo>
                      <a:pt x="688" y="1854"/>
                    </a:lnTo>
                    <a:cubicBezTo>
                      <a:pt x="736" y="1964"/>
                      <a:pt x="846" y="2032"/>
                      <a:pt x="960" y="2032"/>
                    </a:cubicBezTo>
                    <a:cubicBezTo>
                      <a:pt x="998" y="2032"/>
                      <a:pt x="1039" y="2023"/>
                      <a:pt x="1077" y="2009"/>
                    </a:cubicBezTo>
                    <a:cubicBezTo>
                      <a:pt x="1230" y="1943"/>
                      <a:pt x="1299" y="1769"/>
                      <a:pt x="1232" y="1618"/>
                    </a:cubicBezTo>
                    <a:lnTo>
                      <a:pt x="610" y="181"/>
                    </a:lnTo>
                    <a:cubicBezTo>
                      <a:pt x="562" y="68"/>
                      <a:pt x="453" y="1"/>
                      <a:pt x="3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5"/>
              <p:cNvSpPr/>
              <p:nvPr/>
            </p:nvSpPr>
            <p:spPr>
              <a:xfrm>
                <a:off x="1213634" y="3792380"/>
                <a:ext cx="38785" cy="142842"/>
              </a:xfrm>
              <a:custGeom>
                <a:avLst/>
                <a:gdLst/>
                <a:ahLst/>
                <a:cxnLst/>
                <a:rect l="l" t="t" r="r" b="b"/>
                <a:pathLst>
                  <a:path w="704" h="2593" extrusionOk="0">
                    <a:moveTo>
                      <a:pt x="403" y="0"/>
                    </a:moveTo>
                    <a:cubicBezTo>
                      <a:pt x="238" y="0"/>
                      <a:pt x="111" y="121"/>
                      <a:pt x="104" y="283"/>
                    </a:cubicBezTo>
                    <a:lnTo>
                      <a:pt x="8" y="2282"/>
                    </a:lnTo>
                    <a:cubicBezTo>
                      <a:pt x="1" y="2445"/>
                      <a:pt x="127" y="2585"/>
                      <a:pt x="290" y="2592"/>
                    </a:cubicBezTo>
                    <a:lnTo>
                      <a:pt x="304" y="2592"/>
                    </a:lnTo>
                    <a:cubicBezTo>
                      <a:pt x="463" y="2592"/>
                      <a:pt x="594" y="2466"/>
                      <a:pt x="601" y="2310"/>
                    </a:cubicBezTo>
                    <a:lnTo>
                      <a:pt x="697" y="311"/>
                    </a:lnTo>
                    <a:cubicBezTo>
                      <a:pt x="704" y="146"/>
                      <a:pt x="578" y="8"/>
                      <a:pt x="415" y="1"/>
                    </a:cubicBezTo>
                    <a:cubicBezTo>
                      <a:pt x="411" y="0"/>
                      <a:pt x="407" y="0"/>
                      <a:pt x="4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5"/>
              <p:cNvSpPr/>
              <p:nvPr/>
            </p:nvSpPr>
            <p:spPr>
              <a:xfrm>
                <a:off x="2055665" y="4331025"/>
                <a:ext cx="71620" cy="111938"/>
              </a:xfrm>
              <a:custGeom>
                <a:avLst/>
                <a:gdLst/>
                <a:ahLst/>
                <a:cxnLst/>
                <a:rect l="l" t="t" r="r" b="b"/>
                <a:pathLst>
                  <a:path w="1300" h="2032" extrusionOk="0">
                    <a:moveTo>
                      <a:pt x="339" y="0"/>
                    </a:moveTo>
                    <a:cubicBezTo>
                      <a:pt x="300" y="0"/>
                      <a:pt x="259" y="8"/>
                      <a:pt x="221" y="25"/>
                    </a:cubicBezTo>
                    <a:cubicBezTo>
                      <a:pt x="68" y="90"/>
                      <a:pt x="1" y="265"/>
                      <a:pt x="66" y="415"/>
                    </a:cubicBezTo>
                    <a:lnTo>
                      <a:pt x="688" y="1853"/>
                    </a:lnTo>
                    <a:cubicBezTo>
                      <a:pt x="736" y="1963"/>
                      <a:pt x="846" y="2031"/>
                      <a:pt x="960" y="2031"/>
                    </a:cubicBezTo>
                    <a:cubicBezTo>
                      <a:pt x="999" y="2031"/>
                      <a:pt x="1040" y="2023"/>
                      <a:pt x="1079" y="2009"/>
                    </a:cubicBezTo>
                    <a:cubicBezTo>
                      <a:pt x="1230" y="1942"/>
                      <a:pt x="1299" y="1769"/>
                      <a:pt x="1234" y="1618"/>
                    </a:cubicBezTo>
                    <a:lnTo>
                      <a:pt x="610" y="181"/>
                    </a:lnTo>
                    <a:cubicBezTo>
                      <a:pt x="562" y="68"/>
                      <a:pt x="453" y="0"/>
                      <a:pt x="3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5"/>
              <p:cNvSpPr/>
              <p:nvPr/>
            </p:nvSpPr>
            <p:spPr>
              <a:xfrm>
                <a:off x="2143702" y="4282493"/>
                <a:ext cx="38785" cy="142897"/>
              </a:xfrm>
              <a:custGeom>
                <a:avLst/>
                <a:gdLst/>
                <a:ahLst/>
                <a:cxnLst/>
                <a:rect l="l" t="t" r="r" b="b"/>
                <a:pathLst>
                  <a:path w="704" h="2594" extrusionOk="0">
                    <a:moveTo>
                      <a:pt x="405" y="0"/>
                    </a:moveTo>
                    <a:cubicBezTo>
                      <a:pt x="239" y="0"/>
                      <a:pt x="110" y="122"/>
                      <a:pt x="103" y="283"/>
                    </a:cubicBezTo>
                    <a:lnTo>
                      <a:pt x="8" y="2283"/>
                    </a:lnTo>
                    <a:cubicBezTo>
                      <a:pt x="0" y="2446"/>
                      <a:pt x="126" y="2586"/>
                      <a:pt x="290" y="2593"/>
                    </a:cubicBezTo>
                    <a:lnTo>
                      <a:pt x="304" y="2593"/>
                    </a:lnTo>
                    <a:cubicBezTo>
                      <a:pt x="463" y="2593"/>
                      <a:pt x="593" y="2469"/>
                      <a:pt x="600" y="2311"/>
                    </a:cubicBezTo>
                    <a:lnTo>
                      <a:pt x="696" y="311"/>
                    </a:lnTo>
                    <a:cubicBezTo>
                      <a:pt x="703" y="147"/>
                      <a:pt x="578" y="7"/>
                      <a:pt x="414" y="0"/>
                    </a:cubicBezTo>
                    <a:cubicBezTo>
                      <a:pt x="411" y="0"/>
                      <a:pt x="408" y="0"/>
                      <a:pt x="4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5"/>
              <p:cNvSpPr/>
              <p:nvPr/>
            </p:nvSpPr>
            <p:spPr>
              <a:xfrm>
                <a:off x="1391362" y="4175128"/>
                <a:ext cx="71565" cy="111938"/>
              </a:xfrm>
              <a:custGeom>
                <a:avLst/>
                <a:gdLst/>
                <a:ahLst/>
                <a:cxnLst/>
                <a:rect l="l" t="t" r="r" b="b"/>
                <a:pathLst>
                  <a:path w="1299" h="2032" extrusionOk="0">
                    <a:moveTo>
                      <a:pt x="340" y="0"/>
                    </a:moveTo>
                    <a:cubicBezTo>
                      <a:pt x="301" y="0"/>
                      <a:pt x="260" y="8"/>
                      <a:pt x="222" y="25"/>
                    </a:cubicBezTo>
                    <a:cubicBezTo>
                      <a:pt x="69" y="90"/>
                      <a:pt x="0" y="265"/>
                      <a:pt x="67" y="415"/>
                    </a:cubicBezTo>
                    <a:lnTo>
                      <a:pt x="689" y="1853"/>
                    </a:lnTo>
                    <a:cubicBezTo>
                      <a:pt x="737" y="1963"/>
                      <a:pt x="846" y="2031"/>
                      <a:pt x="960" y="2031"/>
                    </a:cubicBezTo>
                    <a:cubicBezTo>
                      <a:pt x="1000" y="2031"/>
                      <a:pt x="1041" y="2023"/>
                      <a:pt x="1079" y="2009"/>
                    </a:cubicBezTo>
                    <a:cubicBezTo>
                      <a:pt x="1230" y="1942"/>
                      <a:pt x="1299" y="1769"/>
                      <a:pt x="1234" y="1618"/>
                    </a:cubicBezTo>
                    <a:lnTo>
                      <a:pt x="611" y="181"/>
                    </a:lnTo>
                    <a:cubicBezTo>
                      <a:pt x="563" y="67"/>
                      <a:pt x="454" y="0"/>
                      <a:pt x="3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5"/>
              <p:cNvSpPr/>
              <p:nvPr/>
            </p:nvSpPr>
            <p:spPr>
              <a:xfrm>
                <a:off x="1479455" y="4126596"/>
                <a:ext cx="38675" cy="142897"/>
              </a:xfrm>
              <a:custGeom>
                <a:avLst/>
                <a:gdLst/>
                <a:ahLst/>
                <a:cxnLst/>
                <a:rect l="l" t="t" r="r" b="b"/>
                <a:pathLst>
                  <a:path w="702" h="2594" extrusionOk="0">
                    <a:moveTo>
                      <a:pt x="404" y="0"/>
                    </a:moveTo>
                    <a:cubicBezTo>
                      <a:pt x="237" y="0"/>
                      <a:pt x="109" y="122"/>
                      <a:pt x="102" y="282"/>
                    </a:cubicBezTo>
                    <a:lnTo>
                      <a:pt x="8" y="2283"/>
                    </a:lnTo>
                    <a:cubicBezTo>
                      <a:pt x="0" y="2446"/>
                      <a:pt x="126" y="2586"/>
                      <a:pt x="290" y="2593"/>
                    </a:cubicBezTo>
                    <a:lnTo>
                      <a:pt x="304" y="2593"/>
                    </a:lnTo>
                    <a:cubicBezTo>
                      <a:pt x="461" y="2593"/>
                      <a:pt x="592" y="2469"/>
                      <a:pt x="600" y="2311"/>
                    </a:cubicBezTo>
                    <a:lnTo>
                      <a:pt x="695" y="311"/>
                    </a:lnTo>
                    <a:cubicBezTo>
                      <a:pt x="702" y="147"/>
                      <a:pt x="578" y="7"/>
                      <a:pt x="413" y="0"/>
                    </a:cubicBezTo>
                    <a:cubicBezTo>
                      <a:pt x="410" y="0"/>
                      <a:pt x="407" y="0"/>
                      <a:pt x="4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 name="Google Shape;214;p5"/>
              <p:cNvSpPr/>
              <p:nvPr/>
            </p:nvSpPr>
            <p:spPr>
              <a:xfrm>
                <a:off x="5520089" y="4284256"/>
                <a:ext cx="71565" cy="111938"/>
              </a:xfrm>
              <a:custGeom>
                <a:avLst/>
                <a:gdLst/>
                <a:ahLst/>
                <a:cxnLst/>
                <a:rect l="l" t="t" r="r" b="b"/>
                <a:pathLst>
                  <a:path w="1299" h="2032" extrusionOk="0">
                    <a:moveTo>
                      <a:pt x="961" y="0"/>
                    </a:moveTo>
                    <a:cubicBezTo>
                      <a:pt x="847" y="0"/>
                      <a:pt x="737" y="67"/>
                      <a:pt x="689" y="180"/>
                    </a:cubicBezTo>
                    <a:lnTo>
                      <a:pt x="65" y="1618"/>
                    </a:lnTo>
                    <a:cubicBezTo>
                      <a:pt x="0" y="1768"/>
                      <a:pt x="69" y="1943"/>
                      <a:pt x="220" y="2008"/>
                    </a:cubicBezTo>
                    <a:cubicBezTo>
                      <a:pt x="260" y="2022"/>
                      <a:pt x="301" y="2032"/>
                      <a:pt x="339" y="2032"/>
                    </a:cubicBezTo>
                    <a:cubicBezTo>
                      <a:pt x="453" y="2032"/>
                      <a:pt x="563" y="1964"/>
                      <a:pt x="611" y="1853"/>
                    </a:cubicBezTo>
                    <a:lnTo>
                      <a:pt x="1234" y="416"/>
                    </a:lnTo>
                    <a:cubicBezTo>
                      <a:pt x="1299" y="265"/>
                      <a:pt x="1230" y="91"/>
                      <a:pt x="1079" y="25"/>
                    </a:cubicBezTo>
                    <a:cubicBezTo>
                      <a:pt x="1040" y="8"/>
                      <a:pt x="1001"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5"/>
              <p:cNvSpPr/>
              <p:nvPr/>
            </p:nvSpPr>
            <p:spPr>
              <a:xfrm>
                <a:off x="5464831" y="4235834"/>
                <a:ext cx="38785" cy="142897"/>
              </a:xfrm>
              <a:custGeom>
                <a:avLst/>
                <a:gdLst/>
                <a:ahLst/>
                <a:cxnLst/>
                <a:rect l="l" t="t" r="r" b="b"/>
                <a:pathLst>
                  <a:path w="704" h="2594" extrusionOk="0">
                    <a:moveTo>
                      <a:pt x="299" y="0"/>
                    </a:moveTo>
                    <a:cubicBezTo>
                      <a:pt x="296" y="0"/>
                      <a:pt x="293" y="0"/>
                      <a:pt x="290" y="0"/>
                    </a:cubicBezTo>
                    <a:cubicBezTo>
                      <a:pt x="127" y="7"/>
                      <a:pt x="1" y="147"/>
                      <a:pt x="8" y="311"/>
                    </a:cubicBezTo>
                    <a:lnTo>
                      <a:pt x="104" y="2311"/>
                    </a:lnTo>
                    <a:cubicBezTo>
                      <a:pt x="111" y="2468"/>
                      <a:pt x="242" y="2593"/>
                      <a:pt x="400" y="2593"/>
                    </a:cubicBezTo>
                    <a:lnTo>
                      <a:pt x="415" y="2593"/>
                    </a:lnTo>
                    <a:cubicBezTo>
                      <a:pt x="578" y="2586"/>
                      <a:pt x="704" y="2446"/>
                      <a:pt x="697" y="2283"/>
                    </a:cubicBezTo>
                    <a:lnTo>
                      <a:pt x="601" y="283"/>
                    </a:lnTo>
                    <a:cubicBezTo>
                      <a:pt x="594" y="122"/>
                      <a:pt x="466" y="0"/>
                      <a:pt x="2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5"/>
              <p:cNvSpPr/>
              <p:nvPr/>
            </p:nvSpPr>
            <p:spPr>
              <a:xfrm>
                <a:off x="3147484" y="4256877"/>
                <a:ext cx="71565" cy="111883"/>
              </a:xfrm>
              <a:custGeom>
                <a:avLst/>
                <a:gdLst/>
                <a:ahLst/>
                <a:cxnLst/>
                <a:rect l="l" t="t" r="r" b="b"/>
                <a:pathLst>
                  <a:path w="1299" h="2031" extrusionOk="0">
                    <a:moveTo>
                      <a:pt x="960" y="0"/>
                    </a:moveTo>
                    <a:cubicBezTo>
                      <a:pt x="845" y="0"/>
                      <a:pt x="737" y="67"/>
                      <a:pt x="687" y="180"/>
                    </a:cubicBezTo>
                    <a:lnTo>
                      <a:pt x="65" y="1618"/>
                    </a:lnTo>
                    <a:cubicBezTo>
                      <a:pt x="0" y="1768"/>
                      <a:pt x="69" y="1943"/>
                      <a:pt x="220" y="2008"/>
                    </a:cubicBezTo>
                    <a:cubicBezTo>
                      <a:pt x="260" y="2022"/>
                      <a:pt x="299" y="2031"/>
                      <a:pt x="339" y="2031"/>
                    </a:cubicBezTo>
                    <a:cubicBezTo>
                      <a:pt x="453" y="2031"/>
                      <a:pt x="563" y="1964"/>
                      <a:pt x="610" y="1853"/>
                    </a:cubicBezTo>
                    <a:lnTo>
                      <a:pt x="1234" y="414"/>
                    </a:lnTo>
                    <a:cubicBezTo>
                      <a:pt x="1299" y="265"/>
                      <a:pt x="1229" y="90"/>
                      <a:pt x="1078" y="25"/>
                    </a:cubicBezTo>
                    <a:cubicBezTo>
                      <a:pt x="1040" y="8"/>
                      <a:pt x="999" y="0"/>
                      <a:pt x="9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5"/>
              <p:cNvSpPr/>
              <p:nvPr/>
            </p:nvSpPr>
            <p:spPr>
              <a:xfrm>
                <a:off x="3092227" y="4208456"/>
                <a:ext cx="38730" cy="142787"/>
              </a:xfrm>
              <a:custGeom>
                <a:avLst/>
                <a:gdLst/>
                <a:ahLst/>
                <a:cxnLst/>
                <a:rect l="l" t="t" r="r" b="b"/>
                <a:pathLst>
                  <a:path w="703" h="2592" extrusionOk="0">
                    <a:moveTo>
                      <a:pt x="302" y="0"/>
                    </a:moveTo>
                    <a:cubicBezTo>
                      <a:pt x="298" y="0"/>
                      <a:pt x="294" y="0"/>
                      <a:pt x="290" y="0"/>
                    </a:cubicBezTo>
                    <a:cubicBezTo>
                      <a:pt x="126" y="8"/>
                      <a:pt x="1" y="147"/>
                      <a:pt x="8" y="311"/>
                    </a:cubicBezTo>
                    <a:lnTo>
                      <a:pt x="102" y="2310"/>
                    </a:lnTo>
                    <a:cubicBezTo>
                      <a:pt x="110" y="2469"/>
                      <a:pt x="241" y="2592"/>
                      <a:pt x="399" y="2592"/>
                    </a:cubicBezTo>
                    <a:lnTo>
                      <a:pt x="413" y="2592"/>
                    </a:lnTo>
                    <a:cubicBezTo>
                      <a:pt x="578" y="2585"/>
                      <a:pt x="702" y="2445"/>
                      <a:pt x="695" y="2281"/>
                    </a:cubicBezTo>
                    <a:lnTo>
                      <a:pt x="601" y="283"/>
                    </a:lnTo>
                    <a:cubicBezTo>
                      <a:pt x="594" y="121"/>
                      <a:pt x="467" y="0"/>
                      <a:pt x="3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5"/>
              <p:cNvSpPr/>
              <p:nvPr/>
            </p:nvSpPr>
            <p:spPr>
              <a:xfrm>
                <a:off x="4559334" y="4068864"/>
                <a:ext cx="71565" cy="111938"/>
              </a:xfrm>
              <a:custGeom>
                <a:avLst/>
                <a:gdLst/>
                <a:ahLst/>
                <a:cxnLst/>
                <a:rect l="l" t="t" r="r" b="b"/>
                <a:pathLst>
                  <a:path w="1299" h="2032" extrusionOk="0">
                    <a:moveTo>
                      <a:pt x="961" y="0"/>
                    </a:moveTo>
                    <a:cubicBezTo>
                      <a:pt x="846" y="0"/>
                      <a:pt x="737" y="68"/>
                      <a:pt x="688" y="180"/>
                    </a:cubicBezTo>
                    <a:lnTo>
                      <a:pt x="65" y="1618"/>
                    </a:lnTo>
                    <a:cubicBezTo>
                      <a:pt x="0" y="1768"/>
                      <a:pt x="69" y="1943"/>
                      <a:pt x="220" y="2008"/>
                    </a:cubicBezTo>
                    <a:cubicBezTo>
                      <a:pt x="260" y="2025"/>
                      <a:pt x="301" y="2032"/>
                      <a:pt x="339" y="2032"/>
                    </a:cubicBezTo>
                    <a:cubicBezTo>
                      <a:pt x="453" y="2032"/>
                      <a:pt x="563" y="1964"/>
                      <a:pt x="610" y="1853"/>
                    </a:cubicBezTo>
                    <a:lnTo>
                      <a:pt x="1234" y="416"/>
                    </a:lnTo>
                    <a:cubicBezTo>
                      <a:pt x="1299" y="265"/>
                      <a:pt x="1230" y="91"/>
                      <a:pt x="1079" y="25"/>
                    </a:cubicBezTo>
                    <a:cubicBezTo>
                      <a:pt x="1040" y="8"/>
                      <a:pt x="1000"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5"/>
              <p:cNvSpPr/>
              <p:nvPr/>
            </p:nvSpPr>
            <p:spPr>
              <a:xfrm>
                <a:off x="4504077" y="4020442"/>
                <a:ext cx="38785" cy="142897"/>
              </a:xfrm>
              <a:custGeom>
                <a:avLst/>
                <a:gdLst/>
                <a:ahLst/>
                <a:cxnLst/>
                <a:rect l="l" t="t" r="r" b="b"/>
                <a:pathLst>
                  <a:path w="704" h="2594" extrusionOk="0">
                    <a:moveTo>
                      <a:pt x="301" y="0"/>
                    </a:moveTo>
                    <a:cubicBezTo>
                      <a:pt x="298" y="0"/>
                      <a:pt x="294" y="0"/>
                      <a:pt x="290" y="1"/>
                    </a:cubicBezTo>
                    <a:cubicBezTo>
                      <a:pt x="127" y="8"/>
                      <a:pt x="1" y="147"/>
                      <a:pt x="8" y="311"/>
                    </a:cubicBezTo>
                    <a:lnTo>
                      <a:pt x="104" y="2311"/>
                    </a:lnTo>
                    <a:cubicBezTo>
                      <a:pt x="111" y="2469"/>
                      <a:pt x="242" y="2593"/>
                      <a:pt x="400" y="2593"/>
                    </a:cubicBezTo>
                    <a:lnTo>
                      <a:pt x="415" y="2593"/>
                    </a:lnTo>
                    <a:cubicBezTo>
                      <a:pt x="578" y="2586"/>
                      <a:pt x="704" y="2447"/>
                      <a:pt x="697" y="2283"/>
                    </a:cubicBezTo>
                    <a:lnTo>
                      <a:pt x="601" y="283"/>
                    </a:lnTo>
                    <a:cubicBezTo>
                      <a:pt x="594" y="123"/>
                      <a:pt x="467"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0" name="Google Shape;220;p5"/>
            <p:cNvGrpSpPr/>
            <p:nvPr/>
          </p:nvGrpSpPr>
          <p:grpSpPr>
            <a:xfrm>
              <a:off x="409983" y="3439728"/>
              <a:ext cx="246464" cy="231319"/>
              <a:chOff x="5946283" y="1650903"/>
              <a:chExt cx="246464" cy="231319"/>
            </a:xfrm>
          </p:grpSpPr>
          <p:sp>
            <p:nvSpPr>
              <p:cNvPr id="221" name="Google Shape;221;p5"/>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5"/>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3" name="Google Shape;223;p5"/>
            <p:cNvGrpSpPr/>
            <p:nvPr/>
          </p:nvGrpSpPr>
          <p:grpSpPr>
            <a:xfrm>
              <a:off x="8424012" y="1952469"/>
              <a:ext cx="564443" cy="457379"/>
              <a:chOff x="7109370" y="3456528"/>
              <a:chExt cx="364958" cy="295732"/>
            </a:xfrm>
          </p:grpSpPr>
          <p:sp>
            <p:nvSpPr>
              <p:cNvPr id="224" name="Google Shape;224;p5"/>
              <p:cNvSpPr/>
              <p:nvPr/>
            </p:nvSpPr>
            <p:spPr>
              <a:xfrm>
                <a:off x="7109370" y="3456528"/>
                <a:ext cx="364958" cy="295732"/>
              </a:xfrm>
              <a:custGeom>
                <a:avLst/>
                <a:gdLst/>
                <a:ahLst/>
                <a:cxnLst/>
                <a:rect l="l" t="t" r="r" b="b"/>
                <a:pathLst>
                  <a:path w="12209" h="9894" extrusionOk="0">
                    <a:moveTo>
                      <a:pt x="1627" y="1"/>
                    </a:moveTo>
                    <a:cubicBezTo>
                      <a:pt x="850" y="1"/>
                      <a:pt x="266" y="842"/>
                      <a:pt x="652" y="1606"/>
                    </a:cubicBezTo>
                    <a:lnTo>
                      <a:pt x="1549" y="3370"/>
                    </a:lnTo>
                    <a:cubicBezTo>
                      <a:pt x="1729" y="3726"/>
                      <a:pt x="1704" y="4152"/>
                      <a:pt x="1482" y="4484"/>
                    </a:cubicBezTo>
                    <a:lnTo>
                      <a:pt x="459" y="6012"/>
                    </a:lnTo>
                    <a:cubicBezTo>
                      <a:pt x="0" y="6700"/>
                      <a:pt x="429" y="7627"/>
                      <a:pt x="1249" y="7720"/>
                    </a:cubicBezTo>
                    <a:lnTo>
                      <a:pt x="2843" y="7902"/>
                    </a:lnTo>
                    <a:cubicBezTo>
                      <a:pt x="3283" y="7950"/>
                      <a:pt x="3650" y="8261"/>
                      <a:pt x="3776" y="8686"/>
                    </a:cubicBezTo>
                    <a:lnTo>
                      <a:pt x="3897" y="9101"/>
                    </a:lnTo>
                    <a:cubicBezTo>
                      <a:pt x="4044" y="9600"/>
                      <a:pt x="4494" y="9894"/>
                      <a:pt x="4959" y="9894"/>
                    </a:cubicBezTo>
                    <a:cubicBezTo>
                      <a:pt x="5199" y="9894"/>
                      <a:pt x="5443" y="9815"/>
                      <a:pt x="5652" y="9646"/>
                    </a:cubicBezTo>
                    <a:lnTo>
                      <a:pt x="11527" y="4865"/>
                    </a:lnTo>
                    <a:cubicBezTo>
                      <a:pt x="12208" y="4310"/>
                      <a:pt x="11999" y="3222"/>
                      <a:pt x="11164" y="2959"/>
                    </a:cubicBezTo>
                    <a:lnTo>
                      <a:pt x="1968" y="54"/>
                    </a:lnTo>
                    <a:cubicBezTo>
                      <a:pt x="1852" y="18"/>
                      <a:pt x="1737" y="1"/>
                      <a:pt x="162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 name="Google Shape;225;p5"/>
              <p:cNvSpPr/>
              <p:nvPr/>
            </p:nvSpPr>
            <p:spPr>
              <a:xfrm>
                <a:off x="7188167" y="3514873"/>
                <a:ext cx="213582" cy="67492"/>
              </a:xfrm>
              <a:custGeom>
                <a:avLst/>
                <a:gdLst/>
                <a:ahLst/>
                <a:cxnLst/>
                <a:rect l="l" t="t" r="r" b="b"/>
                <a:pathLst>
                  <a:path w="7145" h="2258" extrusionOk="0">
                    <a:moveTo>
                      <a:pt x="1" y="1"/>
                    </a:moveTo>
                    <a:lnTo>
                      <a:pt x="1068" y="2104"/>
                    </a:lnTo>
                    <a:lnTo>
                      <a:pt x="7145" y="2258"/>
                    </a:lnTo>
                    <a:lnTo>
                      <a:pt x="7145" y="2258"/>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 name="Google Shape;226;p5"/>
              <p:cNvSpPr/>
              <p:nvPr/>
            </p:nvSpPr>
            <p:spPr>
              <a:xfrm>
                <a:off x="7244394" y="3582335"/>
                <a:ext cx="157354" cy="110802"/>
              </a:xfrm>
              <a:custGeom>
                <a:avLst/>
                <a:gdLst/>
                <a:ahLst/>
                <a:cxnLst/>
                <a:rect l="l" t="t" r="r" b="b"/>
                <a:pathLst>
                  <a:path w="5264" h="3707" extrusionOk="0">
                    <a:moveTo>
                      <a:pt x="5264" y="1"/>
                    </a:moveTo>
                    <a:lnTo>
                      <a:pt x="0" y="1278"/>
                    </a:lnTo>
                    <a:lnTo>
                      <a:pt x="711" y="3706"/>
                    </a:lnTo>
                    <a:lnTo>
                      <a:pt x="52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 name="Google Shape;227;p5"/>
              <p:cNvSpPr/>
              <p:nvPr/>
            </p:nvSpPr>
            <p:spPr>
              <a:xfrm>
                <a:off x="7176927" y="3577762"/>
                <a:ext cx="224821" cy="64533"/>
              </a:xfrm>
              <a:custGeom>
                <a:avLst/>
                <a:gdLst/>
                <a:ahLst/>
                <a:cxnLst/>
                <a:rect l="l" t="t" r="r" b="b"/>
                <a:pathLst>
                  <a:path w="7521" h="2159" extrusionOk="0">
                    <a:moveTo>
                      <a:pt x="1444" y="0"/>
                    </a:moveTo>
                    <a:lnTo>
                      <a:pt x="0" y="2158"/>
                    </a:lnTo>
                    <a:lnTo>
                      <a:pt x="2257" y="1431"/>
                    </a:lnTo>
                    <a:lnTo>
                      <a:pt x="7521" y="154"/>
                    </a:lnTo>
                    <a:lnTo>
                      <a:pt x="144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 name="Google Shape;228;p5"/>
              <p:cNvSpPr/>
              <p:nvPr/>
            </p:nvSpPr>
            <p:spPr>
              <a:xfrm>
                <a:off x="7176927" y="3620535"/>
                <a:ext cx="76375" cy="30428"/>
              </a:xfrm>
              <a:custGeom>
                <a:avLst/>
                <a:gdLst/>
                <a:ahLst/>
                <a:cxnLst/>
                <a:rect l="l" t="t" r="r" b="b"/>
                <a:pathLst>
                  <a:path w="2555" h="1018" extrusionOk="0">
                    <a:moveTo>
                      <a:pt x="2257" y="0"/>
                    </a:moveTo>
                    <a:lnTo>
                      <a:pt x="0" y="727"/>
                    </a:lnTo>
                    <a:lnTo>
                      <a:pt x="2555" y="1018"/>
                    </a:lnTo>
                    <a:lnTo>
                      <a:pt x="225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9" name="Google Shape;229;p5"/>
            <p:cNvGrpSpPr/>
            <p:nvPr/>
          </p:nvGrpSpPr>
          <p:grpSpPr>
            <a:xfrm>
              <a:off x="8349788" y="4039497"/>
              <a:ext cx="414699" cy="641735"/>
              <a:chOff x="7706772" y="521151"/>
              <a:chExt cx="268136" cy="414933"/>
            </a:xfrm>
          </p:grpSpPr>
          <p:sp>
            <p:nvSpPr>
              <p:cNvPr id="230" name="Google Shape;230;p5"/>
              <p:cNvSpPr/>
              <p:nvPr/>
            </p:nvSpPr>
            <p:spPr>
              <a:xfrm>
                <a:off x="7706772" y="521151"/>
                <a:ext cx="268136" cy="414933"/>
              </a:xfrm>
              <a:custGeom>
                <a:avLst/>
                <a:gdLst/>
                <a:ahLst/>
                <a:cxnLst/>
                <a:rect l="l" t="t" r="r" b="b"/>
                <a:pathLst>
                  <a:path w="8970" h="13882" extrusionOk="0">
                    <a:moveTo>
                      <a:pt x="4314" y="1"/>
                    </a:moveTo>
                    <a:cubicBezTo>
                      <a:pt x="3892" y="1"/>
                      <a:pt x="3488" y="116"/>
                      <a:pt x="3138" y="331"/>
                    </a:cubicBezTo>
                    <a:cubicBezTo>
                      <a:pt x="3137" y="332"/>
                      <a:pt x="3136" y="332"/>
                      <a:pt x="3134" y="332"/>
                    </a:cubicBezTo>
                    <a:cubicBezTo>
                      <a:pt x="2530" y="396"/>
                      <a:pt x="1977" y="723"/>
                      <a:pt x="1620" y="1220"/>
                    </a:cubicBezTo>
                    <a:lnTo>
                      <a:pt x="1615" y="1226"/>
                    </a:lnTo>
                    <a:cubicBezTo>
                      <a:pt x="1407" y="1323"/>
                      <a:pt x="1215" y="1455"/>
                      <a:pt x="1051" y="1615"/>
                    </a:cubicBezTo>
                    <a:cubicBezTo>
                      <a:pt x="420" y="2231"/>
                      <a:pt x="229" y="3202"/>
                      <a:pt x="550" y="4047"/>
                    </a:cubicBezTo>
                    <a:cubicBezTo>
                      <a:pt x="516" y="4094"/>
                      <a:pt x="482" y="4142"/>
                      <a:pt x="452" y="4193"/>
                    </a:cubicBezTo>
                    <a:cubicBezTo>
                      <a:pt x="88" y="4803"/>
                      <a:pt x="1" y="5482"/>
                      <a:pt x="201" y="6104"/>
                    </a:cubicBezTo>
                    <a:cubicBezTo>
                      <a:pt x="578" y="7259"/>
                      <a:pt x="1738" y="7753"/>
                      <a:pt x="2671" y="8151"/>
                    </a:cubicBezTo>
                    <a:cubicBezTo>
                      <a:pt x="3100" y="8334"/>
                      <a:pt x="3613" y="8670"/>
                      <a:pt x="4050" y="8996"/>
                    </a:cubicBezTo>
                    <a:cubicBezTo>
                      <a:pt x="4053" y="8998"/>
                      <a:pt x="4054" y="9003"/>
                      <a:pt x="4057" y="9007"/>
                    </a:cubicBezTo>
                    <a:cubicBezTo>
                      <a:pt x="4090" y="9177"/>
                      <a:pt x="4121" y="9341"/>
                      <a:pt x="4146" y="9503"/>
                    </a:cubicBezTo>
                    <a:cubicBezTo>
                      <a:pt x="4149" y="9511"/>
                      <a:pt x="4143" y="9518"/>
                      <a:pt x="4136" y="9520"/>
                    </a:cubicBezTo>
                    <a:cubicBezTo>
                      <a:pt x="3820" y="9616"/>
                      <a:pt x="3422" y="9820"/>
                      <a:pt x="3062" y="10259"/>
                    </a:cubicBezTo>
                    <a:cubicBezTo>
                      <a:pt x="2481" y="10969"/>
                      <a:pt x="2328" y="11938"/>
                      <a:pt x="2596" y="12814"/>
                    </a:cubicBezTo>
                    <a:lnTo>
                      <a:pt x="2656" y="13012"/>
                    </a:lnTo>
                    <a:cubicBezTo>
                      <a:pt x="2814" y="13531"/>
                      <a:pt x="3293" y="13882"/>
                      <a:pt x="3832" y="13882"/>
                    </a:cubicBezTo>
                    <a:cubicBezTo>
                      <a:pt x="3843" y="13882"/>
                      <a:pt x="3853" y="13882"/>
                      <a:pt x="3864" y="13881"/>
                    </a:cubicBezTo>
                    <a:lnTo>
                      <a:pt x="7417" y="13787"/>
                    </a:lnTo>
                    <a:cubicBezTo>
                      <a:pt x="7866" y="13774"/>
                      <a:pt x="8273" y="13517"/>
                      <a:pt x="8478" y="13116"/>
                    </a:cubicBezTo>
                    <a:lnTo>
                      <a:pt x="8581" y="12914"/>
                    </a:lnTo>
                    <a:cubicBezTo>
                      <a:pt x="8969" y="12152"/>
                      <a:pt x="8719" y="11425"/>
                      <a:pt x="8639" y="11190"/>
                    </a:cubicBezTo>
                    <a:cubicBezTo>
                      <a:pt x="8420" y="10553"/>
                      <a:pt x="8072" y="10097"/>
                      <a:pt x="7602" y="9833"/>
                    </a:cubicBezTo>
                    <a:cubicBezTo>
                      <a:pt x="7596" y="9830"/>
                      <a:pt x="7595" y="9826"/>
                      <a:pt x="7593" y="9820"/>
                    </a:cubicBezTo>
                    <a:cubicBezTo>
                      <a:pt x="7539" y="9362"/>
                      <a:pt x="7465" y="8885"/>
                      <a:pt x="7369" y="8392"/>
                    </a:cubicBezTo>
                    <a:lnTo>
                      <a:pt x="7369" y="8389"/>
                    </a:lnTo>
                    <a:cubicBezTo>
                      <a:pt x="7394" y="7956"/>
                      <a:pt x="7503" y="6944"/>
                      <a:pt x="7757" y="6265"/>
                    </a:cubicBezTo>
                    <a:cubicBezTo>
                      <a:pt x="8111" y="5314"/>
                      <a:pt x="8554" y="4132"/>
                      <a:pt x="7977" y="3064"/>
                    </a:cubicBezTo>
                    <a:cubicBezTo>
                      <a:pt x="7719" y="2588"/>
                      <a:pt x="7298" y="2229"/>
                      <a:pt x="6766" y="2032"/>
                    </a:cubicBezTo>
                    <a:cubicBezTo>
                      <a:pt x="6762" y="2030"/>
                      <a:pt x="6758" y="2026"/>
                      <a:pt x="6758" y="2022"/>
                    </a:cubicBezTo>
                    <a:cubicBezTo>
                      <a:pt x="6714" y="1857"/>
                      <a:pt x="6656" y="1694"/>
                      <a:pt x="6581" y="1538"/>
                    </a:cubicBezTo>
                    <a:cubicBezTo>
                      <a:pt x="6319" y="968"/>
                      <a:pt x="5908" y="527"/>
                      <a:pt x="5388" y="260"/>
                    </a:cubicBezTo>
                    <a:cubicBezTo>
                      <a:pt x="5057" y="91"/>
                      <a:pt x="4687" y="1"/>
                      <a:pt x="4314"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 name="Google Shape;231;p5"/>
              <p:cNvSpPr/>
              <p:nvPr/>
            </p:nvSpPr>
            <p:spPr>
              <a:xfrm>
                <a:off x="7829092" y="632102"/>
                <a:ext cx="60861" cy="235204"/>
              </a:xfrm>
              <a:custGeom>
                <a:avLst/>
                <a:gdLst/>
                <a:ahLst/>
                <a:cxnLst/>
                <a:rect l="l" t="t" r="r" b="b"/>
                <a:pathLst>
                  <a:path w="2036" h="7869" extrusionOk="0">
                    <a:moveTo>
                      <a:pt x="88" y="0"/>
                    </a:moveTo>
                    <a:cubicBezTo>
                      <a:pt x="77" y="0"/>
                      <a:pt x="67" y="2"/>
                      <a:pt x="57" y="7"/>
                    </a:cubicBezTo>
                    <a:cubicBezTo>
                      <a:pt x="18" y="25"/>
                      <a:pt x="1" y="69"/>
                      <a:pt x="18" y="108"/>
                    </a:cubicBezTo>
                    <a:cubicBezTo>
                      <a:pt x="36" y="151"/>
                      <a:pt x="1882" y="4317"/>
                      <a:pt x="1836" y="7791"/>
                    </a:cubicBezTo>
                    <a:cubicBezTo>
                      <a:pt x="1833" y="7833"/>
                      <a:pt x="1867" y="7869"/>
                      <a:pt x="1909" y="7869"/>
                    </a:cubicBezTo>
                    <a:lnTo>
                      <a:pt x="1917" y="7869"/>
                    </a:lnTo>
                    <a:cubicBezTo>
                      <a:pt x="1956" y="7866"/>
                      <a:pt x="1985" y="7833"/>
                      <a:pt x="1988" y="7794"/>
                    </a:cubicBezTo>
                    <a:cubicBezTo>
                      <a:pt x="2036" y="4283"/>
                      <a:pt x="177" y="88"/>
                      <a:pt x="157" y="46"/>
                    </a:cubicBezTo>
                    <a:cubicBezTo>
                      <a:pt x="144" y="17"/>
                      <a:pt x="116" y="0"/>
                      <a:pt x="8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 name="Google Shape;232;p5"/>
              <p:cNvSpPr/>
              <p:nvPr/>
            </p:nvSpPr>
            <p:spPr>
              <a:xfrm>
                <a:off x="7747395" y="666566"/>
                <a:ext cx="127551" cy="99623"/>
              </a:xfrm>
              <a:custGeom>
                <a:avLst/>
                <a:gdLst/>
                <a:ahLst/>
                <a:cxnLst/>
                <a:rect l="l" t="t" r="r" b="b"/>
                <a:pathLst>
                  <a:path w="4267" h="3333" extrusionOk="0">
                    <a:moveTo>
                      <a:pt x="777" y="1"/>
                    </a:moveTo>
                    <a:cubicBezTo>
                      <a:pt x="644" y="1"/>
                      <a:pt x="540" y="49"/>
                      <a:pt x="477" y="155"/>
                    </a:cubicBezTo>
                    <a:cubicBezTo>
                      <a:pt x="1" y="948"/>
                      <a:pt x="900" y="1359"/>
                      <a:pt x="1945" y="1804"/>
                    </a:cubicBezTo>
                    <a:cubicBezTo>
                      <a:pt x="3079" y="2288"/>
                      <a:pt x="4266" y="3332"/>
                      <a:pt x="4266" y="3332"/>
                    </a:cubicBezTo>
                    <a:cubicBezTo>
                      <a:pt x="3759" y="2020"/>
                      <a:pt x="1643" y="1"/>
                      <a:pt x="77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 name="Google Shape;233;p5"/>
              <p:cNvSpPr/>
              <p:nvPr/>
            </p:nvSpPr>
            <p:spPr>
              <a:xfrm>
                <a:off x="7858685" y="625467"/>
                <a:ext cx="56437" cy="147836"/>
              </a:xfrm>
              <a:custGeom>
                <a:avLst/>
                <a:gdLst/>
                <a:ahLst/>
                <a:cxnLst/>
                <a:rect l="l" t="t" r="r" b="b"/>
                <a:pathLst>
                  <a:path w="1888" h="4946" extrusionOk="0">
                    <a:moveTo>
                      <a:pt x="913" y="0"/>
                    </a:moveTo>
                    <a:cubicBezTo>
                      <a:pt x="78" y="0"/>
                      <a:pt x="0" y="3517"/>
                      <a:pt x="673" y="4946"/>
                    </a:cubicBezTo>
                    <a:cubicBezTo>
                      <a:pt x="673" y="4946"/>
                      <a:pt x="735" y="3366"/>
                      <a:pt x="1167" y="2210"/>
                    </a:cubicBezTo>
                    <a:cubicBezTo>
                      <a:pt x="1565" y="1149"/>
                      <a:pt x="1887" y="213"/>
                      <a:pt x="984" y="8"/>
                    </a:cubicBezTo>
                    <a:cubicBezTo>
                      <a:pt x="960" y="3"/>
                      <a:pt x="936" y="0"/>
                      <a:pt x="91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 name="Google Shape;234;p5"/>
              <p:cNvSpPr/>
              <p:nvPr/>
            </p:nvSpPr>
            <p:spPr>
              <a:xfrm>
                <a:off x="7765391" y="569304"/>
                <a:ext cx="99841" cy="84230"/>
              </a:xfrm>
              <a:custGeom>
                <a:avLst/>
                <a:gdLst/>
                <a:ahLst/>
                <a:cxnLst/>
                <a:rect l="l" t="t" r="r" b="b"/>
                <a:pathLst>
                  <a:path w="3340" h="2818" extrusionOk="0">
                    <a:moveTo>
                      <a:pt x="2353" y="0"/>
                    </a:moveTo>
                    <a:cubicBezTo>
                      <a:pt x="2233" y="0"/>
                      <a:pt x="2116" y="30"/>
                      <a:pt x="2016" y="95"/>
                    </a:cubicBezTo>
                    <a:cubicBezTo>
                      <a:pt x="1861" y="195"/>
                      <a:pt x="1766" y="387"/>
                      <a:pt x="1780" y="568"/>
                    </a:cubicBezTo>
                    <a:lnTo>
                      <a:pt x="1780" y="568"/>
                    </a:lnTo>
                    <a:cubicBezTo>
                      <a:pt x="1713" y="432"/>
                      <a:pt x="1568" y="332"/>
                      <a:pt x="1415" y="322"/>
                    </a:cubicBezTo>
                    <a:cubicBezTo>
                      <a:pt x="1407" y="322"/>
                      <a:pt x="1398" y="321"/>
                      <a:pt x="1390" y="321"/>
                    </a:cubicBezTo>
                    <a:cubicBezTo>
                      <a:pt x="1194" y="321"/>
                      <a:pt x="1006" y="452"/>
                      <a:pt x="921" y="630"/>
                    </a:cubicBezTo>
                    <a:cubicBezTo>
                      <a:pt x="833" y="815"/>
                      <a:pt x="849" y="1042"/>
                      <a:pt x="940" y="1225"/>
                    </a:cubicBezTo>
                    <a:cubicBezTo>
                      <a:pt x="866" y="1089"/>
                      <a:pt x="716" y="1023"/>
                      <a:pt x="561" y="1023"/>
                    </a:cubicBezTo>
                    <a:cubicBezTo>
                      <a:pt x="435" y="1023"/>
                      <a:pt x="307" y="1067"/>
                      <a:pt x="216" y="1155"/>
                    </a:cubicBezTo>
                    <a:cubicBezTo>
                      <a:pt x="16" y="1351"/>
                      <a:pt x="0" y="1687"/>
                      <a:pt x="127" y="1937"/>
                    </a:cubicBezTo>
                    <a:cubicBezTo>
                      <a:pt x="254" y="2188"/>
                      <a:pt x="626" y="2542"/>
                      <a:pt x="882" y="2657"/>
                    </a:cubicBezTo>
                    <a:cubicBezTo>
                      <a:pt x="1123" y="2764"/>
                      <a:pt x="1380" y="2818"/>
                      <a:pt x="1635" y="2818"/>
                    </a:cubicBezTo>
                    <a:cubicBezTo>
                      <a:pt x="2268" y="2818"/>
                      <a:pt x="2883" y="2487"/>
                      <a:pt x="3172" y="1825"/>
                    </a:cubicBezTo>
                    <a:cubicBezTo>
                      <a:pt x="3340" y="1440"/>
                      <a:pt x="3336" y="983"/>
                      <a:pt x="3159" y="600"/>
                    </a:cubicBezTo>
                    <a:cubicBezTo>
                      <a:pt x="3060" y="386"/>
                      <a:pt x="2904" y="191"/>
                      <a:pt x="2693" y="82"/>
                    </a:cubicBezTo>
                    <a:cubicBezTo>
                      <a:pt x="2588" y="29"/>
                      <a:pt x="2470" y="0"/>
                      <a:pt x="235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 name="Google Shape;235;p5"/>
              <p:cNvSpPr/>
              <p:nvPr/>
            </p:nvSpPr>
            <p:spPr>
              <a:xfrm>
                <a:off x="7826431" y="846832"/>
                <a:ext cx="96194" cy="40800"/>
              </a:xfrm>
              <a:custGeom>
                <a:avLst/>
                <a:gdLst/>
                <a:ahLst/>
                <a:cxnLst/>
                <a:rect l="l" t="t" r="r" b="b"/>
                <a:pathLst>
                  <a:path w="3218" h="1365" extrusionOk="0">
                    <a:moveTo>
                      <a:pt x="1491" y="0"/>
                    </a:moveTo>
                    <a:cubicBezTo>
                      <a:pt x="1375" y="0"/>
                      <a:pt x="1256" y="65"/>
                      <a:pt x="1181" y="160"/>
                    </a:cubicBezTo>
                    <a:cubicBezTo>
                      <a:pt x="1079" y="289"/>
                      <a:pt x="1042" y="459"/>
                      <a:pt x="1008" y="621"/>
                    </a:cubicBezTo>
                    <a:cubicBezTo>
                      <a:pt x="938" y="527"/>
                      <a:pt x="976" y="387"/>
                      <a:pt x="924" y="280"/>
                    </a:cubicBezTo>
                    <a:cubicBezTo>
                      <a:pt x="881" y="195"/>
                      <a:pt x="784" y="149"/>
                      <a:pt x="688" y="149"/>
                    </a:cubicBezTo>
                    <a:cubicBezTo>
                      <a:pt x="670" y="149"/>
                      <a:pt x="652" y="151"/>
                      <a:pt x="634" y="154"/>
                    </a:cubicBezTo>
                    <a:cubicBezTo>
                      <a:pt x="523" y="174"/>
                      <a:pt x="428" y="246"/>
                      <a:pt x="351" y="329"/>
                    </a:cubicBezTo>
                    <a:cubicBezTo>
                      <a:pt x="97" y="600"/>
                      <a:pt x="1" y="1009"/>
                      <a:pt x="108" y="1365"/>
                    </a:cubicBezTo>
                    <a:lnTo>
                      <a:pt x="3143" y="1287"/>
                    </a:lnTo>
                    <a:cubicBezTo>
                      <a:pt x="3217" y="1142"/>
                      <a:pt x="3167" y="967"/>
                      <a:pt x="3113" y="814"/>
                    </a:cubicBezTo>
                    <a:cubicBezTo>
                      <a:pt x="3042" y="607"/>
                      <a:pt x="2945" y="374"/>
                      <a:pt x="2738" y="308"/>
                    </a:cubicBezTo>
                    <a:cubicBezTo>
                      <a:pt x="2702" y="296"/>
                      <a:pt x="2666" y="291"/>
                      <a:pt x="2630" y="291"/>
                    </a:cubicBezTo>
                    <a:cubicBezTo>
                      <a:pt x="2497" y="291"/>
                      <a:pt x="2363" y="362"/>
                      <a:pt x="2272" y="462"/>
                    </a:cubicBezTo>
                    <a:cubicBezTo>
                      <a:pt x="2155" y="589"/>
                      <a:pt x="2091" y="755"/>
                      <a:pt x="2040" y="920"/>
                    </a:cubicBezTo>
                    <a:cubicBezTo>
                      <a:pt x="2019" y="649"/>
                      <a:pt x="1922" y="387"/>
                      <a:pt x="1762" y="168"/>
                    </a:cubicBezTo>
                    <a:cubicBezTo>
                      <a:pt x="1723" y="116"/>
                      <a:pt x="1679" y="64"/>
                      <a:pt x="1622" y="32"/>
                    </a:cubicBezTo>
                    <a:cubicBezTo>
                      <a:pt x="1581" y="10"/>
                      <a:pt x="1536" y="0"/>
                      <a:pt x="14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6" name="Google Shape;236;p5"/>
            <p:cNvGrpSpPr/>
            <p:nvPr/>
          </p:nvGrpSpPr>
          <p:grpSpPr>
            <a:xfrm>
              <a:off x="8494158" y="267928"/>
              <a:ext cx="246464" cy="231319"/>
              <a:chOff x="5946283" y="1650903"/>
              <a:chExt cx="246464" cy="231319"/>
            </a:xfrm>
          </p:grpSpPr>
          <p:sp>
            <p:nvSpPr>
              <p:cNvPr id="237" name="Google Shape;237;p5"/>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5"/>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9" name="Google Shape;239;p5"/>
            <p:cNvGrpSpPr/>
            <p:nvPr/>
          </p:nvGrpSpPr>
          <p:grpSpPr>
            <a:xfrm>
              <a:off x="256058" y="2794528"/>
              <a:ext cx="246464" cy="231319"/>
              <a:chOff x="5946283" y="1650903"/>
              <a:chExt cx="246464" cy="231319"/>
            </a:xfrm>
          </p:grpSpPr>
          <p:sp>
            <p:nvSpPr>
              <p:cNvPr id="240" name="Google Shape;240;p5"/>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1" name="Google Shape;241;p5"/>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42" name="Google Shape;242;p5"/>
            <p:cNvGrpSpPr/>
            <p:nvPr/>
          </p:nvGrpSpPr>
          <p:grpSpPr>
            <a:xfrm>
              <a:off x="8711783" y="1364053"/>
              <a:ext cx="246464" cy="231319"/>
              <a:chOff x="5946283" y="1650903"/>
              <a:chExt cx="246464" cy="231319"/>
            </a:xfrm>
          </p:grpSpPr>
          <p:sp>
            <p:nvSpPr>
              <p:cNvPr id="243" name="Google Shape;243;p5"/>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4" name="Google Shape;244;p5"/>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45" name="Google Shape;245;p5"/>
            <p:cNvSpPr/>
            <p:nvPr/>
          </p:nvSpPr>
          <p:spPr>
            <a:xfrm>
              <a:off x="8518113" y="2917905"/>
              <a:ext cx="1021264" cy="521832"/>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5"/>
            <p:cNvSpPr/>
            <p:nvPr/>
          </p:nvSpPr>
          <p:spPr>
            <a:xfrm>
              <a:off x="-431262" y="895555"/>
              <a:ext cx="1021264" cy="521832"/>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5"/>
            <p:cNvSpPr/>
            <p:nvPr/>
          </p:nvSpPr>
          <p:spPr>
            <a:xfrm>
              <a:off x="751662" y="4064320"/>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5"/>
            <p:cNvSpPr/>
            <p:nvPr/>
          </p:nvSpPr>
          <p:spPr>
            <a:xfrm>
              <a:off x="2784662" y="141670"/>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0"/>
          </a:xfrm>
        </p:spPr>
        <p:txBody>
          <a:bodyPr anchor="b"/>
          <a:lstStyle>
            <a:lvl1pPr>
              <a:defRPr sz="3175"/>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8"/>
            <a:ext cx="6172200" cy="4873625"/>
          </a:xfrm>
        </p:spPr>
        <p:txBody>
          <a:bodyPr anchor="t"/>
          <a:lstStyle>
            <a:lvl1pPr marL="0" indent="0">
              <a:buNone/>
              <a:defRPr sz="3175"/>
            </a:lvl1pPr>
            <a:lvl2pPr marL="453390" indent="0">
              <a:buNone/>
              <a:defRPr sz="2775"/>
            </a:lvl2pPr>
            <a:lvl3pPr marL="906780" indent="0">
              <a:buNone/>
              <a:defRPr sz="2380"/>
            </a:lvl3pPr>
            <a:lvl4pPr marL="1360805" indent="0">
              <a:buNone/>
              <a:defRPr sz="1985"/>
            </a:lvl4pPr>
            <a:lvl5pPr marL="1814195" indent="0">
              <a:buNone/>
              <a:defRPr sz="1985"/>
            </a:lvl5pPr>
            <a:lvl6pPr marL="2267585" indent="0">
              <a:buNone/>
              <a:defRPr sz="1985"/>
            </a:lvl6pPr>
            <a:lvl7pPr marL="2720975" indent="0">
              <a:buNone/>
              <a:defRPr sz="1985"/>
            </a:lvl7pPr>
            <a:lvl8pPr marL="3175000" indent="0">
              <a:buNone/>
              <a:defRPr sz="1985"/>
            </a:lvl8pPr>
            <a:lvl9pPr marL="3628390" indent="0">
              <a:buNone/>
              <a:defRPr sz="1985"/>
            </a:lvl9pPr>
          </a:lstStyle>
          <a:p>
            <a:r>
              <a:rPr lang="en-US"/>
              <a:t>Click icon to add picture</a:t>
            </a:r>
            <a:endParaRPr lang="en-US" dirty="0"/>
          </a:p>
        </p:txBody>
      </p:sp>
      <p:sp>
        <p:nvSpPr>
          <p:cNvPr id="4" name="Text Placeholder 3"/>
          <p:cNvSpPr>
            <a:spLocks noGrp="1"/>
          </p:cNvSpPr>
          <p:nvPr>
            <p:ph type="body" sz="half" idx="2"/>
          </p:nvPr>
        </p:nvSpPr>
        <p:spPr>
          <a:xfrm>
            <a:off x="839788" y="2057402"/>
            <a:ext cx="3932237" cy="3811588"/>
          </a:xfrm>
        </p:spPr>
        <p:txBody>
          <a:bodyPr/>
          <a:lstStyle>
            <a:lvl1pPr marL="0" indent="0">
              <a:buNone/>
              <a:defRPr sz="1585"/>
            </a:lvl1pPr>
            <a:lvl2pPr marL="453390" indent="0">
              <a:buNone/>
              <a:defRPr sz="1390"/>
            </a:lvl2pPr>
            <a:lvl3pPr marL="906780" indent="0">
              <a:buNone/>
              <a:defRPr sz="1190"/>
            </a:lvl3pPr>
            <a:lvl4pPr marL="1360805" indent="0">
              <a:buNone/>
              <a:defRPr sz="990"/>
            </a:lvl4pPr>
            <a:lvl5pPr marL="1814195" indent="0">
              <a:buNone/>
              <a:defRPr sz="990"/>
            </a:lvl5pPr>
            <a:lvl6pPr marL="2267585" indent="0">
              <a:buNone/>
              <a:defRPr sz="990"/>
            </a:lvl6pPr>
            <a:lvl7pPr marL="2720975" indent="0">
              <a:buNone/>
              <a:defRPr sz="990"/>
            </a:lvl7pPr>
            <a:lvl8pPr marL="3175000" indent="0">
              <a:buNone/>
              <a:defRPr sz="990"/>
            </a:lvl8pPr>
            <a:lvl9pPr marL="3628390" indent="0">
              <a:buNone/>
              <a:defRPr sz="990"/>
            </a:lvl9pPr>
          </a:lstStyle>
          <a:p>
            <a:pPr lvl="0"/>
            <a:r>
              <a:rPr lang="en-US"/>
              <a:t>Click to edit Master text styles</a:t>
            </a:r>
          </a:p>
        </p:txBody>
      </p:sp>
      <p:sp>
        <p:nvSpPr>
          <p:cNvPr id="5" name="Date Placeholder 4"/>
          <p:cNvSpPr>
            <a:spLocks noGrp="1"/>
          </p:cNvSpPr>
          <p:nvPr>
            <p:ph type="dt" sz="half" idx="10"/>
          </p:nvPr>
        </p:nvSpPr>
        <p:spPr/>
        <p:txBody>
          <a:bodyPr/>
          <a:lstStyle/>
          <a:p>
            <a:fld id="{808040E2-36BE-486F-A9B7-0B76B9FD3A34}" type="datetimeFigureOut">
              <a:rPr lang="en-US" smtClean="0"/>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8040E2-36BE-486F-A9B7-0B76B9FD3A3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6"/>
            <a:ext cx="7734300" cy="5811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8040E2-36BE-486F-A9B7-0B76B9FD3A3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5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380"/>
            </a:lvl1pPr>
            <a:lvl2pPr marL="453390" indent="0" algn="ctr">
              <a:buNone/>
              <a:defRPr sz="1985"/>
            </a:lvl2pPr>
            <a:lvl3pPr marL="907415" indent="0" algn="ctr">
              <a:buNone/>
              <a:defRPr sz="1785"/>
            </a:lvl3pPr>
            <a:lvl4pPr marL="1360805" indent="0" algn="ctr">
              <a:buNone/>
              <a:defRPr sz="1585"/>
            </a:lvl4pPr>
            <a:lvl5pPr marL="1814195" indent="0" algn="ctr">
              <a:buNone/>
              <a:defRPr sz="1585"/>
            </a:lvl5pPr>
            <a:lvl6pPr marL="2267585" indent="0" algn="ctr">
              <a:buNone/>
              <a:defRPr sz="1585"/>
            </a:lvl6pPr>
            <a:lvl7pPr marL="2721610" indent="0" algn="ctr">
              <a:buNone/>
              <a:defRPr sz="1585"/>
            </a:lvl7pPr>
            <a:lvl8pPr marL="3175000" indent="0" algn="ctr">
              <a:buNone/>
              <a:defRPr sz="1585"/>
            </a:lvl8pPr>
            <a:lvl9pPr marL="3628390" indent="0" algn="ctr">
              <a:buNone/>
              <a:defRPr sz="1585"/>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08040E2-36BE-486F-A9B7-0B76B9FD3A3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8040E2-36BE-486F-A9B7-0B76B9FD3A3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5950"/>
            </a:lvl1pPr>
          </a:lstStyle>
          <a:p>
            <a:r>
              <a:rPr lang="en-US"/>
              <a:t>Click to edit Master title style</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380">
                <a:solidFill>
                  <a:schemeClr val="tx1">
                    <a:tint val="75000"/>
                  </a:schemeClr>
                </a:solidFill>
              </a:defRPr>
            </a:lvl1pPr>
            <a:lvl2pPr marL="453390" indent="0">
              <a:buNone/>
              <a:defRPr sz="1985">
                <a:solidFill>
                  <a:schemeClr val="tx1">
                    <a:tint val="75000"/>
                  </a:schemeClr>
                </a:solidFill>
              </a:defRPr>
            </a:lvl2pPr>
            <a:lvl3pPr marL="907415" indent="0">
              <a:buNone/>
              <a:defRPr sz="1785">
                <a:solidFill>
                  <a:schemeClr val="tx1">
                    <a:tint val="75000"/>
                  </a:schemeClr>
                </a:solidFill>
              </a:defRPr>
            </a:lvl3pPr>
            <a:lvl4pPr marL="1360805" indent="0">
              <a:buNone/>
              <a:defRPr sz="1585">
                <a:solidFill>
                  <a:schemeClr val="tx1">
                    <a:tint val="75000"/>
                  </a:schemeClr>
                </a:solidFill>
              </a:defRPr>
            </a:lvl4pPr>
            <a:lvl5pPr marL="1814195" indent="0">
              <a:buNone/>
              <a:defRPr sz="1585">
                <a:solidFill>
                  <a:schemeClr val="tx1">
                    <a:tint val="75000"/>
                  </a:schemeClr>
                </a:solidFill>
              </a:defRPr>
            </a:lvl5pPr>
            <a:lvl6pPr marL="2267585" indent="0">
              <a:buNone/>
              <a:defRPr sz="1585">
                <a:solidFill>
                  <a:schemeClr val="tx1">
                    <a:tint val="75000"/>
                  </a:schemeClr>
                </a:solidFill>
              </a:defRPr>
            </a:lvl6pPr>
            <a:lvl7pPr marL="2721610" indent="0">
              <a:buNone/>
              <a:defRPr sz="1585">
                <a:solidFill>
                  <a:schemeClr val="tx1">
                    <a:tint val="75000"/>
                  </a:schemeClr>
                </a:solidFill>
              </a:defRPr>
            </a:lvl7pPr>
            <a:lvl8pPr marL="3175000" indent="0">
              <a:buNone/>
              <a:defRPr sz="1585">
                <a:solidFill>
                  <a:schemeClr val="tx1">
                    <a:tint val="75000"/>
                  </a:schemeClr>
                </a:solidFill>
              </a:defRPr>
            </a:lvl8pPr>
            <a:lvl9pPr marL="3628390" indent="0">
              <a:buNone/>
              <a:defRPr sz="158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08040E2-36BE-486F-A9B7-0B76B9FD3A3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08040E2-36BE-486F-A9B7-0B76B9FD3A34}" type="datetimeFigureOut">
              <a:rPr lang="en-US" smtClean="0"/>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380" b="1"/>
            </a:lvl1pPr>
            <a:lvl2pPr marL="453390" indent="0">
              <a:buNone/>
              <a:defRPr sz="1985" b="1"/>
            </a:lvl2pPr>
            <a:lvl3pPr marL="907415" indent="0">
              <a:buNone/>
              <a:defRPr sz="1785" b="1"/>
            </a:lvl3pPr>
            <a:lvl4pPr marL="1360805" indent="0">
              <a:buNone/>
              <a:defRPr sz="1585" b="1"/>
            </a:lvl4pPr>
            <a:lvl5pPr marL="1814195" indent="0">
              <a:buNone/>
              <a:defRPr sz="1585" b="1"/>
            </a:lvl5pPr>
            <a:lvl6pPr marL="2267585" indent="0">
              <a:buNone/>
              <a:defRPr sz="1585" b="1"/>
            </a:lvl6pPr>
            <a:lvl7pPr marL="2721610" indent="0">
              <a:buNone/>
              <a:defRPr sz="1585" b="1"/>
            </a:lvl7pPr>
            <a:lvl8pPr marL="3175000" indent="0">
              <a:buNone/>
              <a:defRPr sz="1585" b="1"/>
            </a:lvl8pPr>
            <a:lvl9pPr marL="3628390" indent="0">
              <a:buNone/>
              <a:defRPr sz="1585" b="1"/>
            </a:lvl9pPr>
          </a:lstStyle>
          <a:p>
            <a:pPr lvl="0"/>
            <a:r>
              <a:rPr lang="en-US"/>
              <a:t>Click to edit Master text styles</a:t>
            </a:r>
          </a:p>
        </p:txBody>
      </p:sp>
      <p:sp>
        <p:nvSpPr>
          <p:cNvPr id="4" name="Content Placeholder 3"/>
          <p:cNvSpPr>
            <a:spLocks noGrp="1"/>
          </p:cNvSpPr>
          <p:nvPr>
            <p:ph sz="half" idx="2"/>
          </p:nvPr>
        </p:nvSpPr>
        <p:spPr>
          <a:xfrm>
            <a:off x="839789" y="2505076"/>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380" b="1"/>
            </a:lvl1pPr>
            <a:lvl2pPr marL="453390" indent="0">
              <a:buNone/>
              <a:defRPr sz="1985" b="1"/>
            </a:lvl2pPr>
            <a:lvl3pPr marL="907415" indent="0">
              <a:buNone/>
              <a:defRPr sz="1785" b="1"/>
            </a:lvl3pPr>
            <a:lvl4pPr marL="1360805" indent="0">
              <a:buNone/>
              <a:defRPr sz="1585" b="1"/>
            </a:lvl4pPr>
            <a:lvl5pPr marL="1814195" indent="0">
              <a:buNone/>
              <a:defRPr sz="1585" b="1"/>
            </a:lvl5pPr>
            <a:lvl6pPr marL="2267585" indent="0">
              <a:buNone/>
              <a:defRPr sz="1585" b="1"/>
            </a:lvl6pPr>
            <a:lvl7pPr marL="2721610" indent="0">
              <a:buNone/>
              <a:defRPr sz="1585" b="1"/>
            </a:lvl7pPr>
            <a:lvl8pPr marL="3175000" indent="0">
              <a:buNone/>
              <a:defRPr sz="1585" b="1"/>
            </a:lvl8pPr>
            <a:lvl9pPr marL="3628390" indent="0">
              <a:buNone/>
              <a:defRPr sz="1585" b="1"/>
            </a:lvl9pPr>
          </a:lstStyle>
          <a:p>
            <a:pPr lvl="0"/>
            <a:r>
              <a:rPr lang="en-US"/>
              <a:t>Click to edit Master text styles</a:t>
            </a:r>
          </a:p>
        </p:txBody>
      </p:sp>
      <p:sp>
        <p:nvSpPr>
          <p:cNvPr id="6" name="Content Placeholder 5"/>
          <p:cNvSpPr>
            <a:spLocks noGrp="1"/>
          </p:cNvSpPr>
          <p:nvPr>
            <p:ph sz="quarter" idx="4"/>
          </p:nvPr>
        </p:nvSpPr>
        <p:spPr>
          <a:xfrm>
            <a:off x="6172201" y="2505076"/>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08040E2-36BE-486F-A9B7-0B76B9FD3A34}" type="datetimeFigureOut">
              <a:rPr lang="en-US" smtClean="0"/>
              <a:t>4/29/2026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08040E2-36BE-486F-A9B7-0B76B9FD3A34}" type="datetimeFigureOut">
              <a:rPr lang="en-US" smtClean="0"/>
              <a:t>4/29/2026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8040E2-36BE-486F-A9B7-0B76B9FD3A34}" type="datetimeFigureOut">
              <a:rPr lang="en-US" smtClean="0"/>
              <a:t>4/29/2026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02"/>
        <p:cNvGrpSpPr/>
        <p:nvPr/>
      </p:nvGrpSpPr>
      <p:grpSpPr>
        <a:xfrm>
          <a:off x="0" y="0"/>
          <a:ext cx="0" cy="0"/>
          <a:chOff x="0" y="0"/>
          <a:chExt cx="0" cy="0"/>
        </a:xfrm>
      </p:grpSpPr>
      <p:sp>
        <p:nvSpPr>
          <p:cNvPr id="303" name="Google Shape;303;p7"/>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304" name="Google Shape;304;p7"/>
          <p:cNvSpPr txBox="1">
            <a:spLocks noGrp="1"/>
          </p:cNvSpPr>
          <p:nvPr>
            <p:ph type="subTitle" idx="1"/>
          </p:nvPr>
        </p:nvSpPr>
        <p:spPr>
          <a:xfrm rot="-458">
            <a:off x="3093600" y="2513267"/>
            <a:ext cx="6004800" cy="2831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grpSp>
        <p:nvGrpSpPr>
          <p:cNvPr id="305" name="Google Shape;305;p7"/>
          <p:cNvGrpSpPr/>
          <p:nvPr/>
        </p:nvGrpSpPr>
        <p:grpSpPr>
          <a:xfrm>
            <a:off x="-561912" y="137838"/>
            <a:ext cx="13072384" cy="9416577"/>
            <a:chOff x="-421434" y="103378"/>
            <a:chExt cx="9804288" cy="7062433"/>
          </a:xfrm>
        </p:grpSpPr>
        <p:grpSp>
          <p:nvGrpSpPr>
            <p:cNvPr id="306" name="Google Shape;306;p7"/>
            <p:cNvGrpSpPr/>
            <p:nvPr/>
          </p:nvGrpSpPr>
          <p:grpSpPr>
            <a:xfrm>
              <a:off x="7601016" y="1465920"/>
              <a:ext cx="1390453" cy="814419"/>
              <a:chOff x="6479176" y="2546587"/>
              <a:chExt cx="992401" cy="581271"/>
            </a:xfrm>
          </p:grpSpPr>
          <p:sp>
            <p:nvSpPr>
              <p:cNvPr id="307" name="Google Shape;307;p7"/>
              <p:cNvSpPr/>
              <p:nvPr/>
            </p:nvSpPr>
            <p:spPr>
              <a:xfrm>
                <a:off x="6479176" y="2546587"/>
                <a:ext cx="992401" cy="581271"/>
              </a:xfrm>
              <a:custGeom>
                <a:avLst/>
                <a:gdLst/>
                <a:ahLst/>
                <a:cxnLst/>
                <a:rect l="l" t="t" r="r" b="b"/>
                <a:pathLst>
                  <a:path w="33199" h="19447" extrusionOk="0">
                    <a:moveTo>
                      <a:pt x="18221" y="11659"/>
                    </a:moveTo>
                    <a:cubicBezTo>
                      <a:pt x="18283" y="11659"/>
                      <a:pt x="18347" y="11668"/>
                      <a:pt x="18413" y="11688"/>
                    </a:cubicBezTo>
                    <a:cubicBezTo>
                      <a:pt x="18584" y="11739"/>
                      <a:pt x="18762" y="11795"/>
                      <a:pt x="18948" y="11856"/>
                    </a:cubicBezTo>
                    <a:cubicBezTo>
                      <a:pt x="19304" y="11972"/>
                      <a:pt x="19661" y="12096"/>
                      <a:pt x="20011" y="12228"/>
                    </a:cubicBezTo>
                    <a:cubicBezTo>
                      <a:pt x="20433" y="12387"/>
                      <a:pt x="20556" y="12927"/>
                      <a:pt x="20250" y="13256"/>
                    </a:cubicBezTo>
                    <a:lnTo>
                      <a:pt x="18365" y="15282"/>
                    </a:lnTo>
                    <a:cubicBezTo>
                      <a:pt x="18372" y="15138"/>
                      <a:pt x="18372" y="14992"/>
                      <a:pt x="18365" y="14847"/>
                    </a:cubicBezTo>
                    <a:cubicBezTo>
                      <a:pt x="18330" y="14065"/>
                      <a:pt x="18091" y="13313"/>
                      <a:pt x="17686" y="12631"/>
                    </a:cubicBezTo>
                    <a:cubicBezTo>
                      <a:pt x="17421" y="12184"/>
                      <a:pt x="17752" y="11659"/>
                      <a:pt x="18221" y="11659"/>
                    </a:cubicBezTo>
                    <a:close/>
                    <a:moveTo>
                      <a:pt x="11153" y="12694"/>
                    </a:moveTo>
                    <a:cubicBezTo>
                      <a:pt x="11188" y="12694"/>
                      <a:pt x="11223" y="12697"/>
                      <a:pt x="11258" y="12703"/>
                    </a:cubicBezTo>
                    <a:lnTo>
                      <a:pt x="11439" y="12734"/>
                    </a:lnTo>
                    <a:cubicBezTo>
                      <a:pt x="13168" y="13037"/>
                      <a:pt x="14170" y="13510"/>
                      <a:pt x="14685" y="14270"/>
                    </a:cubicBezTo>
                    <a:cubicBezTo>
                      <a:pt x="14829" y="14477"/>
                      <a:pt x="14989" y="14809"/>
                      <a:pt x="14941" y="15208"/>
                    </a:cubicBezTo>
                    <a:cubicBezTo>
                      <a:pt x="14923" y="15352"/>
                      <a:pt x="14859" y="15617"/>
                      <a:pt x="14622" y="15752"/>
                    </a:cubicBezTo>
                    <a:cubicBezTo>
                      <a:pt x="14131" y="16027"/>
                      <a:pt x="13289" y="16028"/>
                      <a:pt x="13003" y="16028"/>
                    </a:cubicBezTo>
                    <a:cubicBezTo>
                      <a:pt x="12330" y="16028"/>
                      <a:pt x="11745" y="15914"/>
                      <a:pt x="11267" y="15688"/>
                    </a:cubicBezTo>
                    <a:cubicBezTo>
                      <a:pt x="10547" y="15349"/>
                      <a:pt x="9898" y="14555"/>
                      <a:pt x="10059" y="13816"/>
                    </a:cubicBezTo>
                    <a:cubicBezTo>
                      <a:pt x="10131" y="13485"/>
                      <a:pt x="10363" y="13156"/>
                      <a:pt x="10752" y="12837"/>
                    </a:cubicBezTo>
                    <a:cubicBezTo>
                      <a:pt x="10865" y="12743"/>
                      <a:pt x="11009" y="12694"/>
                      <a:pt x="11153" y="12694"/>
                    </a:cubicBezTo>
                    <a:close/>
                    <a:moveTo>
                      <a:pt x="1837" y="1"/>
                    </a:moveTo>
                    <a:cubicBezTo>
                      <a:pt x="936" y="1"/>
                      <a:pt x="184" y="702"/>
                      <a:pt x="123" y="1599"/>
                    </a:cubicBezTo>
                    <a:cubicBezTo>
                      <a:pt x="0" y="3429"/>
                      <a:pt x="603" y="5323"/>
                      <a:pt x="1972" y="7388"/>
                    </a:cubicBezTo>
                    <a:cubicBezTo>
                      <a:pt x="3080" y="9061"/>
                      <a:pt x="4366" y="10334"/>
                      <a:pt x="5799" y="11174"/>
                    </a:cubicBezTo>
                    <a:cubicBezTo>
                      <a:pt x="6058" y="11327"/>
                      <a:pt x="6328" y="11465"/>
                      <a:pt x="6609" y="11592"/>
                    </a:cubicBezTo>
                    <a:cubicBezTo>
                      <a:pt x="6911" y="11730"/>
                      <a:pt x="7048" y="12083"/>
                      <a:pt x="6931" y="12394"/>
                    </a:cubicBezTo>
                    <a:cubicBezTo>
                      <a:pt x="6643" y="13143"/>
                      <a:pt x="6552" y="13959"/>
                      <a:pt x="6678" y="14758"/>
                    </a:cubicBezTo>
                    <a:cubicBezTo>
                      <a:pt x="6842" y="15802"/>
                      <a:pt x="7365" y="16819"/>
                      <a:pt x="8154" y="17619"/>
                    </a:cubicBezTo>
                    <a:cubicBezTo>
                      <a:pt x="9332" y="18816"/>
                      <a:pt x="11010" y="19447"/>
                      <a:pt x="13010" y="19447"/>
                    </a:cubicBezTo>
                    <a:cubicBezTo>
                      <a:pt x="13370" y="19447"/>
                      <a:pt x="13738" y="19426"/>
                      <a:pt x="14104" y="19383"/>
                    </a:cubicBezTo>
                    <a:cubicBezTo>
                      <a:pt x="15511" y="19220"/>
                      <a:pt x="16550" y="18755"/>
                      <a:pt x="17278" y="17963"/>
                    </a:cubicBezTo>
                    <a:cubicBezTo>
                      <a:pt x="17702" y="17505"/>
                      <a:pt x="18011" y="16937"/>
                      <a:pt x="18189" y="16319"/>
                    </a:cubicBezTo>
                    <a:cubicBezTo>
                      <a:pt x="18268" y="16046"/>
                      <a:pt x="18526" y="15865"/>
                      <a:pt x="18807" y="15865"/>
                    </a:cubicBezTo>
                    <a:cubicBezTo>
                      <a:pt x="18815" y="15865"/>
                      <a:pt x="18824" y="15866"/>
                      <a:pt x="18832" y="15866"/>
                    </a:cubicBezTo>
                    <a:lnTo>
                      <a:pt x="21192" y="15953"/>
                    </a:lnTo>
                    <a:cubicBezTo>
                      <a:pt x="21542" y="15966"/>
                      <a:pt x="21818" y="16265"/>
                      <a:pt x="21802" y="16615"/>
                    </a:cubicBezTo>
                    <a:cubicBezTo>
                      <a:pt x="21786" y="16982"/>
                      <a:pt x="22081" y="17281"/>
                      <a:pt x="22436" y="17281"/>
                    </a:cubicBezTo>
                    <a:cubicBezTo>
                      <a:pt x="22462" y="17281"/>
                      <a:pt x="22489" y="17279"/>
                      <a:pt x="22515" y="17276"/>
                    </a:cubicBezTo>
                    <a:lnTo>
                      <a:pt x="32460" y="16056"/>
                    </a:lnTo>
                    <a:cubicBezTo>
                      <a:pt x="32969" y="15994"/>
                      <a:pt x="33199" y="15387"/>
                      <a:pt x="32861" y="15005"/>
                    </a:cubicBezTo>
                    <a:lnTo>
                      <a:pt x="26580" y="7880"/>
                    </a:lnTo>
                    <a:cubicBezTo>
                      <a:pt x="26455" y="7738"/>
                      <a:pt x="26280" y="7665"/>
                      <a:pt x="26103" y="7665"/>
                    </a:cubicBezTo>
                    <a:cubicBezTo>
                      <a:pt x="25967" y="7665"/>
                      <a:pt x="25831" y="7708"/>
                      <a:pt x="25716" y="7795"/>
                    </a:cubicBezTo>
                    <a:lnTo>
                      <a:pt x="23392" y="9576"/>
                    </a:lnTo>
                    <a:cubicBezTo>
                      <a:pt x="23279" y="9662"/>
                      <a:pt x="23144" y="9706"/>
                      <a:pt x="23007" y="9706"/>
                    </a:cubicBezTo>
                    <a:cubicBezTo>
                      <a:pt x="22918" y="9706"/>
                      <a:pt x="22829" y="9687"/>
                      <a:pt x="22745" y="9650"/>
                    </a:cubicBezTo>
                    <a:cubicBezTo>
                      <a:pt x="21298" y="9006"/>
                      <a:pt x="19849" y="8499"/>
                      <a:pt x="18423" y="8144"/>
                    </a:cubicBezTo>
                    <a:cubicBezTo>
                      <a:pt x="17308" y="7864"/>
                      <a:pt x="16316" y="7729"/>
                      <a:pt x="15388" y="7729"/>
                    </a:cubicBezTo>
                    <a:cubicBezTo>
                      <a:pt x="15302" y="7729"/>
                      <a:pt x="15216" y="7730"/>
                      <a:pt x="15130" y="7731"/>
                    </a:cubicBezTo>
                    <a:cubicBezTo>
                      <a:pt x="14087" y="7760"/>
                      <a:pt x="13007" y="7993"/>
                      <a:pt x="11827" y="8444"/>
                    </a:cubicBezTo>
                    <a:cubicBezTo>
                      <a:pt x="11419" y="8600"/>
                      <a:pt x="10960" y="8783"/>
                      <a:pt x="10490" y="9005"/>
                    </a:cubicBezTo>
                    <a:cubicBezTo>
                      <a:pt x="10404" y="9046"/>
                      <a:pt x="10311" y="9068"/>
                      <a:pt x="10216" y="9068"/>
                    </a:cubicBezTo>
                    <a:cubicBezTo>
                      <a:pt x="10180" y="9068"/>
                      <a:pt x="10144" y="9065"/>
                      <a:pt x="10108" y="9058"/>
                    </a:cubicBezTo>
                    <a:cubicBezTo>
                      <a:pt x="9707" y="8991"/>
                      <a:pt x="9319" y="8913"/>
                      <a:pt x="8951" y="8811"/>
                    </a:cubicBezTo>
                    <a:cubicBezTo>
                      <a:pt x="8283" y="8631"/>
                      <a:pt x="7666" y="8343"/>
                      <a:pt x="7117" y="7960"/>
                    </a:cubicBezTo>
                    <a:cubicBezTo>
                      <a:pt x="6603" y="7602"/>
                      <a:pt x="6102" y="7136"/>
                      <a:pt x="5626" y="6574"/>
                    </a:cubicBezTo>
                    <a:cubicBezTo>
                      <a:pt x="5161" y="6026"/>
                      <a:pt x="4737" y="5414"/>
                      <a:pt x="4366" y="4752"/>
                    </a:cubicBezTo>
                    <a:cubicBezTo>
                      <a:pt x="3959" y="4023"/>
                      <a:pt x="3705" y="3366"/>
                      <a:pt x="3590" y="2742"/>
                    </a:cubicBezTo>
                    <a:cubicBezTo>
                      <a:pt x="3533" y="2434"/>
                      <a:pt x="3516" y="2124"/>
                      <a:pt x="3537" y="1817"/>
                    </a:cubicBezTo>
                    <a:cubicBezTo>
                      <a:pt x="3568" y="1349"/>
                      <a:pt x="3405" y="883"/>
                      <a:pt x="3086" y="540"/>
                    </a:cubicBezTo>
                    <a:cubicBezTo>
                      <a:pt x="2764" y="198"/>
                      <a:pt x="2309" y="1"/>
                      <a:pt x="183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 name="Google Shape;308;p7"/>
              <p:cNvSpPr/>
              <p:nvPr/>
            </p:nvSpPr>
            <p:spPr>
              <a:xfrm>
                <a:off x="7119713" y="2910677"/>
                <a:ext cx="269182" cy="74845"/>
              </a:xfrm>
              <a:custGeom>
                <a:avLst/>
                <a:gdLst/>
                <a:ahLst/>
                <a:cxnLst/>
                <a:rect l="l" t="t" r="r" b="b"/>
                <a:pathLst>
                  <a:path w="9005" h="2504" extrusionOk="0">
                    <a:moveTo>
                      <a:pt x="2019" y="1"/>
                    </a:moveTo>
                    <a:lnTo>
                      <a:pt x="0" y="2169"/>
                    </a:lnTo>
                    <a:lnTo>
                      <a:pt x="9004" y="2503"/>
                    </a:lnTo>
                    <a:cubicBezTo>
                      <a:pt x="6684" y="1642"/>
                      <a:pt x="4355" y="807"/>
                      <a:pt x="20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 name="Google Shape;309;p7"/>
              <p:cNvSpPr/>
              <p:nvPr/>
            </p:nvSpPr>
            <p:spPr>
              <a:xfrm>
                <a:off x="7180454" y="2977810"/>
                <a:ext cx="208440" cy="33238"/>
              </a:xfrm>
              <a:custGeom>
                <a:avLst/>
                <a:gdLst/>
                <a:ahLst/>
                <a:cxnLst/>
                <a:rect l="l" t="t" r="r" b="b"/>
                <a:pathLst>
                  <a:path w="6973" h="1112" extrusionOk="0">
                    <a:moveTo>
                      <a:pt x="50" y="1"/>
                    </a:moveTo>
                    <a:lnTo>
                      <a:pt x="1" y="1111"/>
                    </a:lnTo>
                    <a:lnTo>
                      <a:pt x="6972" y="257"/>
                    </a:lnTo>
                    <a:lnTo>
                      <a:pt x="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7"/>
              <p:cNvSpPr/>
              <p:nvPr/>
            </p:nvSpPr>
            <p:spPr>
              <a:xfrm>
                <a:off x="7200751" y="2834338"/>
                <a:ext cx="188143" cy="151184"/>
              </a:xfrm>
              <a:custGeom>
                <a:avLst/>
                <a:gdLst/>
                <a:ahLst/>
                <a:cxnLst/>
                <a:rect l="l" t="t" r="r" b="b"/>
                <a:pathLst>
                  <a:path w="6294" h="5058" extrusionOk="0">
                    <a:moveTo>
                      <a:pt x="1834" y="0"/>
                    </a:moveTo>
                    <a:lnTo>
                      <a:pt x="1" y="1405"/>
                    </a:lnTo>
                    <a:lnTo>
                      <a:pt x="6293" y="5057"/>
                    </a:lnTo>
                    <a:lnTo>
                      <a:pt x="183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7"/>
              <p:cNvSpPr/>
              <p:nvPr/>
            </p:nvSpPr>
            <p:spPr>
              <a:xfrm>
                <a:off x="7199586" y="2876303"/>
                <a:ext cx="189309" cy="109218"/>
              </a:xfrm>
              <a:custGeom>
                <a:avLst/>
                <a:gdLst/>
                <a:ahLst/>
                <a:cxnLst/>
                <a:rect l="l" t="t" r="r" b="b"/>
                <a:pathLst>
                  <a:path w="6333" h="3654" extrusionOk="0">
                    <a:moveTo>
                      <a:pt x="40" y="1"/>
                    </a:moveTo>
                    <a:lnTo>
                      <a:pt x="0" y="1377"/>
                    </a:lnTo>
                    <a:lnTo>
                      <a:pt x="6332" y="3653"/>
                    </a:lnTo>
                    <a:lnTo>
                      <a:pt x="4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 name="Google Shape;312;p7"/>
              <p:cNvSpPr/>
              <p:nvPr/>
            </p:nvSpPr>
            <p:spPr>
              <a:xfrm>
                <a:off x="6527423" y="2594769"/>
                <a:ext cx="654018" cy="484995"/>
              </a:xfrm>
              <a:custGeom>
                <a:avLst/>
                <a:gdLst/>
                <a:ahLst/>
                <a:cxnLst/>
                <a:rect l="l" t="t" r="r" b="b"/>
                <a:pathLst>
                  <a:path w="21879" h="16226" extrusionOk="0">
                    <a:moveTo>
                      <a:pt x="9027" y="9365"/>
                    </a:moveTo>
                    <a:lnTo>
                      <a:pt x="9027" y="9365"/>
                    </a:lnTo>
                    <a:cubicBezTo>
                      <a:pt x="9388" y="9420"/>
                      <a:pt x="9748" y="9474"/>
                      <a:pt x="10107" y="9537"/>
                    </a:cubicBezTo>
                    <a:cubicBezTo>
                      <a:pt x="11705" y="9816"/>
                      <a:pt x="13445" y="10338"/>
                      <a:pt x="14407" y="11753"/>
                    </a:cubicBezTo>
                    <a:cubicBezTo>
                      <a:pt x="14815" y="12350"/>
                      <a:pt x="15014" y="13063"/>
                      <a:pt x="14928" y="13787"/>
                    </a:cubicBezTo>
                    <a:cubicBezTo>
                      <a:pt x="14840" y="14519"/>
                      <a:pt x="14449" y="15176"/>
                      <a:pt x="13800" y="15540"/>
                    </a:cubicBezTo>
                    <a:cubicBezTo>
                      <a:pt x="13088" y="15941"/>
                      <a:pt x="12203" y="16024"/>
                      <a:pt x="11402" y="16025"/>
                    </a:cubicBezTo>
                    <a:cubicBezTo>
                      <a:pt x="11397" y="16025"/>
                      <a:pt x="11393" y="16025"/>
                      <a:pt x="11389" y="16025"/>
                    </a:cubicBezTo>
                    <a:cubicBezTo>
                      <a:pt x="10562" y="16025"/>
                      <a:pt x="9722" y="15887"/>
                      <a:pt x="8971" y="15531"/>
                    </a:cubicBezTo>
                    <a:cubicBezTo>
                      <a:pt x="7624" y="14896"/>
                      <a:pt x="6540" y="13406"/>
                      <a:pt x="6875" y="11863"/>
                    </a:cubicBezTo>
                    <a:cubicBezTo>
                      <a:pt x="7123" y="10718"/>
                      <a:pt x="8036" y="9930"/>
                      <a:pt x="9027" y="9365"/>
                    </a:cubicBezTo>
                    <a:close/>
                    <a:moveTo>
                      <a:pt x="224" y="0"/>
                    </a:moveTo>
                    <a:cubicBezTo>
                      <a:pt x="174" y="0"/>
                      <a:pt x="121" y="32"/>
                      <a:pt x="117" y="97"/>
                    </a:cubicBezTo>
                    <a:cubicBezTo>
                      <a:pt x="1" y="1827"/>
                      <a:pt x="767" y="3477"/>
                      <a:pt x="1702" y="4889"/>
                    </a:cubicBezTo>
                    <a:cubicBezTo>
                      <a:pt x="2563" y="6187"/>
                      <a:pt x="3645" y="7380"/>
                      <a:pt x="5001" y="8173"/>
                    </a:cubicBezTo>
                    <a:cubicBezTo>
                      <a:pt x="5742" y="8608"/>
                      <a:pt x="6548" y="8890"/>
                      <a:pt x="7385" y="9075"/>
                    </a:cubicBezTo>
                    <a:cubicBezTo>
                      <a:pt x="7818" y="9172"/>
                      <a:pt x="8256" y="9245"/>
                      <a:pt x="8694" y="9314"/>
                    </a:cubicBezTo>
                    <a:lnTo>
                      <a:pt x="8694" y="9314"/>
                    </a:lnTo>
                    <a:cubicBezTo>
                      <a:pt x="8057" y="9705"/>
                      <a:pt x="7488" y="10188"/>
                      <a:pt x="7090" y="10817"/>
                    </a:cubicBezTo>
                    <a:cubicBezTo>
                      <a:pt x="6696" y="11438"/>
                      <a:pt x="6538" y="12169"/>
                      <a:pt x="6652" y="12896"/>
                    </a:cubicBezTo>
                    <a:cubicBezTo>
                      <a:pt x="6771" y="13643"/>
                      <a:pt x="7159" y="14343"/>
                      <a:pt x="7687" y="14878"/>
                    </a:cubicBezTo>
                    <a:cubicBezTo>
                      <a:pt x="8650" y="15859"/>
                      <a:pt x="10040" y="16225"/>
                      <a:pt x="11395" y="16225"/>
                    </a:cubicBezTo>
                    <a:cubicBezTo>
                      <a:pt x="11701" y="16225"/>
                      <a:pt x="12005" y="16207"/>
                      <a:pt x="12302" y="16172"/>
                    </a:cubicBezTo>
                    <a:cubicBezTo>
                      <a:pt x="13088" y="16080"/>
                      <a:pt x="13923" y="15863"/>
                      <a:pt x="14479" y="15260"/>
                    </a:cubicBezTo>
                    <a:cubicBezTo>
                      <a:pt x="14963" y="14735"/>
                      <a:pt x="15175" y="14007"/>
                      <a:pt x="15142" y="13305"/>
                    </a:cubicBezTo>
                    <a:cubicBezTo>
                      <a:pt x="15070" y="11719"/>
                      <a:pt x="13787" y="10542"/>
                      <a:pt x="12408" y="9957"/>
                    </a:cubicBezTo>
                    <a:cubicBezTo>
                      <a:pt x="11419" y="9540"/>
                      <a:pt x="10369" y="9367"/>
                      <a:pt x="9316" y="9207"/>
                    </a:cubicBezTo>
                    <a:lnTo>
                      <a:pt x="9316" y="9207"/>
                    </a:lnTo>
                    <a:cubicBezTo>
                      <a:pt x="9480" y="9121"/>
                      <a:pt x="9643" y="9041"/>
                      <a:pt x="9805" y="8966"/>
                    </a:cubicBezTo>
                    <a:cubicBezTo>
                      <a:pt x="10603" y="8598"/>
                      <a:pt x="11438" y="8271"/>
                      <a:pt x="12298" y="8084"/>
                    </a:cubicBezTo>
                    <a:cubicBezTo>
                      <a:pt x="12790" y="7978"/>
                      <a:pt x="13290" y="7931"/>
                      <a:pt x="13791" y="7931"/>
                    </a:cubicBezTo>
                    <a:cubicBezTo>
                      <a:pt x="14228" y="7931"/>
                      <a:pt x="14666" y="7967"/>
                      <a:pt x="15100" y="8031"/>
                    </a:cubicBezTo>
                    <a:cubicBezTo>
                      <a:pt x="16029" y="8169"/>
                      <a:pt x="16939" y="8423"/>
                      <a:pt x="17830" y="8712"/>
                    </a:cubicBezTo>
                    <a:cubicBezTo>
                      <a:pt x="18717" y="9000"/>
                      <a:pt x="19590" y="9333"/>
                      <a:pt x="20444" y="9713"/>
                    </a:cubicBezTo>
                    <a:cubicBezTo>
                      <a:pt x="20860" y="9898"/>
                      <a:pt x="21272" y="10094"/>
                      <a:pt x="21677" y="10299"/>
                    </a:cubicBezTo>
                    <a:cubicBezTo>
                      <a:pt x="21693" y="10307"/>
                      <a:pt x="21709" y="10310"/>
                      <a:pt x="21724" y="10310"/>
                    </a:cubicBezTo>
                    <a:cubicBezTo>
                      <a:pt x="21816" y="10310"/>
                      <a:pt x="21878" y="10174"/>
                      <a:pt x="21778" y="10124"/>
                    </a:cubicBezTo>
                    <a:cubicBezTo>
                      <a:pt x="20075" y="9263"/>
                      <a:pt x="18273" y="8557"/>
                      <a:pt x="16419" y="8093"/>
                    </a:cubicBezTo>
                    <a:cubicBezTo>
                      <a:pt x="15556" y="7877"/>
                      <a:pt x="14669" y="7727"/>
                      <a:pt x="13776" y="7727"/>
                    </a:cubicBezTo>
                    <a:cubicBezTo>
                      <a:pt x="13704" y="7727"/>
                      <a:pt x="13632" y="7728"/>
                      <a:pt x="13560" y="7730"/>
                    </a:cubicBezTo>
                    <a:cubicBezTo>
                      <a:pt x="12601" y="7755"/>
                      <a:pt x="11678" y="7995"/>
                      <a:pt x="10786" y="8336"/>
                    </a:cubicBezTo>
                    <a:cubicBezTo>
                      <a:pt x="10186" y="8565"/>
                      <a:pt x="9555" y="8825"/>
                      <a:pt x="8967" y="9154"/>
                    </a:cubicBezTo>
                    <a:lnTo>
                      <a:pt x="8967" y="9154"/>
                    </a:lnTo>
                    <a:cubicBezTo>
                      <a:pt x="8276" y="9048"/>
                      <a:pt x="7586" y="8937"/>
                      <a:pt x="6913" y="8753"/>
                    </a:cubicBezTo>
                    <a:cubicBezTo>
                      <a:pt x="6077" y="8523"/>
                      <a:pt x="5294" y="8163"/>
                      <a:pt x="4583" y="7668"/>
                    </a:cubicBezTo>
                    <a:cubicBezTo>
                      <a:pt x="3912" y="7201"/>
                      <a:pt x="3315" y="6629"/>
                      <a:pt x="2786" y="6005"/>
                    </a:cubicBezTo>
                    <a:cubicBezTo>
                      <a:pt x="2241" y="5363"/>
                      <a:pt x="1760" y="4661"/>
                      <a:pt x="1349" y="3927"/>
                    </a:cubicBezTo>
                    <a:cubicBezTo>
                      <a:pt x="911" y="3145"/>
                      <a:pt x="556" y="2306"/>
                      <a:pt x="393" y="1419"/>
                    </a:cubicBezTo>
                    <a:cubicBezTo>
                      <a:pt x="314" y="984"/>
                      <a:pt x="288" y="540"/>
                      <a:pt x="319" y="97"/>
                    </a:cubicBezTo>
                    <a:cubicBezTo>
                      <a:pt x="323" y="32"/>
                      <a:pt x="27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13" name="Google Shape;313;p7"/>
            <p:cNvGrpSpPr/>
            <p:nvPr/>
          </p:nvGrpSpPr>
          <p:grpSpPr>
            <a:xfrm>
              <a:off x="4783783" y="249578"/>
              <a:ext cx="246464" cy="231319"/>
              <a:chOff x="5946283" y="1650903"/>
              <a:chExt cx="246464" cy="231319"/>
            </a:xfrm>
          </p:grpSpPr>
          <p:sp>
            <p:nvSpPr>
              <p:cNvPr id="314" name="Google Shape;314;p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16" name="Google Shape;316;p7"/>
            <p:cNvGrpSpPr/>
            <p:nvPr/>
          </p:nvGrpSpPr>
          <p:grpSpPr>
            <a:xfrm>
              <a:off x="-158350" y="4218232"/>
              <a:ext cx="9366040" cy="2947579"/>
              <a:chOff x="-1192669" y="1924020"/>
              <a:chExt cx="4543534" cy="1429961"/>
            </a:xfrm>
          </p:grpSpPr>
          <p:sp>
            <p:nvSpPr>
              <p:cNvPr id="317" name="Google Shape;317;p7"/>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7"/>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 name="Google Shape;319;p7"/>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 name="Google Shape;320;p7"/>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 name="Google Shape;321;p7"/>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7"/>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7"/>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7"/>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7"/>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7"/>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7"/>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7"/>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7"/>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0" name="Google Shape;330;p7"/>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7"/>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7"/>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3" name="Google Shape;333;p7"/>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7"/>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5" name="Google Shape;335;p7"/>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6" name="Google Shape;336;p7"/>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7" name="Google Shape;337;p7"/>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7"/>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9" name="Google Shape;339;p7"/>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0" name="Google Shape;340;p7"/>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7"/>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7"/>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7"/>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7"/>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7"/>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7"/>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7"/>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48" name="Google Shape;348;p7"/>
            <p:cNvGrpSpPr/>
            <p:nvPr/>
          </p:nvGrpSpPr>
          <p:grpSpPr>
            <a:xfrm>
              <a:off x="3992945" y="103378"/>
              <a:ext cx="246464" cy="231319"/>
              <a:chOff x="5946283" y="1650903"/>
              <a:chExt cx="246464" cy="231319"/>
            </a:xfrm>
          </p:grpSpPr>
          <p:sp>
            <p:nvSpPr>
              <p:cNvPr id="349" name="Google Shape;349;p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51" name="Google Shape;351;p7"/>
            <p:cNvGrpSpPr/>
            <p:nvPr/>
          </p:nvGrpSpPr>
          <p:grpSpPr>
            <a:xfrm>
              <a:off x="317233" y="2212003"/>
              <a:ext cx="246464" cy="231319"/>
              <a:chOff x="5946283" y="1650903"/>
              <a:chExt cx="246464" cy="231319"/>
            </a:xfrm>
          </p:grpSpPr>
          <p:sp>
            <p:nvSpPr>
              <p:cNvPr id="352" name="Google Shape;352;p7"/>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7"/>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54" name="Google Shape;354;p7"/>
            <p:cNvSpPr/>
            <p:nvPr/>
          </p:nvSpPr>
          <p:spPr>
            <a:xfrm>
              <a:off x="82862" y="28655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7"/>
            <p:cNvSpPr/>
            <p:nvPr/>
          </p:nvSpPr>
          <p:spPr>
            <a:xfrm>
              <a:off x="8512016" y="1201895"/>
              <a:ext cx="870838" cy="445006"/>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6" name="Google Shape;356;p7"/>
            <p:cNvSpPr/>
            <p:nvPr/>
          </p:nvSpPr>
          <p:spPr>
            <a:xfrm>
              <a:off x="-421434" y="3484345"/>
              <a:ext cx="870838" cy="445006"/>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7" name="Google Shape;357;p7"/>
            <p:cNvSpPr/>
            <p:nvPr/>
          </p:nvSpPr>
          <p:spPr>
            <a:xfrm>
              <a:off x="8482387" y="392935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0"/>
          </a:xfrm>
        </p:spPr>
        <p:txBody>
          <a:bodyPr anchor="b"/>
          <a:lstStyle>
            <a:lvl1pPr>
              <a:defRPr sz="3175"/>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175"/>
            </a:lvl1pPr>
            <a:lvl2pPr>
              <a:defRPr sz="2780"/>
            </a:lvl2pPr>
            <a:lvl3pPr>
              <a:defRPr sz="2380"/>
            </a:lvl3pPr>
            <a:lvl4pPr>
              <a:defRPr sz="1985"/>
            </a:lvl4pPr>
            <a:lvl5pPr>
              <a:defRPr sz="1985"/>
            </a:lvl5pPr>
            <a:lvl6pPr>
              <a:defRPr sz="1985"/>
            </a:lvl6pPr>
            <a:lvl7pPr>
              <a:defRPr sz="1985"/>
            </a:lvl7pPr>
            <a:lvl8pPr>
              <a:defRPr sz="1985"/>
            </a:lvl8pPr>
            <a:lvl9pPr>
              <a:defRPr sz="198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585"/>
            </a:lvl1pPr>
            <a:lvl2pPr marL="453390" indent="0">
              <a:buNone/>
              <a:defRPr sz="1390"/>
            </a:lvl2pPr>
            <a:lvl3pPr marL="907415" indent="0">
              <a:buNone/>
              <a:defRPr sz="1190"/>
            </a:lvl3pPr>
            <a:lvl4pPr marL="1360805" indent="0">
              <a:buNone/>
              <a:defRPr sz="990"/>
            </a:lvl4pPr>
            <a:lvl5pPr marL="1814195" indent="0">
              <a:buNone/>
              <a:defRPr sz="990"/>
            </a:lvl5pPr>
            <a:lvl6pPr marL="2267585" indent="0">
              <a:buNone/>
              <a:defRPr sz="990"/>
            </a:lvl6pPr>
            <a:lvl7pPr marL="2721610" indent="0">
              <a:buNone/>
              <a:defRPr sz="990"/>
            </a:lvl7pPr>
            <a:lvl8pPr marL="3175000" indent="0">
              <a:buNone/>
              <a:defRPr sz="990"/>
            </a:lvl8pPr>
            <a:lvl9pPr marL="3628390" indent="0">
              <a:buNone/>
              <a:defRPr sz="990"/>
            </a:lvl9pPr>
          </a:lstStyle>
          <a:p>
            <a:pPr lvl="0"/>
            <a:r>
              <a:rPr lang="en-US"/>
              <a:t>Click to edit Master text styles</a:t>
            </a:r>
          </a:p>
        </p:txBody>
      </p:sp>
      <p:sp>
        <p:nvSpPr>
          <p:cNvPr id="5" name="Date Placeholder 4"/>
          <p:cNvSpPr>
            <a:spLocks noGrp="1"/>
          </p:cNvSpPr>
          <p:nvPr>
            <p:ph type="dt" sz="half" idx="10"/>
          </p:nvPr>
        </p:nvSpPr>
        <p:spPr/>
        <p:txBody>
          <a:bodyPr/>
          <a:lstStyle/>
          <a:p>
            <a:fld id="{808040E2-36BE-486F-A9B7-0B76B9FD3A34}" type="datetimeFigureOut">
              <a:rPr lang="en-US" smtClean="0"/>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0"/>
          </a:xfrm>
        </p:spPr>
        <p:txBody>
          <a:bodyPr anchor="b"/>
          <a:lstStyle>
            <a:lvl1pPr>
              <a:defRPr sz="3175"/>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75"/>
            </a:lvl1pPr>
            <a:lvl2pPr marL="453390" indent="0">
              <a:buNone/>
              <a:defRPr sz="2780"/>
            </a:lvl2pPr>
            <a:lvl3pPr marL="907415" indent="0">
              <a:buNone/>
              <a:defRPr sz="2380"/>
            </a:lvl3pPr>
            <a:lvl4pPr marL="1360805" indent="0">
              <a:buNone/>
              <a:defRPr sz="1985"/>
            </a:lvl4pPr>
            <a:lvl5pPr marL="1814195" indent="0">
              <a:buNone/>
              <a:defRPr sz="1985"/>
            </a:lvl5pPr>
            <a:lvl6pPr marL="2267585" indent="0">
              <a:buNone/>
              <a:defRPr sz="1985"/>
            </a:lvl6pPr>
            <a:lvl7pPr marL="2721610" indent="0">
              <a:buNone/>
              <a:defRPr sz="1985"/>
            </a:lvl7pPr>
            <a:lvl8pPr marL="3175000" indent="0">
              <a:buNone/>
              <a:defRPr sz="1985"/>
            </a:lvl8pPr>
            <a:lvl9pPr marL="3628390" indent="0">
              <a:buNone/>
              <a:defRPr sz="1985"/>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585"/>
            </a:lvl1pPr>
            <a:lvl2pPr marL="453390" indent="0">
              <a:buNone/>
              <a:defRPr sz="1390"/>
            </a:lvl2pPr>
            <a:lvl3pPr marL="907415" indent="0">
              <a:buNone/>
              <a:defRPr sz="1190"/>
            </a:lvl3pPr>
            <a:lvl4pPr marL="1360805" indent="0">
              <a:buNone/>
              <a:defRPr sz="990"/>
            </a:lvl4pPr>
            <a:lvl5pPr marL="1814195" indent="0">
              <a:buNone/>
              <a:defRPr sz="990"/>
            </a:lvl5pPr>
            <a:lvl6pPr marL="2267585" indent="0">
              <a:buNone/>
              <a:defRPr sz="990"/>
            </a:lvl6pPr>
            <a:lvl7pPr marL="2721610" indent="0">
              <a:buNone/>
              <a:defRPr sz="990"/>
            </a:lvl7pPr>
            <a:lvl8pPr marL="3175000" indent="0">
              <a:buNone/>
              <a:defRPr sz="990"/>
            </a:lvl8pPr>
            <a:lvl9pPr marL="3628390" indent="0">
              <a:buNone/>
              <a:defRPr sz="990"/>
            </a:lvl9pPr>
          </a:lstStyle>
          <a:p>
            <a:pPr lvl="0"/>
            <a:r>
              <a:rPr lang="en-US"/>
              <a:t>Click to edit Master text styles</a:t>
            </a:r>
          </a:p>
        </p:txBody>
      </p:sp>
      <p:sp>
        <p:nvSpPr>
          <p:cNvPr id="5" name="Date Placeholder 4"/>
          <p:cNvSpPr>
            <a:spLocks noGrp="1"/>
          </p:cNvSpPr>
          <p:nvPr>
            <p:ph type="dt" sz="half" idx="10"/>
          </p:nvPr>
        </p:nvSpPr>
        <p:spPr/>
        <p:txBody>
          <a:bodyPr/>
          <a:lstStyle/>
          <a:p>
            <a:fld id="{808040E2-36BE-486F-A9B7-0B76B9FD3A34}" type="datetimeFigureOut">
              <a:rPr lang="en-US" smtClean="0"/>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8040E2-36BE-486F-A9B7-0B76B9FD3A3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8040E2-36BE-486F-A9B7-0B76B9FD3A3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F92AE-AAB1-4310-A344-6D9A8305FC71}" type="slidenum">
              <a:rPr lang="en-US" smtClean="0"/>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234"/>
        <p:cNvGrpSpPr/>
        <p:nvPr/>
      </p:nvGrpSpPr>
      <p:grpSpPr>
        <a:xfrm>
          <a:off x="0" y="0"/>
          <a:ext cx="0" cy="0"/>
          <a:chOff x="0" y="0"/>
          <a:chExt cx="0" cy="0"/>
        </a:xfrm>
      </p:grpSpPr>
      <p:grpSp>
        <p:nvGrpSpPr>
          <p:cNvPr id="2235" name="Google Shape;2235;p34"/>
          <p:cNvGrpSpPr/>
          <p:nvPr/>
        </p:nvGrpSpPr>
        <p:grpSpPr>
          <a:xfrm>
            <a:off x="36" y="4"/>
            <a:ext cx="12191965" cy="6887888"/>
            <a:chOff x="27" y="3"/>
            <a:chExt cx="9143974" cy="5165916"/>
          </a:xfrm>
        </p:grpSpPr>
        <p:sp>
          <p:nvSpPr>
            <p:cNvPr id="2236" name="Google Shape;2236;p34"/>
            <p:cNvSpPr/>
            <p:nvPr/>
          </p:nvSpPr>
          <p:spPr>
            <a:xfrm>
              <a:off x="27" y="1557418"/>
              <a:ext cx="9143974" cy="3608501"/>
            </a:xfrm>
            <a:custGeom>
              <a:avLst/>
              <a:gdLst/>
              <a:ahLst/>
              <a:cxnLst/>
              <a:rect l="l" t="t" r="r" b="b"/>
              <a:pathLst>
                <a:path w="84549" h="39319" extrusionOk="0">
                  <a:moveTo>
                    <a:pt x="17713" y="0"/>
                  </a:moveTo>
                  <a:cubicBezTo>
                    <a:pt x="7158" y="0"/>
                    <a:pt x="0" y="4099"/>
                    <a:pt x="0" y="4099"/>
                  </a:cubicBezTo>
                  <a:lnTo>
                    <a:pt x="0" y="39319"/>
                  </a:lnTo>
                  <a:lnTo>
                    <a:pt x="84549" y="39319"/>
                  </a:lnTo>
                  <a:lnTo>
                    <a:pt x="84549" y="10347"/>
                  </a:lnTo>
                  <a:cubicBezTo>
                    <a:pt x="84549" y="10445"/>
                    <a:pt x="76752" y="13507"/>
                    <a:pt x="66015" y="13507"/>
                  </a:cubicBezTo>
                  <a:cubicBezTo>
                    <a:pt x="58269" y="13507"/>
                    <a:pt x="48993" y="11913"/>
                    <a:pt x="40012" y="6464"/>
                  </a:cubicBezTo>
                  <a:cubicBezTo>
                    <a:pt x="31883" y="1531"/>
                    <a:pt x="24164" y="0"/>
                    <a:pt x="17713" y="0"/>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7" name="Google Shape;2237;p34"/>
            <p:cNvSpPr/>
            <p:nvPr/>
          </p:nvSpPr>
          <p:spPr>
            <a:xfrm>
              <a:off x="352" y="3"/>
              <a:ext cx="9143650" cy="1916537"/>
            </a:xfrm>
            <a:custGeom>
              <a:avLst/>
              <a:gdLst/>
              <a:ahLst/>
              <a:cxnLst/>
              <a:rect l="l" t="t" r="r" b="b"/>
              <a:pathLst>
                <a:path w="84546" h="20883" extrusionOk="0">
                  <a:moveTo>
                    <a:pt x="0" y="0"/>
                  </a:moveTo>
                  <a:lnTo>
                    <a:pt x="0" y="9756"/>
                  </a:lnTo>
                  <a:cubicBezTo>
                    <a:pt x="0" y="9756"/>
                    <a:pt x="4991" y="3626"/>
                    <a:pt x="15899" y="3626"/>
                  </a:cubicBezTo>
                  <a:cubicBezTo>
                    <a:pt x="17050" y="3626"/>
                    <a:pt x="18267" y="3694"/>
                    <a:pt x="19551" y="3845"/>
                  </a:cubicBezTo>
                  <a:cubicBezTo>
                    <a:pt x="31047" y="5194"/>
                    <a:pt x="38365" y="17481"/>
                    <a:pt x="54720" y="20393"/>
                  </a:cubicBezTo>
                  <a:cubicBezTo>
                    <a:pt x="56628" y="20733"/>
                    <a:pt x="58497" y="20883"/>
                    <a:pt x="60310" y="20883"/>
                  </a:cubicBezTo>
                  <a:cubicBezTo>
                    <a:pt x="74034" y="20883"/>
                    <a:pt x="84546" y="12287"/>
                    <a:pt x="84546" y="12287"/>
                  </a:cubicBezTo>
                  <a:lnTo>
                    <a:pt x="84546" y="0"/>
                  </a:ln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38" name="Google Shape;2238;p34"/>
          <p:cNvGrpSpPr/>
          <p:nvPr/>
        </p:nvGrpSpPr>
        <p:grpSpPr>
          <a:xfrm>
            <a:off x="-264218" y="411571"/>
            <a:ext cx="12649340" cy="7614675"/>
            <a:chOff x="-198164" y="308678"/>
            <a:chExt cx="9487005" cy="5711006"/>
          </a:xfrm>
        </p:grpSpPr>
        <p:grpSp>
          <p:nvGrpSpPr>
            <p:cNvPr id="2239" name="Google Shape;2239;p34"/>
            <p:cNvGrpSpPr/>
            <p:nvPr/>
          </p:nvGrpSpPr>
          <p:grpSpPr>
            <a:xfrm>
              <a:off x="4335000" y="3240122"/>
              <a:ext cx="4953842" cy="1685961"/>
              <a:chOff x="715728" y="1849983"/>
              <a:chExt cx="3985391" cy="1356364"/>
            </a:xfrm>
          </p:grpSpPr>
          <p:sp>
            <p:nvSpPr>
              <p:cNvPr id="2240" name="Google Shape;2240;p34"/>
              <p:cNvSpPr/>
              <p:nvPr/>
            </p:nvSpPr>
            <p:spPr>
              <a:xfrm>
                <a:off x="715728" y="1917465"/>
                <a:ext cx="3985391" cy="1288882"/>
              </a:xfrm>
              <a:custGeom>
                <a:avLst/>
                <a:gdLst/>
                <a:ahLst/>
                <a:cxnLst/>
                <a:rect l="l" t="t" r="r" b="b"/>
                <a:pathLst>
                  <a:path w="72340" h="23397" extrusionOk="0">
                    <a:moveTo>
                      <a:pt x="56104" y="1"/>
                    </a:moveTo>
                    <a:cubicBezTo>
                      <a:pt x="50157" y="1"/>
                      <a:pt x="42266" y="622"/>
                      <a:pt x="32019" y="2509"/>
                    </a:cubicBezTo>
                    <a:cubicBezTo>
                      <a:pt x="3954" y="7679"/>
                      <a:pt x="0" y="11476"/>
                      <a:pt x="0" y="11476"/>
                    </a:cubicBezTo>
                    <a:lnTo>
                      <a:pt x="359" y="23396"/>
                    </a:lnTo>
                    <a:lnTo>
                      <a:pt x="72339" y="20007"/>
                    </a:lnTo>
                    <a:lnTo>
                      <a:pt x="71807" y="2304"/>
                    </a:lnTo>
                    <a:cubicBezTo>
                      <a:pt x="71807" y="2304"/>
                      <a:pt x="67559" y="1"/>
                      <a:pt x="561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1" name="Google Shape;2241;p34"/>
              <p:cNvSpPr/>
              <p:nvPr/>
            </p:nvSpPr>
            <p:spPr>
              <a:xfrm>
                <a:off x="2003951" y="2074354"/>
                <a:ext cx="81427" cy="102242"/>
              </a:xfrm>
              <a:custGeom>
                <a:avLst/>
                <a:gdLst/>
                <a:ahLst/>
                <a:cxnLst/>
                <a:rect l="l" t="t" r="r" b="b"/>
                <a:pathLst>
                  <a:path w="1478" h="1856" extrusionOk="0">
                    <a:moveTo>
                      <a:pt x="413" y="0"/>
                    </a:moveTo>
                    <a:cubicBezTo>
                      <a:pt x="292" y="0"/>
                      <a:pt x="167" y="88"/>
                      <a:pt x="99" y="209"/>
                    </a:cubicBezTo>
                    <a:cubicBezTo>
                      <a:pt x="11" y="365"/>
                      <a:pt x="0" y="562"/>
                      <a:pt x="10" y="746"/>
                    </a:cubicBezTo>
                    <a:cubicBezTo>
                      <a:pt x="28" y="1136"/>
                      <a:pt x="131" y="1520"/>
                      <a:pt x="302" y="1856"/>
                    </a:cubicBezTo>
                    <a:lnTo>
                      <a:pt x="1129" y="1705"/>
                    </a:lnTo>
                    <a:cubicBezTo>
                      <a:pt x="1211" y="1698"/>
                      <a:pt x="1262" y="1605"/>
                      <a:pt x="1294" y="1520"/>
                    </a:cubicBezTo>
                    <a:cubicBezTo>
                      <a:pt x="1405" y="1233"/>
                      <a:pt x="1467" y="924"/>
                      <a:pt x="1475" y="614"/>
                    </a:cubicBezTo>
                    <a:cubicBezTo>
                      <a:pt x="1478" y="540"/>
                      <a:pt x="1475" y="463"/>
                      <a:pt x="1443" y="398"/>
                    </a:cubicBezTo>
                    <a:cubicBezTo>
                      <a:pt x="1417" y="349"/>
                      <a:pt x="1366" y="313"/>
                      <a:pt x="1318" y="313"/>
                    </a:cubicBezTo>
                    <a:cubicBezTo>
                      <a:pt x="1304" y="313"/>
                      <a:pt x="1289" y="316"/>
                      <a:pt x="1276" y="323"/>
                    </a:cubicBezTo>
                    <a:cubicBezTo>
                      <a:pt x="1234" y="346"/>
                      <a:pt x="1211" y="401"/>
                      <a:pt x="1191" y="450"/>
                    </a:cubicBezTo>
                    <a:cubicBezTo>
                      <a:pt x="1094" y="701"/>
                      <a:pt x="995" y="951"/>
                      <a:pt x="899" y="1204"/>
                    </a:cubicBezTo>
                    <a:cubicBezTo>
                      <a:pt x="879" y="923"/>
                      <a:pt x="829" y="646"/>
                      <a:pt x="747" y="379"/>
                    </a:cubicBezTo>
                    <a:cubicBezTo>
                      <a:pt x="703" y="237"/>
                      <a:pt x="641" y="87"/>
                      <a:pt x="520" y="25"/>
                    </a:cubicBezTo>
                    <a:cubicBezTo>
                      <a:pt x="485" y="8"/>
                      <a:pt x="449" y="0"/>
                      <a:pt x="4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2" name="Google Shape;2242;p34"/>
              <p:cNvSpPr/>
              <p:nvPr/>
            </p:nvSpPr>
            <p:spPr>
              <a:xfrm>
                <a:off x="2211099" y="2049124"/>
                <a:ext cx="54376" cy="82576"/>
              </a:xfrm>
              <a:custGeom>
                <a:avLst/>
                <a:gdLst/>
                <a:ahLst/>
                <a:cxnLst/>
                <a:rect l="l" t="t" r="r" b="b"/>
                <a:pathLst>
                  <a:path w="987" h="1499" extrusionOk="0">
                    <a:moveTo>
                      <a:pt x="842" y="0"/>
                    </a:moveTo>
                    <a:cubicBezTo>
                      <a:pt x="837" y="0"/>
                      <a:pt x="832" y="1"/>
                      <a:pt x="826" y="2"/>
                    </a:cubicBezTo>
                    <a:cubicBezTo>
                      <a:pt x="768" y="13"/>
                      <a:pt x="736" y="82"/>
                      <a:pt x="715" y="146"/>
                    </a:cubicBezTo>
                    <a:cubicBezTo>
                      <a:pt x="654" y="321"/>
                      <a:pt x="597" y="497"/>
                      <a:pt x="548" y="677"/>
                    </a:cubicBezTo>
                    <a:cubicBezTo>
                      <a:pt x="506" y="489"/>
                      <a:pt x="436" y="301"/>
                      <a:pt x="312" y="168"/>
                    </a:cubicBezTo>
                    <a:cubicBezTo>
                      <a:pt x="276" y="129"/>
                      <a:pt x="225" y="96"/>
                      <a:pt x="178" y="96"/>
                    </a:cubicBezTo>
                    <a:cubicBezTo>
                      <a:pt x="157" y="96"/>
                      <a:pt x="138" y="102"/>
                      <a:pt x="120" y="118"/>
                    </a:cubicBezTo>
                    <a:cubicBezTo>
                      <a:pt x="105" y="132"/>
                      <a:pt x="93" y="151"/>
                      <a:pt x="84" y="171"/>
                    </a:cubicBezTo>
                    <a:cubicBezTo>
                      <a:pt x="12" y="317"/>
                      <a:pt x="0" y="492"/>
                      <a:pt x="23" y="657"/>
                    </a:cubicBezTo>
                    <a:cubicBezTo>
                      <a:pt x="47" y="822"/>
                      <a:pt x="103" y="977"/>
                      <a:pt x="157" y="1132"/>
                    </a:cubicBezTo>
                    <a:cubicBezTo>
                      <a:pt x="202" y="1254"/>
                      <a:pt x="245" y="1375"/>
                      <a:pt x="288" y="1498"/>
                    </a:cubicBezTo>
                    <a:lnTo>
                      <a:pt x="747" y="1241"/>
                    </a:lnTo>
                    <a:cubicBezTo>
                      <a:pt x="908" y="938"/>
                      <a:pt x="987" y="582"/>
                      <a:pt x="973" y="229"/>
                    </a:cubicBezTo>
                    <a:cubicBezTo>
                      <a:pt x="971" y="175"/>
                      <a:pt x="966" y="119"/>
                      <a:pt x="943" y="74"/>
                    </a:cubicBezTo>
                    <a:cubicBezTo>
                      <a:pt x="922" y="33"/>
                      <a:pt x="884" y="0"/>
                      <a:pt x="8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3" name="Google Shape;2243;p34"/>
              <p:cNvSpPr/>
              <p:nvPr/>
            </p:nvSpPr>
            <p:spPr>
              <a:xfrm>
                <a:off x="3319280" y="1849983"/>
                <a:ext cx="81482" cy="102297"/>
              </a:xfrm>
              <a:custGeom>
                <a:avLst/>
                <a:gdLst/>
                <a:ahLst/>
                <a:cxnLst/>
                <a:rect l="l" t="t" r="r" b="b"/>
                <a:pathLst>
                  <a:path w="1479" h="1857" extrusionOk="0">
                    <a:moveTo>
                      <a:pt x="414" y="1"/>
                    </a:moveTo>
                    <a:cubicBezTo>
                      <a:pt x="292" y="1"/>
                      <a:pt x="168" y="89"/>
                      <a:pt x="99" y="210"/>
                    </a:cubicBezTo>
                    <a:cubicBezTo>
                      <a:pt x="12" y="366"/>
                      <a:pt x="1" y="562"/>
                      <a:pt x="10" y="747"/>
                    </a:cubicBezTo>
                    <a:cubicBezTo>
                      <a:pt x="29" y="1137"/>
                      <a:pt x="130" y="1521"/>
                      <a:pt x="303" y="1857"/>
                    </a:cubicBezTo>
                    <a:lnTo>
                      <a:pt x="1130" y="1706"/>
                    </a:lnTo>
                    <a:cubicBezTo>
                      <a:pt x="1212" y="1699"/>
                      <a:pt x="1262" y="1605"/>
                      <a:pt x="1295" y="1521"/>
                    </a:cubicBezTo>
                    <a:cubicBezTo>
                      <a:pt x="1405" y="1234"/>
                      <a:pt x="1467" y="925"/>
                      <a:pt x="1476" y="615"/>
                    </a:cubicBezTo>
                    <a:cubicBezTo>
                      <a:pt x="1478" y="541"/>
                      <a:pt x="1476" y="464"/>
                      <a:pt x="1443" y="399"/>
                    </a:cubicBezTo>
                    <a:cubicBezTo>
                      <a:pt x="1417" y="350"/>
                      <a:pt x="1367" y="313"/>
                      <a:pt x="1319" y="313"/>
                    </a:cubicBezTo>
                    <a:cubicBezTo>
                      <a:pt x="1304" y="313"/>
                      <a:pt x="1290" y="317"/>
                      <a:pt x="1277" y="324"/>
                    </a:cubicBezTo>
                    <a:cubicBezTo>
                      <a:pt x="1234" y="346"/>
                      <a:pt x="1212" y="401"/>
                      <a:pt x="1192" y="451"/>
                    </a:cubicBezTo>
                    <a:cubicBezTo>
                      <a:pt x="1094" y="702"/>
                      <a:pt x="996" y="952"/>
                      <a:pt x="900" y="1205"/>
                    </a:cubicBezTo>
                    <a:cubicBezTo>
                      <a:pt x="880" y="924"/>
                      <a:pt x="829" y="647"/>
                      <a:pt x="747" y="380"/>
                    </a:cubicBezTo>
                    <a:cubicBezTo>
                      <a:pt x="703" y="238"/>
                      <a:pt x="641" y="88"/>
                      <a:pt x="520" y="26"/>
                    </a:cubicBezTo>
                    <a:cubicBezTo>
                      <a:pt x="486" y="9"/>
                      <a:pt x="450" y="1"/>
                      <a:pt x="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4" name="Google Shape;2244;p34"/>
              <p:cNvSpPr/>
              <p:nvPr/>
            </p:nvSpPr>
            <p:spPr>
              <a:xfrm>
                <a:off x="4526958" y="1924131"/>
                <a:ext cx="87377" cy="105548"/>
              </a:xfrm>
              <a:custGeom>
                <a:avLst/>
                <a:gdLst/>
                <a:ahLst/>
                <a:cxnLst/>
                <a:rect l="l" t="t" r="r" b="b"/>
                <a:pathLst>
                  <a:path w="1586" h="1916" extrusionOk="0">
                    <a:moveTo>
                      <a:pt x="619" y="1"/>
                    </a:moveTo>
                    <a:cubicBezTo>
                      <a:pt x="534" y="1"/>
                      <a:pt x="446" y="34"/>
                      <a:pt x="378" y="93"/>
                    </a:cubicBezTo>
                    <a:cubicBezTo>
                      <a:pt x="247" y="206"/>
                      <a:pt x="176" y="384"/>
                      <a:pt x="127" y="563"/>
                    </a:cubicBezTo>
                    <a:cubicBezTo>
                      <a:pt x="25" y="937"/>
                      <a:pt x="0" y="1336"/>
                      <a:pt x="59" y="1722"/>
                    </a:cubicBezTo>
                    <a:lnTo>
                      <a:pt x="879" y="1911"/>
                    </a:lnTo>
                    <a:cubicBezTo>
                      <a:pt x="890" y="1914"/>
                      <a:pt x="902" y="1916"/>
                      <a:pt x="913" y="1916"/>
                    </a:cubicBezTo>
                    <a:cubicBezTo>
                      <a:pt x="978" y="1916"/>
                      <a:pt x="1041" y="1859"/>
                      <a:pt x="1090" y="1802"/>
                    </a:cubicBezTo>
                    <a:cubicBezTo>
                      <a:pt x="1282" y="1581"/>
                      <a:pt x="1436" y="1314"/>
                      <a:pt x="1537" y="1025"/>
                    </a:cubicBezTo>
                    <a:cubicBezTo>
                      <a:pt x="1561" y="955"/>
                      <a:pt x="1585" y="882"/>
                      <a:pt x="1572" y="807"/>
                    </a:cubicBezTo>
                    <a:cubicBezTo>
                      <a:pt x="1562" y="739"/>
                      <a:pt x="1510" y="671"/>
                      <a:pt x="1449" y="671"/>
                    </a:cubicBezTo>
                    <a:cubicBezTo>
                      <a:pt x="1446" y="671"/>
                      <a:pt x="1443" y="671"/>
                      <a:pt x="1440" y="672"/>
                    </a:cubicBezTo>
                    <a:cubicBezTo>
                      <a:pt x="1392" y="677"/>
                      <a:pt x="1355" y="718"/>
                      <a:pt x="1321" y="756"/>
                    </a:cubicBezTo>
                    <a:cubicBezTo>
                      <a:pt x="1152" y="953"/>
                      <a:pt x="985" y="1150"/>
                      <a:pt x="816" y="1346"/>
                    </a:cubicBezTo>
                    <a:cubicBezTo>
                      <a:pt x="884" y="1074"/>
                      <a:pt x="922" y="793"/>
                      <a:pt x="929" y="514"/>
                    </a:cubicBezTo>
                    <a:cubicBezTo>
                      <a:pt x="932" y="363"/>
                      <a:pt x="919" y="196"/>
                      <a:pt x="826" y="90"/>
                    </a:cubicBezTo>
                    <a:cubicBezTo>
                      <a:pt x="771" y="28"/>
                      <a:pt x="696"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5" name="Google Shape;2245;p34"/>
              <p:cNvSpPr/>
              <p:nvPr/>
            </p:nvSpPr>
            <p:spPr>
              <a:xfrm>
                <a:off x="3239562" y="1879124"/>
                <a:ext cx="55148" cy="85771"/>
              </a:xfrm>
              <a:custGeom>
                <a:avLst/>
                <a:gdLst/>
                <a:ahLst/>
                <a:cxnLst/>
                <a:rect l="l" t="t" r="r" b="b"/>
                <a:pathLst>
                  <a:path w="1001" h="1557" extrusionOk="0">
                    <a:moveTo>
                      <a:pt x="809" y="1"/>
                    </a:moveTo>
                    <a:cubicBezTo>
                      <a:pt x="800" y="1"/>
                      <a:pt x="792" y="2"/>
                      <a:pt x="783" y="5"/>
                    </a:cubicBezTo>
                    <a:cubicBezTo>
                      <a:pt x="726" y="25"/>
                      <a:pt x="702" y="98"/>
                      <a:pt x="685" y="162"/>
                    </a:cubicBezTo>
                    <a:cubicBezTo>
                      <a:pt x="642" y="343"/>
                      <a:pt x="603" y="526"/>
                      <a:pt x="571" y="710"/>
                    </a:cubicBezTo>
                    <a:cubicBezTo>
                      <a:pt x="512" y="527"/>
                      <a:pt x="424" y="351"/>
                      <a:pt x="289" y="234"/>
                    </a:cubicBezTo>
                    <a:cubicBezTo>
                      <a:pt x="252" y="203"/>
                      <a:pt x="205" y="179"/>
                      <a:pt x="162" y="179"/>
                    </a:cubicBezTo>
                    <a:cubicBezTo>
                      <a:pt x="136" y="179"/>
                      <a:pt x="111" y="187"/>
                      <a:pt x="91" y="208"/>
                    </a:cubicBezTo>
                    <a:cubicBezTo>
                      <a:pt x="77" y="224"/>
                      <a:pt x="67" y="245"/>
                      <a:pt x="60" y="266"/>
                    </a:cubicBezTo>
                    <a:cubicBezTo>
                      <a:pt x="1" y="420"/>
                      <a:pt x="8" y="597"/>
                      <a:pt x="47" y="756"/>
                    </a:cubicBezTo>
                    <a:cubicBezTo>
                      <a:pt x="85" y="917"/>
                      <a:pt x="156" y="1064"/>
                      <a:pt x="227" y="1211"/>
                    </a:cubicBezTo>
                    <a:cubicBezTo>
                      <a:pt x="282" y="1325"/>
                      <a:pt x="337" y="1441"/>
                      <a:pt x="393" y="1556"/>
                    </a:cubicBezTo>
                    <a:lnTo>
                      <a:pt x="826" y="1246"/>
                    </a:lnTo>
                    <a:cubicBezTo>
                      <a:pt x="956" y="924"/>
                      <a:pt x="1000" y="558"/>
                      <a:pt x="952" y="211"/>
                    </a:cubicBezTo>
                    <a:cubicBezTo>
                      <a:pt x="945" y="159"/>
                      <a:pt x="935" y="104"/>
                      <a:pt x="907" y="62"/>
                    </a:cubicBezTo>
                    <a:cubicBezTo>
                      <a:pt x="884" y="26"/>
                      <a:pt x="847"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6" name="Google Shape;2246;p34"/>
              <p:cNvSpPr/>
              <p:nvPr/>
            </p:nvSpPr>
            <p:spPr>
              <a:xfrm>
                <a:off x="3213393" y="2120628"/>
                <a:ext cx="185717" cy="101416"/>
              </a:xfrm>
              <a:custGeom>
                <a:avLst/>
                <a:gdLst/>
                <a:ahLst/>
                <a:cxnLst/>
                <a:rect l="l" t="t" r="r" b="b"/>
                <a:pathLst>
                  <a:path w="3371" h="1841" extrusionOk="0">
                    <a:moveTo>
                      <a:pt x="1943" y="0"/>
                    </a:moveTo>
                    <a:cubicBezTo>
                      <a:pt x="1612" y="0"/>
                      <a:pt x="1281" y="60"/>
                      <a:pt x="966" y="179"/>
                    </a:cubicBezTo>
                    <a:cubicBezTo>
                      <a:pt x="182" y="472"/>
                      <a:pt x="0" y="1736"/>
                      <a:pt x="950" y="1832"/>
                    </a:cubicBezTo>
                    <a:cubicBezTo>
                      <a:pt x="1005" y="1837"/>
                      <a:pt x="1063" y="1840"/>
                      <a:pt x="1123" y="1840"/>
                    </a:cubicBezTo>
                    <a:cubicBezTo>
                      <a:pt x="1788" y="1840"/>
                      <a:pt x="2698" y="1495"/>
                      <a:pt x="3118" y="988"/>
                    </a:cubicBezTo>
                    <a:cubicBezTo>
                      <a:pt x="3262" y="815"/>
                      <a:pt x="3371" y="529"/>
                      <a:pt x="3232" y="353"/>
                    </a:cubicBezTo>
                    <a:cubicBezTo>
                      <a:pt x="3184" y="293"/>
                      <a:pt x="3118" y="261"/>
                      <a:pt x="3052" y="231"/>
                    </a:cubicBezTo>
                    <a:cubicBezTo>
                      <a:pt x="2700" y="78"/>
                      <a:pt x="2322" y="0"/>
                      <a:pt x="19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7" name="Google Shape;2247;p34"/>
              <p:cNvSpPr/>
              <p:nvPr/>
            </p:nvSpPr>
            <p:spPr>
              <a:xfrm>
                <a:off x="3088498" y="2066807"/>
                <a:ext cx="136189" cy="76076"/>
              </a:xfrm>
              <a:custGeom>
                <a:avLst/>
                <a:gdLst/>
                <a:ahLst/>
                <a:cxnLst/>
                <a:rect l="l" t="t" r="r" b="b"/>
                <a:pathLst>
                  <a:path w="2472" h="1381" extrusionOk="0">
                    <a:moveTo>
                      <a:pt x="1475" y="0"/>
                    </a:moveTo>
                    <a:cubicBezTo>
                      <a:pt x="1045" y="0"/>
                      <a:pt x="615" y="149"/>
                      <a:pt x="257" y="425"/>
                    </a:cubicBezTo>
                    <a:cubicBezTo>
                      <a:pt x="222" y="453"/>
                      <a:pt x="185" y="485"/>
                      <a:pt x="171" y="531"/>
                    </a:cubicBezTo>
                    <a:cubicBezTo>
                      <a:pt x="1" y="1099"/>
                      <a:pt x="602" y="1381"/>
                      <a:pt x="1229" y="1381"/>
                    </a:cubicBezTo>
                    <a:cubicBezTo>
                      <a:pt x="1760" y="1381"/>
                      <a:pt x="2309" y="1179"/>
                      <a:pt x="2424" y="779"/>
                    </a:cubicBezTo>
                    <a:cubicBezTo>
                      <a:pt x="2472" y="612"/>
                      <a:pt x="2397" y="428"/>
                      <a:pt x="2285" y="305"/>
                    </a:cubicBezTo>
                    <a:cubicBezTo>
                      <a:pt x="2092" y="87"/>
                      <a:pt x="1806" y="10"/>
                      <a:pt x="1533" y="1"/>
                    </a:cubicBezTo>
                    <a:cubicBezTo>
                      <a:pt x="1514" y="1"/>
                      <a:pt x="1494" y="0"/>
                      <a:pt x="14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8" name="Google Shape;2248;p34"/>
              <p:cNvSpPr/>
              <p:nvPr/>
            </p:nvSpPr>
            <p:spPr>
              <a:xfrm>
                <a:off x="3687737" y="1961921"/>
                <a:ext cx="189408" cy="85220"/>
              </a:xfrm>
              <a:custGeom>
                <a:avLst/>
                <a:gdLst/>
                <a:ahLst/>
                <a:cxnLst/>
                <a:rect l="l" t="t" r="r" b="b"/>
                <a:pathLst>
                  <a:path w="3438" h="1547" extrusionOk="0">
                    <a:moveTo>
                      <a:pt x="1991" y="0"/>
                    </a:moveTo>
                    <a:cubicBezTo>
                      <a:pt x="1842" y="0"/>
                      <a:pt x="1693" y="4"/>
                      <a:pt x="1544" y="12"/>
                    </a:cubicBezTo>
                    <a:cubicBezTo>
                      <a:pt x="967" y="46"/>
                      <a:pt x="0" y="477"/>
                      <a:pt x="761" y="1177"/>
                    </a:cubicBezTo>
                    <a:cubicBezTo>
                      <a:pt x="1044" y="1438"/>
                      <a:pt x="1559" y="1546"/>
                      <a:pt x="2048" y="1546"/>
                    </a:cubicBezTo>
                    <a:cubicBezTo>
                      <a:pt x="2391" y="1546"/>
                      <a:pt x="2721" y="1493"/>
                      <a:pt x="2952" y="1401"/>
                    </a:cubicBezTo>
                    <a:cubicBezTo>
                      <a:pt x="3151" y="1321"/>
                      <a:pt x="3334" y="1144"/>
                      <a:pt x="3381" y="910"/>
                    </a:cubicBezTo>
                    <a:cubicBezTo>
                      <a:pt x="3437" y="622"/>
                      <a:pt x="3269" y="329"/>
                      <a:pt x="3045" y="185"/>
                    </a:cubicBezTo>
                    <a:cubicBezTo>
                      <a:pt x="2822" y="41"/>
                      <a:pt x="2554" y="15"/>
                      <a:pt x="2295" y="5"/>
                    </a:cubicBezTo>
                    <a:cubicBezTo>
                      <a:pt x="2194" y="2"/>
                      <a:pt x="2093" y="0"/>
                      <a:pt x="19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9" name="Google Shape;2249;p34"/>
              <p:cNvSpPr/>
              <p:nvPr/>
            </p:nvSpPr>
            <p:spPr>
              <a:xfrm>
                <a:off x="4230837" y="2329134"/>
                <a:ext cx="190289" cy="66546"/>
              </a:xfrm>
              <a:custGeom>
                <a:avLst/>
                <a:gdLst/>
                <a:ahLst/>
                <a:cxnLst/>
                <a:rect l="l" t="t" r="r" b="b"/>
                <a:pathLst>
                  <a:path w="3454" h="1208" extrusionOk="0">
                    <a:moveTo>
                      <a:pt x="1626" y="1"/>
                    </a:moveTo>
                    <a:cubicBezTo>
                      <a:pt x="1219" y="1"/>
                      <a:pt x="812" y="69"/>
                      <a:pt x="494" y="259"/>
                    </a:cubicBezTo>
                    <a:cubicBezTo>
                      <a:pt x="88" y="501"/>
                      <a:pt x="0" y="837"/>
                      <a:pt x="432" y="1048"/>
                    </a:cubicBezTo>
                    <a:cubicBezTo>
                      <a:pt x="693" y="1174"/>
                      <a:pt x="1027" y="1208"/>
                      <a:pt x="1348" y="1208"/>
                    </a:cubicBezTo>
                    <a:cubicBezTo>
                      <a:pt x="1532" y="1208"/>
                      <a:pt x="1711" y="1197"/>
                      <a:pt x="1870" y="1186"/>
                    </a:cubicBezTo>
                    <a:cubicBezTo>
                      <a:pt x="2114" y="1166"/>
                      <a:pt x="3454" y="700"/>
                      <a:pt x="2837" y="199"/>
                    </a:cubicBezTo>
                    <a:cubicBezTo>
                      <a:pt x="2785" y="158"/>
                      <a:pt x="2724" y="141"/>
                      <a:pt x="2662" y="127"/>
                    </a:cubicBezTo>
                    <a:cubicBezTo>
                      <a:pt x="2359" y="56"/>
                      <a:pt x="1992" y="1"/>
                      <a:pt x="1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0" name="Google Shape;2250;p34"/>
              <p:cNvSpPr/>
              <p:nvPr/>
            </p:nvSpPr>
            <p:spPr>
              <a:xfrm>
                <a:off x="4030026" y="2399205"/>
                <a:ext cx="219213" cy="115518"/>
              </a:xfrm>
              <a:custGeom>
                <a:avLst/>
                <a:gdLst/>
                <a:ahLst/>
                <a:cxnLst/>
                <a:rect l="l" t="t" r="r" b="b"/>
                <a:pathLst>
                  <a:path w="3979" h="2097" extrusionOk="0">
                    <a:moveTo>
                      <a:pt x="2234" y="0"/>
                    </a:moveTo>
                    <a:cubicBezTo>
                      <a:pt x="2209" y="0"/>
                      <a:pt x="2185" y="1"/>
                      <a:pt x="2160" y="1"/>
                    </a:cubicBezTo>
                    <a:cubicBezTo>
                      <a:pt x="1610" y="21"/>
                      <a:pt x="1066" y="261"/>
                      <a:pt x="648" y="670"/>
                    </a:cubicBezTo>
                    <a:cubicBezTo>
                      <a:pt x="1" y="1305"/>
                      <a:pt x="436" y="1978"/>
                      <a:pt x="1088" y="1978"/>
                    </a:cubicBezTo>
                    <a:cubicBezTo>
                      <a:pt x="1142" y="1978"/>
                      <a:pt x="1198" y="1973"/>
                      <a:pt x="1254" y="1963"/>
                    </a:cubicBezTo>
                    <a:cubicBezTo>
                      <a:pt x="2059" y="1826"/>
                      <a:pt x="2997" y="2096"/>
                      <a:pt x="3706" y="1526"/>
                    </a:cubicBezTo>
                    <a:cubicBezTo>
                      <a:pt x="3847" y="1413"/>
                      <a:pt x="3978" y="1248"/>
                      <a:pt x="3978" y="1053"/>
                    </a:cubicBezTo>
                    <a:cubicBezTo>
                      <a:pt x="3978" y="850"/>
                      <a:pt x="3840" y="686"/>
                      <a:pt x="3699" y="565"/>
                    </a:cubicBezTo>
                    <a:cubicBezTo>
                      <a:pt x="3285" y="202"/>
                      <a:pt x="2760" y="0"/>
                      <a:pt x="2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1" name="Google Shape;2251;p34"/>
              <p:cNvSpPr/>
              <p:nvPr/>
            </p:nvSpPr>
            <p:spPr>
              <a:xfrm>
                <a:off x="3124253" y="2202763"/>
                <a:ext cx="28262" cy="53325"/>
              </a:xfrm>
              <a:custGeom>
                <a:avLst/>
                <a:gdLst/>
                <a:ahLst/>
                <a:cxnLst/>
                <a:rect l="l" t="t" r="r" b="b"/>
                <a:pathLst>
                  <a:path w="513" h="968" extrusionOk="0">
                    <a:moveTo>
                      <a:pt x="375" y="1"/>
                    </a:moveTo>
                    <a:cubicBezTo>
                      <a:pt x="326" y="1"/>
                      <a:pt x="280" y="35"/>
                      <a:pt x="260" y="90"/>
                    </a:cubicBezTo>
                    <a:lnTo>
                      <a:pt x="24" y="777"/>
                    </a:lnTo>
                    <a:cubicBezTo>
                      <a:pt x="0" y="849"/>
                      <a:pt x="32" y="928"/>
                      <a:pt x="94" y="956"/>
                    </a:cubicBezTo>
                    <a:cubicBezTo>
                      <a:pt x="111" y="965"/>
                      <a:pt x="128" y="967"/>
                      <a:pt x="143" y="967"/>
                    </a:cubicBezTo>
                    <a:cubicBezTo>
                      <a:pt x="190" y="965"/>
                      <a:pt x="235" y="932"/>
                      <a:pt x="252" y="877"/>
                    </a:cubicBezTo>
                    <a:lnTo>
                      <a:pt x="489" y="191"/>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2" name="Google Shape;2252;p34"/>
              <p:cNvSpPr/>
              <p:nvPr/>
            </p:nvSpPr>
            <p:spPr>
              <a:xfrm>
                <a:off x="3099352" y="2181885"/>
                <a:ext cx="17960" cy="66986"/>
              </a:xfrm>
              <a:custGeom>
                <a:avLst/>
                <a:gdLst/>
                <a:ahLst/>
                <a:cxnLst/>
                <a:rect l="l" t="t" r="r" b="b"/>
                <a:pathLst>
                  <a:path w="326" h="1216" extrusionOk="0">
                    <a:moveTo>
                      <a:pt x="128" y="1"/>
                    </a:moveTo>
                    <a:cubicBezTo>
                      <a:pt x="124" y="1"/>
                      <a:pt x="121" y="1"/>
                      <a:pt x="118" y="1"/>
                    </a:cubicBezTo>
                    <a:cubicBezTo>
                      <a:pt x="52" y="8"/>
                      <a:pt x="1" y="76"/>
                      <a:pt x="8" y="154"/>
                    </a:cubicBezTo>
                    <a:lnTo>
                      <a:pt x="74" y="1088"/>
                    </a:lnTo>
                    <a:cubicBezTo>
                      <a:pt x="81" y="1160"/>
                      <a:pt x="134" y="1215"/>
                      <a:pt x="195" y="1215"/>
                    </a:cubicBezTo>
                    <a:cubicBezTo>
                      <a:pt x="197" y="1215"/>
                      <a:pt x="199" y="1215"/>
                      <a:pt x="201" y="1215"/>
                    </a:cubicBezTo>
                    <a:lnTo>
                      <a:pt x="207" y="1215"/>
                    </a:lnTo>
                    <a:cubicBezTo>
                      <a:pt x="273" y="1208"/>
                      <a:pt x="325" y="1142"/>
                      <a:pt x="318" y="1064"/>
                    </a:cubicBezTo>
                    <a:lnTo>
                      <a:pt x="251" y="128"/>
                    </a:lnTo>
                    <a:cubicBezTo>
                      <a:pt x="245" y="56"/>
                      <a:pt x="194" y="1"/>
                      <a:pt x="1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3" name="Google Shape;2253;p34"/>
              <p:cNvSpPr/>
              <p:nvPr/>
            </p:nvSpPr>
            <p:spPr>
              <a:xfrm>
                <a:off x="4468781" y="2357999"/>
                <a:ext cx="28262" cy="53270"/>
              </a:xfrm>
              <a:custGeom>
                <a:avLst/>
                <a:gdLst/>
                <a:ahLst/>
                <a:cxnLst/>
                <a:rect l="l" t="t" r="r" b="b"/>
                <a:pathLst>
                  <a:path w="513" h="967" extrusionOk="0">
                    <a:moveTo>
                      <a:pt x="376" y="0"/>
                    </a:moveTo>
                    <a:cubicBezTo>
                      <a:pt x="326" y="0"/>
                      <a:pt x="280" y="36"/>
                      <a:pt x="261" y="90"/>
                    </a:cubicBezTo>
                    <a:lnTo>
                      <a:pt x="24" y="776"/>
                    </a:lnTo>
                    <a:cubicBezTo>
                      <a:pt x="0" y="848"/>
                      <a:pt x="31" y="927"/>
                      <a:pt x="93" y="956"/>
                    </a:cubicBezTo>
                    <a:cubicBezTo>
                      <a:pt x="109" y="964"/>
                      <a:pt x="127" y="967"/>
                      <a:pt x="143" y="967"/>
                    </a:cubicBezTo>
                    <a:cubicBezTo>
                      <a:pt x="191" y="965"/>
                      <a:pt x="235" y="932"/>
                      <a:pt x="251" y="876"/>
                    </a:cubicBezTo>
                    <a:lnTo>
                      <a:pt x="489" y="190"/>
                    </a:lnTo>
                    <a:cubicBezTo>
                      <a:pt x="513" y="118"/>
                      <a:pt x="482" y="38"/>
                      <a:pt x="419" y="10"/>
                    </a:cubicBezTo>
                    <a:cubicBezTo>
                      <a:pt x="405" y="3"/>
                      <a:pt x="390" y="0"/>
                      <a:pt x="37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4" name="Google Shape;2254;p34"/>
              <p:cNvSpPr/>
              <p:nvPr/>
            </p:nvSpPr>
            <p:spPr>
              <a:xfrm>
                <a:off x="4443879" y="2337121"/>
                <a:ext cx="17960" cy="66931"/>
              </a:xfrm>
              <a:custGeom>
                <a:avLst/>
                <a:gdLst/>
                <a:ahLst/>
                <a:cxnLst/>
                <a:rect l="l" t="t" r="r" b="b"/>
                <a:pathLst>
                  <a:path w="326" h="1215" extrusionOk="0">
                    <a:moveTo>
                      <a:pt x="125" y="0"/>
                    </a:moveTo>
                    <a:cubicBezTo>
                      <a:pt x="123" y="0"/>
                      <a:pt x="120" y="0"/>
                      <a:pt x="118" y="1"/>
                    </a:cubicBezTo>
                    <a:cubicBezTo>
                      <a:pt x="51" y="8"/>
                      <a:pt x="1" y="75"/>
                      <a:pt x="8" y="153"/>
                    </a:cubicBezTo>
                    <a:lnTo>
                      <a:pt x="74" y="1087"/>
                    </a:lnTo>
                    <a:cubicBezTo>
                      <a:pt x="81" y="1160"/>
                      <a:pt x="132" y="1215"/>
                      <a:pt x="194" y="1215"/>
                    </a:cubicBezTo>
                    <a:cubicBezTo>
                      <a:pt x="196" y="1215"/>
                      <a:pt x="199" y="1215"/>
                      <a:pt x="201" y="1215"/>
                    </a:cubicBezTo>
                    <a:lnTo>
                      <a:pt x="207" y="1215"/>
                    </a:lnTo>
                    <a:cubicBezTo>
                      <a:pt x="273" y="1207"/>
                      <a:pt x="325" y="1141"/>
                      <a:pt x="318" y="1063"/>
                    </a:cubicBezTo>
                    <a:lnTo>
                      <a:pt x="250" y="128"/>
                    </a:lnTo>
                    <a:cubicBezTo>
                      <a:pt x="245" y="56"/>
                      <a:pt x="192" y="0"/>
                      <a:pt x="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5" name="Google Shape;2255;p34"/>
              <p:cNvSpPr/>
              <p:nvPr/>
            </p:nvSpPr>
            <p:spPr>
              <a:xfrm>
                <a:off x="3875878" y="2472581"/>
                <a:ext cx="28318" cy="53215"/>
              </a:xfrm>
              <a:custGeom>
                <a:avLst/>
                <a:gdLst/>
                <a:ahLst/>
                <a:cxnLst/>
                <a:rect l="l" t="t" r="r" b="b"/>
                <a:pathLst>
                  <a:path w="514" h="966" extrusionOk="0">
                    <a:moveTo>
                      <a:pt x="376" y="1"/>
                    </a:moveTo>
                    <a:cubicBezTo>
                      <a:pt x="327" y="1"/>
                      <a:pt x="281" y="35"/>
                      <a:pt x="262" y="89"/>
                    </a:cubicBezTo>
                    <a:lnTo>
                      <a:pt x="25" y="777"/>
                    </a:lnTo>
                    <a:cubicBezTo>
                      <a:pt x="1" y="849"/>
                      <a:pt x="32" y="928"/>
                      <a:pt x="94" y="956"/>
                    </a:cubicBezTo>
                    <a:cubicBezTo>
                      <a:pt x="110" y="963"/>
                      <a:pt x="128" y="966"/>
                      <a:pt x="144" y="966"/>
                    </a:cubicBezTo>
                    <a:cubicBezTo>
                      <a:pt x="192" y="965"/>
                      <a:pt x="235" y="931"/>
                      <a:pt x="254" y="877"/>
                    </a:cubicBezTo>
                    <a:lnTo>
                      <a:pt x="489" y="190"/>
                    </a:lnTo>
                    <a:cubicBezTo>
                      <a:pt x="513" y="118"/>
                      <a:pt x="482" y="39"/>
                      <a:pt x="420" y="10"/>
                    </a:cubicBezTo>
                    <a:cubicBezTo>
                      <a:pt x="406" y="4"/>
                      <a:pt x="391" y="1"/>
                      <a:pt x="3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6" name="Google Shape;2256;p34"/>
              <p:cNvSpPr/>
              <p:nvPr/>
            </p:nvSpPr>
            <p:spPr>
              <a:xfrm>
                <a:off x="3851031" y="2451648"/>
                <a:ext cx="17905" cy="66931"/>
              </a:xfrm>
              <a:custGeom>
                <a:avLst/>
                <a:gdLst/>
                <a:ahLst/>
                <a:cxnLst/>
                <a:rect l="l" t="t" r="r" b="b"/>
                <a:pathLst>
                  <a:path w="325" h="1215" extrusionOk="0">
                    <a:moveTo>
                      <a:pt x="129" y="0"/>
                    </a:moveTo>
                    <a:cubicBezTo>
                      <a:pt x="125" y="0"/>
                      <a:pt x="122" y="1"/>
                      <a:pt x="119" y="1"/>
                    </a:cubicBezTo>
                    <a:cubicBezTo>
                      <a:pt x="51" y="8"/>
                      <a:pt x="0" y="74"/>
                      <a:pt x="7" y="152"/>
                    </a:cubicBezTo>
                    <a:lnTo>
                      <a:pt x="74" y="1088"/>
                    </a:lnTo>
                    <a:cubicBezTo>
                      <a:pt x="81" y="1162"/>
                      <a:pt x="133" y="1215"/>
                      <a:pt x="196" y="1215"/>
                    </a:cubicBezTo>
                    <a:cubicBezTo>
                      <a:pt x="197" y="1215"/>
                      <a:pt x="199" y="1215"/>
                      <a:pt x="201" y="1215"/>
                    </a:cubicBezTo>
                    <a:lnTo>
                      <a:pt x="206" y="1215"/>
                    </a:lnTo>
                    <a:cubicBezTo>
                      <a:pt x="274" y="1208"/>
                      <a:pt x="325" y="1140"/>
                      <a:pt x="318" y="1062"/>
                    </a:cubicBezTo>
                    <a:lnTo>
                      <a:pt x="250" y="128"/>
                    </a:lnTo>
                    <a:cubicBezTo>
                      <a:pt x="246" y="55"/>
                      <a:pt x="195" y="0"/>
                      <a:pt x="1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7" name="Google Shape;2257;p34"/>
              <p:cNvSpPr/>
              <p:nvPr/>
            </p:nvSpPr>
            <p:spPr>
              <a:xfrm>
                <a:off x="4419473" y="2103165"/>
                <a:ext cx="28262" cy="53215"/>
              </a:xfrm>
              <a:custGeom>
                <a:avLst/>
                <a:gdLst/>
                <a:ahLst/>
                <a:cxnLst/>
                <a:rect l="l" t="t" r="r" b="b"/>
                <a:pathLst>
                  <a:path w="513" h="966" extrusionOk="0">
                    <a:moveTo>
                      <a:pt x="375" y="1"/>
                    </a:moveTo>
                    <a:cubicBezTo>
                      <a:pt x="326" y="1"/>
                      <a:pt x="280" y="35"/>
                      <a:pt x="261" y="89"/>
                    </a:cubicBezTo>
                    <a:lnTo>
                      <a:pt x="24" y="775"/>
                    </a:lnTo>
                    <a:cubicBezTo>
                      <a:pt x="0" y="849"/>
                      <a:pt x="31" y="928"/>
                      <a:pt x="94" y="956"/>
                    </a:cubicBezTo>
                    <a:cubicBezTo>
                      <a:pt x="109" y="965"/>
                      <a:pt x="127" y="966"/>
                      <a:pt x="143" y="966"/>
                    </a:cubicBezTo>
                    <a:cubicBezTo>
                      <a:pt x="191" y="965"/>
                      <a:pt x="235" y="931"/>
                      <a:pt x="253" y="877"/>
                    </a:cubicBezTo>
                    <a:lnTo>
                      <a:pt x="489" y="190"/>
                    </a:lnTo>
                    <a:cubicBezTo>
                      <a:pt x="513" y="118"/>
                      <a:pt x="482" y="39"/>
                      <a:pt x="420" y="10"/>
                    </a:cubicBezTo>
                    <a:cubicBezTo>
                      <a:pt x="405" y="4"/>
                      <a:pt x="390" y="1"/>
                      <a:pt x="3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8" name="Google Shape;2258;p34"/>
              <p:cNvSpPr/>
              <p:nvPr/>
            </p:nvSpPr>
            <p:spPr>
              <a:xfrm>
                <a:off x="4394572" y="2082287"/>
                <a:ext cx="17960" cy="66986"/>
              </a:xfrm>
              <a:custGeom>
                <a:avLst/>
                <a:gdLst/>
                <a:ahLst/>
                <a:cxnLst/>
                <a:rect l="l" t="t" r="r" b="b"/>
                <a:pathLst>
                  <a:path w="326" h="1216" extrusionOk="0">
                    <a:moveTo>
                      <a:pt x="129" y="1"/>
                    </a:moveTo>
                    <a:cubicBezTo>
                      <a:pt x="126" y="1"/>
                      <a:pt x="122" y="1"/>
                      <a:pt x="119" y="1"/>
                    </a:cubicBezTo>
                    <a:cubicBezTo>
                      <a:pt x="51" y="8"/>
                      <a:pt x="1" y="75"/>
                      <a:pt x="8" y="152"/>
                    </a:cubicBezTo>
                    <a:lnTo>
                      <a:pt x="74" y="1088"/>
                    </a:lnTo>
                    <a:cubicBezTo>
                      <a:pt x="81" y="1160"/>
                      <a:pt x="134" y="1215"/>
                      <a:pt x="196" y="1215"/>
                    </a:cubicBezTo>
                    <a:cubicBezTo>
                      <a:pt x="198" y="1215"/>
                      <a:pt x="200" y="1215"/>
                      <a:pt x="201" y="1215"/>
                    </a:cubicBezTo>
                    <a:lnTo>
                      <a:pt x="207" y="1215"/>
                    </a:lnTo>
                    <a:cubicBezTo>
                      <a:pt x="274" y="1208"/>
                      <a:pt x="325" y="1140"/>
                      <a:pt x="318" y="1063"/>
                    </a:cubicBezTo>
                    <a:lnTo>
                      <a:pt x="251" y="128"/>
                    </a:lnTo>
                    <a:cubicBezTo>
                      <a:pt x="246" y="56"/>
                      <a:pt x="195"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9" name="Google Shape;2259;p34"/>
              <p:cNvSpPr/>
              <p:nvPr/>
            </p:nvSpPr>
            <p:spPr>
              <a:xfrm>
                <a:off x="2746320" y="2121399"/>
                <a:ext cx="30521" cy="51892"/>
              </a:xfrm>
              <a:custGeom>
                <a:avLst/>
                <a:gdLst/>
                <a:ahLst/>
                <a:cxnLst/>
                <a:rect l="l" t="t" r="r" b="b"/>
                <a:pathLst>
                  <a:path w="554" h="942" extrusionOk="0">
                    <a:moveTo>
                      <a:pt x="139" y="1"/>
                    </a:moveTo>
                    <a:cubicBezTo>
                      <a:pt x="122" y="1"/>
                      <a:pt x="104" y="5"/>
                      <a:pt x="87" y="14"/>
                    </a:cubicBezTo>
                    <a:cubicBezTo>
                      <a:pt x="25" y="48"/>
                      <a:pt x="1" y="131"/>
                      <a:pt x="29" y="200"/>
                    </a:cubicBezTo>
                    <a:lnTo>
                      <a:pt x="306" y="861"/>
                    </a:lnTo>
                    <a:cubicBezTo>
                      <a:pt x="326" y="913"/>
                      <a:pt x="370" y="941"/>
                      <a:pt x="416" y="941"/>
                    </a:cubicBezTo>
                    <a:cubicBezTo>
                      <a:pt x="418" y="941"/>
                      <a:pt x="419" y="941"/>
                      <a:pt x="420" y="941"/>
                    </a:cubicBezTo>
                    <a:cubicBezTo>
                      <a:pt x="438" y="941"/>
                      <a:pt x="454" y="936"/>
                      <a:pt x="468" y="927"/>
                    </a:cubicBezTo>
                    <a:cubicBezTo>
                      <a:pt x="530" y="893"/>
                      <a:pt x="554" y="810"/>
                      <a:pt x="526" y="741"/>
                    </a:cubicBezTo>
                    <a:lnTo>
                      <a:pt x="249" y="80"/>
                    </a:lnTo>
                    <a:cubicBezTo>
                      <a:pt x="229" y="30"/>
                      <a:pt x="185"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0" name="Google Shape;2260;p34"/>
              <p:cNvSpPr/>
              <p:nvPr/>
            </p:nvSpPr>
            <p:spPr>
              <a:xfrm>
                <a:off x="2783673" y="2096995"/>
                <a:ext cx="14214" cy="67041"/>
              </a:xfrm>
              <a:custGeom>
                <a:avLst/>
                <a:gdLst/>
                <a:ahLst/>
                <a:cxnLst/>
                <a:rect l="l" t="t" r="r" b="b"/>
                <a:pathLst>
                  <a:path w="258" h="1217" extrusionOk="0">
                    <a:moveTo>
                      <a:pt x="136" y="1"/>
                    </a:moveTo>
                    <a:cubicBezTo>
                      <a:pt x="65" y="1"/>
                      <a:pt x="14" y="60"/>
                      <a:pt x="11" y="138"/>
                    </a:cubicBezTo>
                    <a:lnTo>
                      <a:pt x="2" y="1077"/>
                    </a:lnTo>
                    <a:cubicBezTo>
                      <a:pt x="0" y="1153"/>
                      <a:pt x="54" y="1216"/>
                      <a:pt x="122" y="1216"/>
                    </a:cubicBezTo>
                    <a:lnTo>
                      <a:pt x="127" y="1216"/>
                    </a:lnTo>
                    <a:cubicBezTo>
                      <a:pt x="192" y="1212"/>
                      <a:pt x="244" y="1153"/>
                      <a:pt x="244" y="1078"/>
                    </a:cubicBezTo>
                    <a:lnTo>
                      <a:pt x="256" y="139"/>
                    </a:lnTo>
                    <a:cubicBezTo>
                      <a:pt x="257" y="64"/>
                      <a:pt x="202"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1" name="Google Shape;2261;p34"/>
              <p:cNvSpPr/>
              <p:nvPr/>
            </p:nvSpPr>
            <p:spPr>
              <a:xfrm>
                <a:off x="3668731" y="2168664"/>
                <a:ext cx="30631" cy="51727"/>
              </a:xfrm>
              <a:custGeom>
                <a:avLst/>
                <a:gdLst/>
                <a:ahLst/>
                <a:cxnLst/>
                <a:rect l="l" t="t" r="r" b="b"/>
                <a:pathLst>
                  <a:path w="556" h="939" extrusionOk="0">
                    <a:moveTo>
                      <a:pt x="141" y="0"/>
                    </a:moveTo>
                    <a:cubicBezTo>
                      <a:pt x="123" y="0"/>
                      <a:pt x="104" y="5"/>
                      <a:pt x="87" y="14"/>
                    </a:cubicBezTo>
                    <a:cubicBezTo>
                      <a:pt x="26" y="48"/>
                      <a:pt x="1" y="130"/>
                      <a:pt x="29" y="199"/>
                    </a:cubicBezTo>
                    <a:lnTo>
                      <a:pt x="306" y="861"/>
                    </a:lnTo>
                    <a:cubicBezTo>
                      <a:pt x="326" y="911"/>
                      <a:pt x="371" y="939"/>
                      <a:pt x="418" y="939"/>
                    </a:cubicBezTo>
                    <a:cubicBezTo>
                      <a:pt x="419" y="939"/>
                      <a:pt x="420" y="939"/>
                      <a:pt x="421" y="939"/>
                    </a:cubicBezTo>
                    <a:cubicBezTo>
                      <a:pt x="437" y="939"/>
                      <a:pt x="452" y="933"/>
                      <a:pt x="468" y="926"/>
                    </a:cubicBezTo>
                    <a:cubicBezTo>
                      <a:pt x="530" y="892"/>
                      <a:pt x="555" y="810"/>
                      <a:pt x="527" y="741"/>
                    </a:cubicBezTo>
                    <a:lnTo>
                      <a:pt x="249" y="79"/>
                    </a:lnTo>
                    <a:cubicBezTo>
                      <a:pt x="229" y="29"/>
                      <a:pt x="18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2" name="Google Shape;2262;p34"/>
              <p:cNvSpPr/>
              <p:nvPr/>
            </p:nvSpPr>
            <p:spPr>
              <a:xfrm>
                <a:off x="3706083" y="2144205"/>
                <a:ext cx="14269" cy="67041"/>
              </a:xfrm>
              <a:custGeom>
                <a:avLst/>
                <a:gdLst/>
                <a:ahLst/>
                <a:cxnLst/>
                <a:rect l="l" t="t" r="r" b="b"/>
                <a:pathLst>
                  <a:path w="259" h="1217" extrusionOk="0">
                    <a:moveTo>
                      <a:pt x="136" y="1"/>
                    </a:moveTo>
                    <a:cubicBezTo>
                      <a:pt x="65" y="1"/>
                      <a:pt x="14" y="60"/>
                      <a:pt x="13" y="139"/>
                    </a:cubicBezTo>
                    <a:lnTo>
                      <a:pt x="2" y="1078"/>
                    </a:lnTo>
                    <a:cubicBezTo>
                      <a:pt x="0" y="1153"/>
                      <a:pt x="55" y="1216"/>
                      <a:pt x="122" y="1216"/>
                    </a:cubicBezTo>
                    <a:lnTo>
                      <a:pt x="127" y="1216"/>
                    </a:lnTo>
                    <a:cubicBezTo>
                      <a:pt x="191" y="1213"/>
                      <a:pt x="244" y="1153"/>
                      <a:pt x="246" y="1079"/>
                    </a:cubicBezTo>
                    <a:lnTo>
                      <a:pt x="256" y="140"/>
                    </a:lnTo>
                    <a:cubicBezTo>
                      <a:pt x="259" y="64"/>
                      <a:pt x="204" y="1"/>
                      <a:pt x="1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63" name="Google Shape;2263;p34"/>
            <p:cNvGrpSpPr/>
            <p:nvPr/>
          </p:nvGrpSpPr>
          <p:grpSpPr>
            <a:xfrm>
              <a:off x="-198164" y="3057233"/>
              <a:ext cx="9412838" cy="2962451"/>
              <a:chOff x="-1192669" y="1924020"/>
              <a:chExt cx="4543534" cy="1429961"/>
            </a:xfrm>
          </p:grpSpPr>
          <p:sp>
            <p:nvSpPr>
              <p:cNvPr id="2264" name="Google Shape;2264;p34"/>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5" name="Google Shape;2265;p34"/>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6" name="Google Shape;2266;p34"/>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7" name="Google Shape;2267;p34"/>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8" name="Google Shape;2268;p34"/>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9" name="Google Shape;2269;p34"/>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0" name="Google Shape;2270;p34"/>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1" name="Google Shape;2271;p34"/>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2" name="Google Shape;2272;p34"/>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3" name="Google Shape;2273;p34"/>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4" name="Google Shape;2274;p34"/>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5" name="Google Shape;2275;p34"/>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6" name="Google Shape;2276;p34"/>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7" name="Google Shape;2277;p34"/>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8" name="Google Shape;2278;p34"/>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9" name="Google Shape;2279;p34"/>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0" name="Google Shape;2280;p34"/>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1" name="Google Shape;2281;p34"/>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2" name="Google Shape;2282;p34"/>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3" name="Google Shape;2283;p34"/>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4" name="Google Shape;2284;p34"/>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5" name="Google Shape;2285;p34"/>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6" name="Google Shape;2286;p34"/>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7" name="Google Shape;2287;p34"/>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8" name="Google Shape;2288;p34"/>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9" name="Google Shape;2289;p34"/>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0" name="Google Shape;2290;p34"/>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1" name="Google Shape;2291;p34"/>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2" name="Google Shape;2292;p34"/>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3" name="Google Shape;2293;p34"/>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4" name="Google Shape;2294;p34"/>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95" name="Google Shape;2295;p34"/>
            <p:cNvGrpSpPr/>
            <p:nvPr/>
          </p:nvGrpSpPr>
          <p:grpSpPr>
            <a:xfrm>
              <a:off x="1492833" y="308678"/>
              <a:ext cx="246464" cy="231319"/>
              <a:chOff x="5946283" y="1650903"/>
              <a:chExt cx="246464" cy="231319"/>
            </a:xfrm>
          </p:grpSpPr>
          <p:sp>
            <p:nvSpPr>
              <p:cNvPr id="2296" name="Google Shape;2296;p3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7" name="Google Shape;2297;p3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98" name="Google Shape;2298;p34"/>
            <p:cNvGrpSpPr/>
            <p:nvPr/>
          </p:nvGrpSpPr>
          <p:grpSpPr>
            <a:xfrm>
              <a:off x="8616233" y="1244603"/>
              <a:ext cx="246464" cy="231319"/>
              <a:chOff x="5946283" y="1650903"/>
              <a:chExt cx="246464" cy="231319"/>
            </a:xfrm>
          </p:grpSpPr>
          <p:sp>
            <p:nvSpPr>
              <p:cNvPr id="2299" name="Google Shape;2299;p3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0" name="Google Shape;2300;p3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01" name="Google Shape;2301;p34"/>
            <p:cNvGrpSpPr/>
            <p:nvPr/>
          </p:nvGrpSpPr>
          <p:grpSpPr>
            <a:xfrm>
              <a:off x="494908" y="784103"/>
              <a:ext cx="246464" cy="231319"/>
              <a:chOff x="5946283" y="1650903"/>
              <a:chExt cx="246464" cy="231319"/>
            </a:xfrm>
          </p:grpSpPr>
          <p:sp>
            <p:nvSpPr>
              <p:cNvPr id="2302" name="Google Shape;2302;p3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3" name="Google Shape;2303;p3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04" name="Google Shape;2304;p34"/>
            <p:cNvGrpSpPr/>
            <p:nvPr/>
          </p:nvGrpSpPr>
          <p:grpSpPr>
            <a:xfrm>
              <a:off x="8573783" y="2027528"/>
              <a:ext cx="246464" cy="231319"/>
              <a:chOff x="5946283" y="1650903"/>
              <a:chExt cx="246464" cy="231319"/>
            </a:xfrm>
          </p:grpSpPr>
          <p:sp>
            <p:nvSpPr>
              <p:cNvPr id="2305" name="Google Shape;2305;p34"/>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6" name="Google Shape;2306;p34"/>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366" name="Google Shape;2366;p34"/>
          <p:cNvGrpSpPr/>
          <p:nvPr/>
        </p:nvGrpSpPr>
        <p:grpSpPr>
          <a:xfrm>
            <a:off x="2633326" y="3574703"/>
            <a:ext cx="930249" cy="1019384"/>
            <a:chOff x="7969377" y="2856516"/>
            <a:chExt cx="402682" cy="441266"/>
          </a:xfrm>
        </p:grpSpPr>
        <p:sp>
          <p:nvSpPr>
            <p:cNvPr id="2367" name="Google Shape;2367;p34"/>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8" name="Google Shape;2368;p34"/>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9" name="Google Shape;2369;p34"/>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0" name="Google Shape;2370;p34"/>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1" name="Google Shape;2371;p34"/>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2" name="Google Shape;2372;p34"/>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3" name="Google Shape;2373;p34"/>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4" name="Google Shape;2374;p34"/>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5" name="Google Shape;2375;p34"/>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6" name="Google Shape;2376;p34"/>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7" name="Google Shape;2377;p34"/>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78" name="Google Shape;2378;p34"/>
          <p:cNvGrpSpPr/>
          <p:nvPr/>
        </p:nvGrpSpPr>
        <p:grpSpPr>
          <a:xfrm>
            <a:off x="220395" y="5036575"/>
            <a:ext cx="619429" cy="958551"/>
            <a:chOff x="7706772" y="521151"/>
            <a:chExt cx="268136" cy="414933"/>
          </a:xfrm>
        </p:grpSpPr>
        <p:sp>
          <p:nvSpPr>
            <p:cNvPr id="2379" name="Google Shape;2379;p34"/>
            <p:cNvSpPr/>
            <p:nvPr/>
          </p:nvSpPr>
          <p:spPr>
            <a:xfrm>
              <a:off x="7706772" y="521151"/>
              <a:ext cx="268136" cy="414933"/>
            </a:xfrm>
            <a:custGeom>
              <a:avLst/>
              <a:gdLst/>
              <a:ahLst/>
              <a:cxnLst/>
              <a:rect l="l" t="t" r="r" b="b"/>
              <a:pathLst>
                <a:path w="8970" h="13882" extrusionOk="0">
                  <a:moveTo>
                    <a:pt x="4314" y="1"/>
                  </a:moveTo>
                  <a:cubicBezTo>
                    <a:pt x="3892" y="1"/>
                    <a:pt x="3488" y="116"/>
                    <a:pt x="3138" y="331"/>
                  </a:cubicBezTo>
                  <a:cubicBezTo>
                    <a:pt x="3137" y="332"/>
                    <a:pt x="3136" y="332"/>
                    <a:pt x="3134" y="332"/>
                  </a:cubicBezTo>
                  <a:cubicBezTo>
                    <a:pt x="2530" y="396"/>
                    <a:pt x="1977" y="723"/>
                    <a:pt x="1620" y="1220"/>
                  </a:cubicBezTo>
                  <a:lnTo>
                    <a:pt x="1615" y="1226"/>
                  </a:lnTo>
                  <a:cubicBezTo>
                    <a:pt x="1407" y="1323"/>
                    <a:pt x="1215" y="1455"/>
                    <a:pt x="1051" y="1615"/>
                  </a:cubicBezTo>
                  <a:cubicBezTo>
                    <a:pt x="420" y="2231"/>
                    <a:pt x="229" y="3202"/>
                    <a:pt x="550" y="4047"/>
                  </a:cubicBezTo>
                  <a:cubicBezTo>
                    <a:pt x="516" y="4094"/>
                    <a:pt x="482" y="4142"/>
                    <a:pt x="452" y="4193"/>
                  </a:cubicBezTo>
                  <a:cubicBezTo>
                    <a:pt x="88" y="4803"/>
                    <a:pt x="1" y="5482"/>
                    <a:pt x="201" y="6104"/>
                  </a:cubicBezTo>
                  <a:cubicBezTo>
                    <a:pt x="578" y="7259"/>
                    <a:pt x="1738" y="7753"/>
                    <a:pt x="2671" y="8151"/>
                  </a:cubicBezTo>
                  <a:cubicBezTo>
                    <a:pt x="3100" y="8334"/>
                    <a:pt x="3613" y="8670"/>
                    <a:pt x="4050" y="8996"/>
                  </a:cubicBezTo>
                  <a:cubicBezTo>
                    <a:pt x="4053" y="8998"/>
                    <a:pt x="4054" y="9003"/>
                    <a:pt x="4057" y="9007"/>
                  </a:cubicBezTo>
                  <a:cubicBezTo>
                    <a:pt x="4090" y="9177"/>
                    <a:pt x="4121" y="9341"/>
                    <a:pt x="4146" y="9503"/>
                  </a:cubicBezTo>
                  <a:cubicBezTo>
                    <a:pt x="4149" y="9511"/>
                    <a:pt x="4143" y="9518"/>
                    <a:pt x="4136" y="9520"/>
                  </a:cubicBezTo>
                  <a:cubicBezTo>
                    <a:pt x="3820" y="9616"/>
                    <a:pt x="3422" y="9820"/>
                    <a:pt x="3062" y="10259"/>
                  </a:cubicBezTo>
                  <a:cubicBezTo>
                    <a:pt x="2481" y="10969"/>
                    <a:pt x="2328" y="11938"/>
                    <a:pt x="2596" y="12814"/>
                  </a:cubicBezTo>
                  <a:lnTo>
                    <a:pt x="2656" y="13012"/>
                  </a:lnTo>
                  <a:cubicBezTo>
                    <a:pt x="2814" y="13531"/>
                    <a:pt x="3293" y="13882"/>
                    <a:pt x="3832" y="13882"/>
                  </a:cubicBezTo>
                  <a:cubicBezTo>
                    <a:pt x="3843" y="13882"/>
                    <a:pt x="3853" y="13882"/>
                    <a:pt x="3864" y="13881"/>
                  </a:cubicBezTo>
                  <a:lnTo>
                    <a:pt x="7417" y="13787"/>
                  </a:lnTo>
                  <a:cubicBezTo>
                    <a:pt x="7866" y="13774"/>
                    <a:pt x="8273" y="13517"/>
                    <a:pt x="8478" y="13116"/>
                  </a:cubicBezTo>
                  <a:lnTo>
                    <a:pt x="8581" y="12914"/>
                  </a:lnTo>
                  <a:cubicBezTo>
                    <a:pt x="8969" y="12152"/>
                    <a:pt x="8719" y="11425"/>
                    <a:pt x="8639" y="11190"/>
                  </a:cubicBezTo>
                  <a:cubicBezTo>
                    <a:pt x="8420" y="10553"/>
                    <a:pt x="8072" y="10097"/>
                    <a:pt x="7602" y="9833"/>
                  </a:cubicBezTo>
                  <a:cubicBezTo>
                    <a:pt x="7596" y="9830"/>
                    <a:pt x="7595" y="9826"/>
                    <a:pt x="7593" y="9820"/>
                  </a:cubicBezTo>
                  <a:cubicBezTo>
                    <a:pt x="7539" y="9362"/>
                    <a:pt x="7465" y="8885"/>
                    <a:pt x="7369" y="8392"/>
                  </a:cubicBezTo>
                  <a:lnTo>
                    <a:pt x="7369" y="8389"/>
                  </a:lnTo>
                  <a:cubicBezTo>
                    <a:pt x="7394" y="7956"/>
                    <a:pt x="7503" y="6944"/>
                    <a:pt x="7757" y="6265"/>
                  </a:cubicBezTo>
                  <a:cubicBezTo>
                    <a:pt x="8111" y="5314"/>
                    <a:pt x="8554" y="4132"/>
                    <a:pt x="7977" y="3064"/>
                  </a:cubicBezTo>
                  <a:cubicBezTo>
                    <a:pt x="7719" y="2588"/>
                    <a:pt x="7298" y="2229"/>
                    <a:pt x="6766" y="2032"/>
                  </a:cubicBezTo>
                  <a:cubicBezTo>
                    <a:pt x="6762" y="2030"/>
                    <a:pt x="6758" y="2026"/>
                    <a:pt x="6758" y="2022"/>
                  </a:cubicBezTo>
                  <a:cubicBezTo>
                    <a:pt x="6714" y="1857"/>
                    <a:pt x="6656" y="1694"/>
                    <a:pt x="6581" y="1538"/>
                  </a:cubicBezTo>
                  <a:cubicBezTo>
                    <a:pt x="6319" y="968"/>
                    <a:pt x="5908" y="527"/>
                    <a:pt x="5388" y="260"/>
                  </a:cubicBezTo>
                  <a:cubicBezTo>
                    <a:pt x="5057" y="91"/>
                    <a:pt x="4687" y="1"/>
                    <a:pt x="4314"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0" name="Google Shape;2380;p34"/>
            <p:cNvSpPr/>
            <p:nvPr/>
          </p:nvSpPr>
          <p:spPr>
            <a:xfrm>
              <a:off x="7829092" y="632102"/>
              <a:ext cx="60861" cy="235204"/>
            </a:xfrm>
            <a:custGeom>
              <a:avLst/>
              <a:gdLst/>
              <a:ahLst/>
              <a:cxnLst/>
              <a:rect l="l" t="t" r="r" b="b"/>
              <a:pathLst>
                <a:path w="2036" h="7869" extrusionOk="0">
                  <a:moveTo>
                    <a:pt x="88" y="0"/>
                  </a:moveTo>
                  <a:cubicBezTo>
                    <a:pt x="77" y="0"/>
                    <a:pt x="67" y="2"/>
                    <a:pt x="57" y="7"/>
                  </a:cubicBezTo>
                  <a:cubicBezTo>
                    <a:pt x="18" y="25"/>
                    <a:pt x="1" y="69"/>
                    <a:pt x="18" y="108"/>
                  </a:cubicBezTo>
                  <a:cubicBezTo>
                    <a:pt x="36" y="151"/>
                    <a:pt x="1882" y="4317"/>
                    <a:pt x="1836" y="7791"/>
                  </a:cubicBezTo>
                  <a:cubicBezTo>
                    <a:pt x="1833" y="7833"/>
                    <a:pt x="1867" y="7869"/>
                    <a:pt x="1909" y="7869"/>
                  </a:cubicBezTo>
                  <a:lnTo>
                    <a:pt x="1917" y="7869"/>
                  </a:lnTo>
                  <a:cubicBezTo>
                    <a:pt x="1956" y="7866"/>
                    <a:pt x="1985" y="7833"/>
                    <a:pt x="1988" y="7794"/>
                  </a:cubicBezTo>
                  <a:cubicBezTo>
                    <a:pt x="2036" y="4283"/>
                    <a:pt x="177" y="88"/>
                    <a:pt x="157" y="46"/>
                  </a:cubicBezTo>
                  <a:cubicBezTo>
                    <a:pt x="144" y="17"/>
                    <a:pt x="116" y="0"/>
                    <a:pt x="8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1" name="Google Shape;2381;p34"/>
            <p:cNvSpPr/>
            <p:nvPr/>
          </p:nvSpPr>
          <p:spPr>
            <a:xfrm>
              <a:off x="7747395" y="666566"/>
              <a:ext cx="127551" cy="99623"/>
            </a:xfrm>
            <a:custGeom>
              <a:avLst/>
              <a:gdLst/>
              <a:ahLst/>
              <a:cxnLst/>
              <a:rect l="l" t="t" r="r" b="b"/>
              <a:pathLst>
                <a:path w="4267" h="3333" extrusionOk="0">
                  <a:moveTo>
                    <a:pt x="777" y="1"/>
                  </a:moveTo>
                  <a:cubicBezTo>
                    <a:pt x="644" y="1"/>
                    <a:pt x="540" y="49"/>
                    <a:pt x="477" y="155"/>
                  </a:cubicBezTo>
                  <a:cubicBezTo>
                    <a:pt x="1" y="948"/>
                    <a:pt x="900" y="1359"/>
                    <a:pt x="1945" y="1804"/>
                  </a:cubicBezTo>
                  <a:cubicBezTo>
                    <a:pt x="3079" y="2288"/>
                    <a:pt x="4266" y="3332"/>
                    <a:pt x="4266" y="3332"/>
                  </a:cubicBezTo>
                  <a:cubicBezTo>
                    <a:pt x="3759" y="2020"/>
                    <a:pt x="1643" y="1"/>
                    <a:pt x="77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2" name="Google Shape;2382;p34"/>
            <p:cNvSpPr/>
            <p:nvPr/>
          </p:nvSpPr>
          <p:spPr>
            <a:xfrm>
              <a:off x="7858685" y="625467"/>
              <a:ext cx="56437" cy="147836"/>
            </a:xfrm>
            <a:custGeom>
              <a:avLst/>
              <a:gdLst/>
              <a:ahLst/>
              <a:cxnLst/>
              <a:rect l="l" t="t" r="r" b="b"/>
              <a:pathLst>
                <a:path w="1888" h="4946" extrusionOk="0">
                  <a:moveTo>
                    <a:pt x="913" y="0"/>
                  </a:moveTo>
                  <a:cubicBezTo>
                    <a:pt x="78" y="0"/>
                    <a:pt x="0" y="3517"/>
                    <a:pt x="673" y="4946"/>
                  </a:cubicBezTo>
                  <a:cubicBezTo>
                    <a:pt x="673" y="4946"/>
                    <a:pt x="735" y="3366"/>
                    <a:pt x="1167" y="2210"/>
                  </a:cubicBezTo>
                  <a:cubicBezTo>
                    <a:pt x="1565" y="1149"/>
                    <a:pt x="1887" y="213"/>
                    <a:pt x="984" y="8"/>
                  </a:cubicBezTo>
                  <a:cubicBezTo>
                    <a:pt x="960" y="3"/>
                    <a:pt x="936" y="0"/>
                    <a:pt x="91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3" name="Google Shape;2383;p34"/>
            <p:cNvSpPr/>
            <p:nvPr/>
          </p:nvSpPr>
          <p:spPr>
            <a:xfrm>
              <a:off x="7765391" y="569304"/>
              <a:ext cx="99841" cy="84230"/>
            </a:xfrm>
            <a:custGeom>
              <a:avLst/>
              <a:gdLst/>
              <a:ahLst/>
              <a:cxnLst/>
              <a:rect l="l" t="t" r="r" b="b"/>
              <a:pathLst>
                <a:path w="3340" h="2818" extrusionOk="0">
                  <a:moveTo>
                    <a:pt x="2353" y="0"/>
                  </a:moveTo>
                  <a:cubicBezTo>
                    <a:pt x="2233" y="0"/>
                    <a:pt x="2116" y="30"/>
                    <a:pt x="2016" y="95"/>
                  </a:cubicBezTo>
                  <a:cubicBezTo>
                    <a:pt x="1861" y="195"/>
                    <a:pt x="1766" y="387"/>
                    <a:pt x="1780" y="568"/>
                  </a:cubicBezTo>
                  <a:lnTo>
                    <a:pt x="1780" y="568"/>
                  </a:lnTo>
                  <a:cubicBezTo>
                    <a:pt x="1713" y="432"/>
                    <a:pt x="1568" y="332"/>
                    <a:pt x="1415" y="322"/>
                  </a:cubicBezTo>
                  <a:cubicBezTo>
                    <a:pt x="1407" y="322"/>
                    <a:pt x="1398" y="321"/>
                    <a:pt x="1390" y="321"/>
                  </a:cubicBezTo>
                  <a:cubicBezTo>
                    <a:pt x="1194" y="321"/>
                    <a:pt x="1006" y="452"/>
                    <a:pt x="921" y="630"/>
                  </a:cubicBezTo>
                  <a:cubicBezTo>
                    <a:pt x="833" y="815"/>
                    <a:pt x="849" y="1042"/>
                    <a:pt x="940" y="1225"/>
                  </a:cubicBezTo>
                  <a:cubicBezTo>
                    <a:pt x="866" y="1089"/>
                    <a:pt x="716" y="1023"/>
                    <a:pt x="561" y="1023"/>
                  </a:cubicBezTo>
                  <a:cubicBezTo>
                    <a:pt x="435" y="1023"/>
                    <a:pt x="307" y="1067"/>
                    <a:pt x="216" y="1155"/>
                  </a:cubicBezTo>
                  <a:cubicBezTo>
                    <a:pt x="16" y="1351"/>
                    <a:pt x="0" y="1687"/>
                    <a:pt x="127" y="1937"/>
                  </a:cubicBezTo>
                  <a:cubicBezTo>
                    <a:pt x="254" y="2188"/>
                    <a:pt x="626" y="2542"/>
                    <a:pt x="882" y="2657"/>
                  </a:cubicBezTo>
                  <a:cubicBezTo>
                    <a:pt x="1123" y="2764"/>
                    <a:pt x="1380" y="2818"/>
                    <a:pt x="1635" y="2818"/>
                  </a:cubicBezTo>
                  <a:cubicBezTo>
                    <a:pt x="2268" y="2818"/>
                    <a:pt x="2883" y="2487"/>
                    <a:pt x="3172" y="1825"/>
                  </a:cubicBezTo>
                  <a:cubicBezTo>
                    <a:pt x="3340" y="1440"/>
                    <a:pt x="3336" y="983"/>
                    <a:pt x="3159" y="600"/>
                  </a:cubicBezTo>
                  <a:cubicBezTo>
                    <a:pt x="3060" y="386"/>
                    <a:pt x="2904" y="191"/>
                    <a:pt x="2693" y="82"/>
                  </a:cubicBezTo>
                  <a:cubicBezTo>
                    <a:pt x="2588" y="29"/>
                    <a:pt x="2470" y="0"/>
                    <a:pt x="235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4" name="Google Shape;2384;p34"/>
            <p:cNvSpPr/>
            <p:nvPr/>
          </p:nvSpPr>
          <p:spPr>
            <a:xfrm>
              <a:off x="7826431" y="846832"/>
              <a:ext cx="96194" cy="40800"/>
            </a:xfrm>
            <a:custGeom>
              <a:avLst/>
              <a:gdLst/>
              <a:ahLst/>
              <a:cxnLst/>
              <a:rect l="l" t="t" r="r" b="b"/>
              <a:pathLst>
                <a:path w="3218" h="1365" extrusionOk="0">
                  <a:moveTo>
                    <a:pt x="1491" y="0"/>
                  </a:moveTo>
                  <a:cubicBezTo>
                    <a:pt x="1375" y="0"/>
                    <a:pt x="1256" y="65"/>
                    <a:pt x="1181" y="160"/>
                  </a:cubicBezTo>
                  <a:cubicBezTo>
                    <a:pt x="1079" y="289"/>
                    <a:pt x="1042" y="459"/>
                    <a:pt x="1008" y="621"/>
                  </a:cubicBezTo>
                  <a:cubicBezTo>
                    <a:pt x="938" y="527"/>
                    <a:pt x="976" y="387"/>
                    <a:pt x="924" y="280"/>
                  </a:cubicBezTo>
                  <a:cubicBezTo>
                    <a:pt x="881" y="195"/>
                    <a:pt x="784" y="149"/>
                    <a:pt x="688" y="149"/>
                  </a:cubicBezTo>
                  <a:cubicBezTo>
                    <a:pt x="670" y="149"/>
                    <a:pt x="652" y="151"/>
                    <a:pt x="634" y="154"/>
                  </a:cubicBezTo>
                  <a:cubicBezTo>
                    <a:pt x="523" y="174"/>
                    <a:pt x="428" y="246"/>
                    <a:pt x="351" y="329"/>
                  </a:cubicBezTo>
                  <a:cubicBezTo>
                    <a:pt x="97" y="600"/>
                    <a:pt x="1" y="1009"/>
                    <a:pt x="108" y="1365"/>
                  </a:cubicBezTo>
                  <a:lnTo>
                    <a:pt x="3143" y="1287"/>
                  </a:lnTo>
                  <a:cubicBezTo>
                    <a:pt x="3217" y="1142"/>
                    <a:pt x="3167" y="967"/>
                    <a:pt x="3113" y="814"/>
                  </a:cubicBezTo>
                  <a:cubicBezTo>
                    <a:pt x="3042" y="607"/>
                    <a:pt x="2945" y="374"/>
                    <a:pt x="2738" y="308"/>
                  </a:cubicBezTo>
                  <a:cubicBezTo>
                    <a:pt x="2702" y="296"/>
                    <a:pt x="2666" y="291"/>
                    <a:pt x="2630" y="291"/>
                  </a:cubicBezTo>
                  <a:cubicBezTo>
                    <a:pt x="2497" y="291"/>
                    <a:pt x="2363" y="362"/>
                    <a:pt x="2272" y="462"/>
                  </a:cubicBezTo>
                  <a:cubicBezTo>
                    <a:pt x="2155" y="589"/>
                    <a:pt x="2091" y="755"/>
                    <a:pt x="2040" y="920"/>
                  </a:cubicBezTo>
                  <a:cubicBezTo>
                    <a:pt x="2019" y="649"/>
                    <a:pt x="1922" y="387"/>
                    <a:pt x="1762" y="168"/>
                  </a:cubicBezTo>
                  <a:cubicBezTo>
                    <a:pt x="1723" y="116"/>
                    <a:pt x="1679" y="64"/>
                    <a:pt x="1622" y="32"/>
                  </a:cubicBezTo>
                  <a:cubicBezTo>
                    <a:pt x="1581" y="10"/>
                    <a:pt x="1536" y="0"/>
                    <a:pt x="14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58"/>
        <p:cNvGrpSpPr/>
        <p:nvPr/>
      </p:nvGrpSpPr>
      <p:grpSpPr>
        <a:xfrm>
          <a:off x="0" y="0"/>
          <a:ext cx="0" cy="0"/>
          <a:chOff x="0" y="0"/>
          <a:chExt cx="0" cy="0"/>
        </a:xfrm>
      </p:grpSpPr>
      <p:grpSp>
        <p:nvGrpSpPr>
          <p:cNvPr id="359" name="Google Shape;359;p8"/>
          <p:cNvGrpSpPr/>
          <p:nvPr/>
        </p:nvGrpSpPr>
        <p:grpSpPr>
          <a:xfrm>
            <a:off x="-887569" y="402878"/>
            <a:ext cx="13079393" cy="7215937"/>
            <a:chOff x="-665677" y="302158"/>
            <a:chExt cx="9809545" cy="5411953"/>
          </a:xfrm>
        </p:grpSpPr>
        <p:sp>
          <p:nvSpPr>
            <p:cNvPr id="360" name="Google Shape;360;p8"/>
            <p:cNvSpPr/>
            <p:nvPr/>
          </p:nvSpPr>
          <p:spPr>
            <a:xfrm>
              <a:off x="1770875" y="2770990"/>
              <a:ext cx="5628688" cy="1889464"/>
            </a:xfrm>
            <a:custGeom>
              <a:avLst/>
              <a:gdLst/>
              <a:ahLst/>
              <a:cxnLst/>
              <a:rect l="l" t="t" r="r" b="b"/>
              <a:pathLst>
                <a:path w="69850" h="24762" extrusionOk="0">
                  <a:moveTo>
                    <a:pt x="37590" y="1"/>
                  </a:moveTo>
                  <a:cubicBezTo>
                    <a:pt x="33519" y="1"/>
                    <a:pt x="33240" y="3079"/>
                    <a:pt x="33240" y="3079"/>
                  </a:cubicBezTo>
                  <a:cubicBezTo>
                    <a:pt x="33240" y="3079"/>
                    <a:pt x="33111" y="2110"/>
                    <a:pt x="32231" y="2023"/>
                  </a:cubicBezTo>
                  <a:cubicBezTo>
                    <a:pt x="32199" y="2020"/>
                    <a:pt x="32167" y="2018"/>
                    <a:pt x="32137" y="2018"/>
                  </a:cubicBezTo>
                  <a:cubicBezTo>
                    <a:pt x="31341" y="2018"/>
                    <a:pt x="31231" y="3110"/>
                    <a:pt x="31231" y="3110"/>
                  </a:cubicBezTo>
                  <a:cubicBezTo>
                    <a:pt x="31231" y="3110"/>
                    <a:pt x="30702" y="1854"/>
                    <a:pt x="29832" y="1854"/>
                  </a:cubicBezTo>
                  <a:cubicBezTo>
                    <a:pt x="29810" y="1854"/>
                    <a:pt x="29787" y="1854"/>
                    <a:pt x="29763" y="1856"/>
                  </a:cubicBezTo>
                  <a:cubicBezTo>
                    <a:pt x="28853" y="1927"/>
                    <a:pt x="28321" y="3162"/>
                    <a:pt x="28321" y="3162"/>
                  </a:cubicBezTo>
                  <a:cubicBezTo>
                    <a:pt x="28321" y="3162"/>
                    <a:pt x="27079" y="1577"/>
                    <a:pt x="25041" y="1577"/>
                  </a:cubicBezTo>
                  <a:cubicBezTo>
                    <a:pt x="24350" y="1577"/>
                    <a:pt x="23566" y="1760"/>
                    <a:pt x="22709" y="2249"/>
                  </a:cubicBezTo>
                  <a:cubicBezTo>
                    <a:pt x="19323" y="4177"/>
                    <a:pt x="21993" y="8948"/>
                    <a:pt x="21993" y="8948"/>
                  </a:cubicBezTo>
                  <a:cubicBezTo>
                    <a:pt x="21789" y="8794"/>
                    <a:pt x="21534" y="8719"/>
                    <a:pt x="21280" y="8719"/>
                  </a:cubicBezTo>
                  <a:cubicBezTo>
                    <a:pt x="20971" y="8719"/>
                    <a:pt x="20662" y="8829"/>
                    <a:pt x="20439" y="9045"/>
                  </a:cubicBezTo>
                  <a:cubicBezTo>
                    <a:pt x="20034" y="9437"/>
                    <a:pt x="19966" y="10133"/>
                    <a:pt x="20291" y="10595"/>
                  </a:cubicBezTo>
                  <a:cubicBezTo>
                    <a:pt x="20126" y="10508"/>
                    <a:pt x="19940" y="10466"/>
                    <a:pt x="19754" y="10466"/>
                  </a:cubicBezTo>
                  <a:cubicBezTo>
                    <a:pt x="19377" y="10466"/>
                    <a:pt x="18996" y="10636"/>
                    <a:pt x="18772" y="10941"/>
                  </a:cubicBezTo>
                  <a:cubicBezTo>
                    <a:pt x="18466" y="11356"/>
                    <a:pt x="18483" y="11973"/>
                    <a:pt x="18793" y="12380"/>
                  </a:cubicBezTo>
                  <a:lnTo>
                    <a:pt x="18793" y="12380"/>
                  </a:lnTo>
                  <a:cubicBezTo>
                    <a:pt x="18676" y="12280"/>
                    <a:pt x="18520" y="12232"/>
                    <a:pt x="18359" y="12232"/>
                  </a:cubicBezTo>
                  <a:cubicBezTo>
                    <a:pt x="18183" y="12232"/>
                    <a:pt x="18003" y="12289"/>
                    <a:pt x="17864" y="12397"/>
                  </a:cubicBezTo>
                  <a:cubicBezTo>
                    <a:pt x="17561" y="12634"/>
                    <a:pt x="17434" y="13039"/>
                    <a:pt x="17406" y="13423"/>
                  </a:cubicBezTo>
                  <a:cubicBezTo>
                    <a:pt x="17375" y="13865"/>
                    <a:pt x="17452" y="14314"/>
                    <a:pt x="17630" y="14719"/>
                  </a:cubicBezTo>
                  <a:cubicBezTo>
                    <a:pt x="16725" y="14170"/>
                    <a:pt x="15684" y="13612"/>
                    <a:pt x="14669" y="13612"/>
                  </a:cubicBezTo>
                  <a:cubicBezTo>
                    <a:pt x="14361" y="13612"/>
                    <a:pt x="14056" y="13663"/>
                    <a:pt x="13757" y="13782"/>
                  </a:cubicBezTo>
                  <a:cubicBezTo>
                    <a:pt x="12818" y="14156"/>
                    <a:pt x="12226" y="15137"/>
                    <a:pt x="12069" y="16135"/>
                  </a:cubicBezTo>
                  <a:cubicBezTo>
                    <a:pt x="11912" y="17133"/>
                    <a:pt x="12120" y="18150"/>
                    <a:pt x="12385" y="19126"/>
                  </a:cubicBezTo>
                  <a:cubicBezTo>
                    <a:pt x="12182" y="18837"/>
                    <a:pt x="11833" y="18663"/>
                    <a:pt x="11483" y="18663"/>
                  </a:cubicBezTo>
                  <a:cubicBezTo>
                    <a:pt x="11424" y="18663"/>
                    <a:pt x="11365" y="18668"/>
                    <a:pt x="11307" y="18678"/>
                  </a:cubicBezTo>
                  <a:cubicBezTo>
                    <a:pt x="10902" y="18749"/>
                    <a:pt x="10550" y="19067"/>
                    <a:pt x="10440" y="19462"/>
                  </a:cubicBezTo>
                  <a:cubicBezTo>
                    <a:pt x="10236" y="19000"/>
                    <a:pt x="9742" y="18682"/>
                    <a:pt x="9237" y="18682"/>
                  </a:cubicBezTo>
                  <a:cubicBezTo>
                    <a:pt x="9225" y="18682"/>
                    <a:pt x="9213" y="18682"/>
                    <a:pt x="9201" y="18683"/>
                  </a:cubicBezTo>
                  <a:cubicBezTo>
                    <a:pt x="8681" y="18700"/>
                    <a:pt x="8191" y="19052"/>
                    <a:pt x="8009" y="19537"/>
                  </a:cubicBezTo>
                  <a:cubicBezTo>
                    <a:pt x="7785" y="18951"/>
                    <a:pt x="7189" y="18527"/>
                    <a:pt x="6561" y="18509"/>
                  </a:cubicBezTo>
                  <a:cubicBezTo>
                    <a:pt x="6547" y="18509"/>
                    <a:pt x="6533" y="18508"/>
                    <a:pt x="6518" y="18508"/>
                  </a:cubicBezTo>
                  <a:cubicBezTo>
                    <a:pt x="5904" y="18508"/>
                    <a:pt x="5306" y="18890"/>
                    <a:pt x="5052" y="19449"/>
                  </a:cubicBezTo>
                  <a:cubicBezTo>
                    <a:pt x="4791" y="18427"/>
                    <a:pt x="4006" y="17556"/>
                    <a:pt x="3016" y="17191"/>
                  </a:cubicBezTo>
                  <a:cubicBezTo>
                    <a:pt x="2659" y="17059"/>
                    <a:pt x="2280" y="16995"/>
                    <a:pt x="1901" y="16995"/>
                  </a:cubicBezTo>
                  <a:cubicBezTo>
                    <a:pt x="1227" y="16995"/>
                    <a:pt x="551" y="17198"/>
                    <a:pt x="1" y="17586"/>
                  </a:cubicBezTo>
                  <a:lnTo>
                    <a:pt x="1" y="24762"/>
                  </a:lnTo>
                  <a:lnTo>
                    <a:pt x="69850" y="24762"/>
                  </a:lnTo>
                  <a:lnTo>
                    <a:pt x="69850" y="19264"/>
                  </a:lnTo>
                  <a:cubicBezTo>
                    <a:pt x="69762" y="19264"/>
                    <a:pt x="69234" y="18001"/>
                    <a:pt x="67795" y="17942"/>
                  </a:cubicBezTo>
                  <a:cubicBezTo>
                    <a:pt x="67766" y="17940"/>
                    <a:pt x="67737" y="17940"/>
                    <a:pt x="67709" y="17940"/>
                  </a:cubicBezTo>
                  <a:cubicBezTo>
                    <a:pt x="66342" y="17940"/>
                    <a:pt x="66003" y="19294"/>
                    <a:pt x="66003" y="19294"/>
                  </a:cubicBezTo>
                  <a:cubicBezTo>
                    <a:pt x="66003" y="19294"/>
                    <a:pt x="66003" y="18560"/>
                    <a:pt x="65317" y="18502"/>
                  </a:cubicBezTo>
                  <a:cubicBezTo>
                    <a:pt x="65293" y="18500"/>
                    <a:pt x="65269" y="18499"/>
                    <a:pt x="65246" y="18499"/>
                  </a:cubicBezTo>
                  <a:cubicBezTo>
                    <a:pt x="64629" y="18499"/>
                    <a:pt x="64595" y="19236"/>
                    <a:pt x="64595" y="19236"/>
                  </a:cubicBezTo>
                  <a:cubicBezTo>
                    <a:pt x="64595" y="19236"/>
                    <a:pt x="63861" y="18032"/>
                    <a:pt x="62634" y="17944"/>
                  </a:cubicBezTo>
                  <a:cubicBezTo>
                    <a:pt x="62591" y="17941"/>
                    <a:pt x="62547" y="17940"/>
                    <a:pt x="62505" y="17940"/>
                  </a:cubicBezTo>
                  <a:cubicBezTo>
                    <a:pt x="61349" y="17940"/>
                    <a:pt x="60572" y="19059"/>
                    <a:pt x="60572" y="19059"/>
                  </a:cubicBezTo>
                  <a:cubicBezTo>
                    <a:pt x="60572" y="19059"/>
                    <a:pt x="60513" y="18471"/>
                    <a:pt x="60067" y="18383"/>
                  </a:cubicBezTo>
                  <a:cubicBezTo>
                    <a:pt x="60037" y="18378"/>
                    <a:pt x="60008" y="18375"/>
                    <a:pt x="59980" y="18375"/>
                  </a:cubicBezTo>
                  <a:cubicBezTo>
                    <a:pt x="59581" y="18375"/>
                    <a:pt x="59309" y="18921"/>
                    <a:pt x="59309" y="18921"/>
                  </a:cubicBezTo>
                  <a:cubicBezTo>
                    <a:pt x="59309" y="18921"/>
                    <a:pt x="59425" y="18237"/>
                    <a:pt x="58720" y="17973"/>
                  </a:cubicBezTo>
                  <a:cubicBezTo>
                    <a:pt x="58612" y="17932"/>
                    <a:pt x="58509" y="17915"/>
                    <a:pt x="58412" y="17915"/>
                  </a:cubicBezTo>
                  <a:cubicBezTo>
                    <a:pt x="57875" y="17915"/>
                    <a:pt x="57518" y="18441"/>
                    <a:pt x="57518" y="18441"/>
                  </a:cubicBezTo>
                  <a:cubicBezTo>
                    <a:pt x="57518" y="18441"/>
                    <a:pt x="58105" y="16886"/>
                    <a:pt x="57076" y="16328"/>
                  </a:cubicBezTo>
                  <a:cubicBezTo>
                    <a:pt x="56745" y="16149"/>
                    <a:pt x="56433" y="16088"/>
                    <a:pt x="56161" y="16088"/>
                  </a:cubicBezTo>
                  <a:cubicBezTo>
                    <a:pt x="55589" y="16088"/>
                    <a:pt x="55197" y="16358"/>
                    <a:pt x="55197" y="16358"/>
                  </a:cubicBezTo>
                  <a:cubicBezTo>
                    <a:pt x="55197" y="16358"/>
                    <a:pt x="56549" y="15271"/>
                    <a:pt x="56000" y="14272"/>
                  </a:cubicBezTo>
                  <a:cubicBezTo>
                    <a:pt x="55741" y="13800"/>
                    <a:pt x="55227" y="13676"/>
                    <a:pt x="54756" y="13676"/>
                  </a:cubicBezTo>
                  <a:cubicBezTo>
                    <a:pt x="54413" y="13676"/>
                    <a:pt x="54094" y="13742"/>
                    <a:pt x="53913" y="13788"/>
                  </a:cubicBezTo>
                  <a:lnTo>
                    <a:pt x="53913" y="13788"/>
                  </a:lnTo>
                  <a:cubicBezTo>
                    <a:pt x="54489" y="13612"/>
                    <a:pt x="56457" y="12881"/>
                    <a:pt x="55903" y="11247"/>
                  </a:cubicBezTo>
                  <a:cubicBezTo>
                    <a:pt x="55358" y="9635"/>
                    <a:pt x="53851" y="9509"/>
                    <a:pt x="53394" y="9509"/>
                  </a:cubicBezTo>
                  <a:cubicBezTo>
                    <a:pt x="53309" y="9509"/>
                    <a:pt x="53261" y="9514"/>
                    <a:pt x="53261" y="9514"/>
                  </a:cubicBezTo>
                  <a:cubicBezTo>
                    <a:pt x="53261" y="9514"/>
                    <a:pt x="55930" y="6895"/>
                    <a:pt x="53729" y="4874"/>
                  </a:cubicBezTo>
                  <a:cubicBezTo>
                    <a:pt x="53165" y="4355"/>
                    <a:pt x="52529" y="4163"/>
                    <a:pt x="51895" y="4163"/>
                  </a:cubicBezTo>
                  <a:cubicBezTo>
                    <a:pt x="50057" y="4163"/>
                    <a:pt x="48237" y="5784"/>
                    <a:pt x="48237" y="5784"/>
                  </a:cubicBezTo>
                  <a:cubicBezTo>
                    <a:pt x="48237" y="5784"/>
                    <a:pt x="49471" y="2347"/>
                    <a:pt x="46708" y="1413"/>
                  </a:cubicBezTo>
                  <a:cubicBezTo>
                    <a:pt x="46307" y="1277"/>
                    <a:pt x="45931" y="1219"/>
                    <a:pt x="45581" y="1219"/>
                  </a:cubicBezTo>
                  <a:cubicBezTo>
                    <a:pt x="43522" y="1219"/>
                    <a:pt x="42364" y="3227"/>
                    <a:pt x="42364" y="3227"/>
                  </a:cubicBezTo>
                  <a:cubicBezTo>
                    <a:pt x="42364" y="3227"/>
                    <a:pt x="41864" y="55"/>
                    <a:pt x="37693" y="2"/>
                  </a:cubicBezTo>
                  <a:cubicBezTo>
                    <a:pt x="37659" y="1"/>
                    <a:pt x="37624" y="1"/>
                    <a:pt x="37590"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61" name="Google Shape;361;p8"/>
            <p:cNvGrpSpPr/>
            <p:nvPr/>
          </p:nvGrpSpPr>
          <p:grpSpPr>
            <a:xfrm>
              <a:off x="-14" y="4224876"/>
              <a:ext cx="9143881" cy="1489235"/>
              <a:chOff x="626075" y="3657856"/>
              <a:chExt cx="5447326" cy="1489235"/>
            </a:xfrm>
          </p:grpSpPr>
          <p:sp>
            <p:nvSpPr>
              <p:cNvPr id="362" name="Google Shape;362;p8"/>
              <p:cNvSpPr/>
              <p:nvPr/>
            </p:nvSpPr>
            <p:spPr>
              <a:xfrm>
                <a:off x="2628955" y="4093433"/>
                <a:ext cx="44680" cy="72275"/>
              </a:xfrm>
              <a:custGeom>
                <a:avLst/>
                <a:gdLst/>
                <a:ahLst/>
                <a:cxnLst/>
                <a:rect l="l" t="t" r="r" b="b"/>
                <a:pathLst>
                  <a:path w="811" h="1312" extrusionOk="0">
                    <a:moveTo>
                      <a:pt x="197" y="1"/>
                    </a:moveTo>
                    <a:cubicBezTo>
                      <a:pt x="170" y="1"/>
                      <a:pt x="144" y="8"/>
                      <a:pt x="119" y="22"/>
                    </a:cubicBezTo>
                    <a:cubicBezTo>
                      <a:pt x="34" y="71"/>
                      <a:pt x="0" y="189"/>
                      <a:pt x="45" y="285"/>
                    </a:cubicBezTo>
                    <a:lnTo>
                      <a:pt x="460" y="1205"/>
                    </a:lnTo>
                    <a:cubicBezTo>
                      <a:pt x="491" y="1273"/>
                      <a:pt x="551" y="1311"/>
                      <a:pt x="615" y="1311"/>
                    </a:cubicBezTo>
                    <a:cubicBezTo>
                      <a:pt x="619" y="1311"/>
                      <a:pt x="622" y="1311"/>
                      <a:pt x="625" y="1311"/>
                    </a:cubicBezTo>
                    <a:cubicBezTo>
                      <a:pt x="648" y="1308"/>
                      <a:pt x="671" y="1304"/>
                      <a:pt x="692" y="1290"/>
                    </a:cubicBezTo>
                    <a:cubicBezTo>
                      <a:pt x="777" y="1240"/>
                      <a:pt x="810" y="1122"/>
                      <a:pt x="767" y="1026"/>
                    </a:cubicBezTo>
                    <a:lnTo>
                      <a:pt x="350" y="107"/>
                    </a:lnTo>
                    <a:cubicBezTo>
                      <a:pt x="320" y="40"/>
                      <a:pt x="260" y="1"/>
                      <a:pt x="1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8"/>
              <p:cNvSpPr/>
              <p:nvPr/>
            </p:nvSpPr>
            <p:spPr>
              <a:xfrm>
                <a:off x="2681348" y="4057351"/>
                <a:ext cx="20329" cy="94475"/>
              </a:xfrm>
              <a:custGeom>
                <a:avLst/>
                <a:gdLst/>
                <a:ahLst/>
                <a:cxnLst/>
                <a:rect l="l" t="t" r="r" b="b"/>
                <a:pathLst>
                  <a:path w="369" h="1715" extrusionOk="0">
                    <a:moveTo>
                      <a:pt x="174" y="1"/>
                    </a:moveTo>
                    <a:cubicBezTo>
                      <a:pt x="173" y="1"/>
                      <a:pt x="172" y="1"/>
                      <a:pt x="171" y="1"/>
                    </a:cubicBezTo>
                    <a:cubicBezTo>
                      <a:pt x="73" y="5"/>
                      <a:pt x="1" y="93"/>
                      <a:pt x="2" y="201"/>
                    </a:cubicBezTo>
                    <a:lnTo>
                      <a:pt x="23" y="1523"/>
                    </a:lnTo>
                    <a:cubicBezTo>
                      <a:pt x="26" y="1629"/>
                      <a:pt x="102" y="1715"/>
                      <a:pt x="196" y="1715"/>
                    </a:cubicBezTo>
                    <a:cubicBezTo>
                      <a:pt x="197" y="1715"/>
                      <a:pt x="197" y="1715"/>
                      <a:pt x="198" y="1715"/>
                    </a:cubicBezTo>
                    <a:lnTo>
                      <a:pt x="207" y="1715"/>
                    </a:lnTo>
                    <a:cubicBezTo>
                      <a:pt x="298" y="1709"/>
                      <a:pt x="369" y="1621"/>
                      <a:pt x="368" y="1515"/>
                    </a:cubicBezTo>
                    <a:lnTo>
                      <a:pt x="346" y="194"/>
                    </a:lnTo>
                    <a:cubicBezTo>
                      <a:pt x="345" y="87"/>
                      <a:pt x="269" y="1"/>
                      <a:pt x="17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8"/>
              <p:cNvSpPr/>
              <p:nvPr/>
            </p:nvSpPr>
            <p:spPr>
              <a:xfrm>
                <a:off x="626075" y="3758942"/>
                <a:ext cx="5447326" cy="1388150"/>
              </a:xfrm>
              <a:custGeom>
                <a:avLst/>
                <a:gdLst/>
                <a:ahLst/>
                <a:cxnLst/>
                <a:rect l="l" t="t" r="r" b="b"/>
                <a:pathLst>
                  <a:path w="98876" h="25199" extrusionOk="0">
                    <a:moveTo>
                      <a:pt x="27582" y="1"/>
                    </a:moveTo>
                    <a:cubicBezTo>
                      <a:pt x="7201" y="1"/>
                      <a:pt x="1" y="3798"/>
                      <a:pt x="1" y="3798"/>
                    </a:cubicBezTo>
                    <a:lnTo>
                      <a:pt x="1" y="25199"/>
                    </a:lnTo>
                    <a:lnTo>
                      <a:pt x="98876" y="25199"/>
                    </a:lnTo>
                    <a:lnTo>
                      <a:pt x="98876" y="10787"/>
                    </a:lnTo>
                    <a:cubicBezTo>
                      <a:pt x="98876" y="10787"/>
                      <a:pt x="93295" y="6427"/>
                      <a:pt x="54587" y="1782"/>
                    </a:cubicBezTo>
                    <a:cubicBezTo>
                      <a:pt x="43740" y="481"/>
                      <a:pt x="34828" y="1"/>
                      <a:pt x="27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8"/>
              <p:cNvSpPr/>
              <p:nvPr/>
            </p:nvSpPr>
            <p:spPr>
              <a:xfrm>
                <a:off x="5361974" y="4047270"/>
                <a:ext cx="117016" cy="122294"/>
              </a:xfrm>
              <a:custGeom>
                <a:avLst/>
                <a:gdLst/>
                <a:ahLst/>
                <a:cxnLst/>
                <a:rect l="l" t="t" r="r" b="b"/>
                <a:pathLst>
                  <a:path w="2124" h="2220" extrusionOk="0">
                    <a:moveTo>
                      <a:pt x="1609" y="1"/>
                    </a:moveTo>
                    <a:cubicBezTo>
                      <a:pt x="1589" y="1"/>
                      <a:pt x="1569" y="3"/>
                      <a:pt x="1549" y="6"/>
                    </a:cubicBezTo>
                    <a:cubicBezTo>
                      <a:pt x="1368" y="39"/>
                      <a:pt x="1240" y="194"/>
                      <a:pt x="1140" y="345"/>
                    </a:cubicBezTo>
                    <a:cubicBezTo>
                      <a:pt x="951" y="627"/>
                      <a:pt x="798" y="936"/>
                      <a:pt x="689" y="1257"/>
                    </a:cubicBezTo>
                    <a:cubicBezTo>
                      <a:pt x="633" y="931"/>
                      <a:pt x="578" y="606"/>
                      <a:pt x="524" y="280"/>
                    </a:cubicBezTo>
                    <a:cubicBezTo>
                      <a:pt x="512" y="215"/>
                      <a:pt x="497" y="146"/>
                      <a:pt x="448" y="104"/>
                    </a:cubicBezTo>
                    <a:cubicBezTo>
                      <a:pt x="421" y="81"/>
                      <a:pt x="388" y="71"/>
                      <a:pt x="354" y="71"/>
                    </a:cubicBezTo>
                    <a:cubicBezTo>
                      <a:pt x="299" y="71"/>
                      <a:pt x="243" y="96"/>
                      <a:pt x="204" y="135"/>
                    </a:cubicBezTo>
                    <a:cubicBezTo>
                      <a:pt x="140" y="198"/>
                      <a:pt x="115" y="288"/>
                      <a:pt x="95" y="377"/>
                    </a:cubicBezTo>
                    <a:cubicBezTo>
                      <a:pt x="12" y="742"/>
                      <a:pt x="1" y="1125"/>
                      <a:pt x="65" y="1495"/>
                    </a:cubicBezTo>
                    <a:cubicBezTo>
                      <a:pt x="84" y="1605"/>
                      <a:pt x="123" y="1730"/>
                      <a:pt x="229" y="1765"/>
                    </a:cubicBezTo>
                    <a:lnTo>
                      <a:pt x="1289" y="2219"/>
                    </a:lnTo>
                    <a:cubicBezTo>
                      <a:pt x="1621" y="1882"/>
                      <a:pt x="1869" y="1467"/>
                      <a:pt x="2012" y="1017"/>
                    </a:cubicBezTo>
                    <a:cubicBezTo>
                      <a:pt x="2080" y="805"/>
                      <a:pt x="2123" y="572"/>
                      <a:pt x="2053" y="359"/>
                    </a:cubicBezTo>
                    <a:cubicBezTo>
                      <a:pt x="1989" y="165"/>
                      <a:pt x="1807" y="1"/>
                      <a:pt x="16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8"/>
              <p:cNvSpPr/>
              <p:nvPr/>
            </p:nvSpPr>
            <p:spPr>
              <a:xfrm>
                <a:off x="4176278" y="3853858"/>
                <a:ext cx="111617" cy="123176"/>
              </a:xfrm>
              <a:custGeom>
                <a:avLst/>
                <a:gdLst/>
                <a:ahLst/>
                <a:cxnLst/>
                <a:rect l="l" t="t" r="r" b="b"/>
                <a:pathLst>
                  <a:path w="2026" h="2236" extrusionOk="0">
                    <a:moveTo>
                      <a:pt x="1454" y="1"/>
                    </a:moveTo>
                    <a:cubicBezTo>
                      <a:pt x="1398" y="1"/>
                      <a:pt x="1343" y="12"/>
                      <a:pt x="1292" y="38"/>
                    </a:cubicBezTo>
                    <a:cubicBezTo>
                      <a:pt x="1129" y="117"/>
                      <a:pt x="1050" y="302"/>
                      <a:pt x="995" y="477"/>
                    </a:cubicBezTo>
                    <a:cubicBezTo>
                      <a:pt x="895" y="801"/>
                      <a:pt x="836" y="1139"/>
                      <a:pt x="820" y="1479"/>
                    </a:cubicBezTo>
                    <a:cubicBezTo>
                      <a:pt x="678" y="1181"/>
                      <a:pt x="532" y="885"/>
                      <a:pt x="388" y="587"/>
                    </a:cubicBezTo>
                    <a:cubicBezTo>
                      <a:pt x="360" y="529"/>
                      <a:pt x="326" y="465"/>
                      <a:pt x="267" y="439"/>
                    </a:cubicBezTo>
                    <a:cubicBezTo>
                      <a:pt x="250" y="431"/>
                      <a:pt x="231" y="428"/>
                      <a:pt x="213" y="428"/>
                    </a:cubicBezTo>
                    <a:cubicBezTo>
                      <a:pt x="145" y="428"/>
                      <a:pt x="76" y="475"/>
                      <a:pt x="42" y="537"/>
                    </a:cubicBezTo>
                    <a:cubicBezTo>
                      <a:pt x="0" y="616"/>
                      <a:pt x="0" y="710"/>
                      <a:pt x="6" y="800"/>
                    </a:cubicBezTo>
                    <a:cubicBezTo>
                      <a:pt x="30" y="1175"/>
                      <a:pt x="127" y="1547"/>
                      <a:pt x="291" y="1884"/>
                    </a:cubicBezTo>
                    <a:cubicBezTo>
                      <a:pt x="339" y="1983"/>
                      <a:pt x="412" y="2092"/>
                      <a:pt x="524" y="2097"/>
                    </a:cubicBezTo>
                    <a:lnTo>
                      <a:pt x="1664" y="2235"/>
                    </a:lnTo>
                    <a:cubicBezTo>
                      <a:pt x="1886" y="1819"/>
                      <a:pt x="2010" y="1350"/>
                      <a:pt x="2020" y="879"/>
                    </a:cubicBezTo>
                    <a:cubicBezTo>
                      <a:pt x="2026" y="655"/>
                      <a:pt x="2003" y="420"/>
                      <a:pt x="1876" y="235"/>
                    </a:cubicBezTo>
                    <a:cubicBezTo>
                      <a:pt x="1781" y="98"/>
                      <a:pt x="1615" y="1"/>
                      <a:pt x="14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8"/>
              <p:cNvSpPr/>
              <p:nvPr/>
            </p:nvSpPr>
            <p:spPr>
              <a:xfrm>
                <a:off x="3928252" y="3836505"/>
                <a:ext cx="74430" cy="97835"/>
              </a:xfrm>
              <a:custGeom>
                <a:avLst/>
                <a:gdLst/>
                <a:ahLst/>
                <a:cxnLst/>
                <a:rect l="l" t="t" r="r" b="b"/>
                <a:pathLst>
                  <a:path w="1351" h="1776" extrusionOk="0">
                    <a:moveTo>
                      <a:pt x="181" y="0"/>
                    </a:moveTo>
                    <a:cubicBezTo>
                      <a:pt x="122" y="0"/>
                      <a:pt x="68" y="42"/>
                      <a:pt x="40" y="96"/>
                    </a:cubicBezTo>
                    <a:cubicBezTo>
                      <a:pt x="9" y="152"/>
                      <a:pt x="5" y="219"/>
                      <a:pt x="5" y="284"/>
                    </a:cubicBezTo>
                    <a:cubicBezTo>
                      <a:pt x="1" y="711"/>
                      <a:pt x="125" y="1136"/>
                      <a:pt x="355" y="1495"/>
                    </a:cubicBezTo>
                    <a:lnTo>
                      <a:pt x="997" y="1776"/>
                    </a:lnTo>
                    <a:cubicBezTo>
                      <a:pt x="1052" y="1625"/>
                      <a:pt x="1107" y="1476"/>
                      <a:pt x="1163" y="1327"/>
                    </a:cubicBezTo>
                    <a:cubicBezTo>
                      <a:pt x="1230" y="1136"/>
                      <a:pt x="1301" y="946"/>
                      <a:pt x="1326" y="747"/>
                    </a:cubicBezTo>
                    <a:cubicBezTo>
                      <a:pt x="1350" y="548"/>
                      <a:pt x="1329" y="333"/>
                      <a:pt x="1223" y="162"/>
                    </a:cubicBezTo>
                    <a:cubicBezTo>
                      <a:pt x="1209" y="138"/>
                      <a:pt x="1194" y="114"/>
                      <a:pt x="1171" y="99"/>
                    </a:cubicBezTo>
                    <a:cubicBezTo>
                      <a:pt x="1148" y="82"/>
                      <a:pt x="1122" y="75"/>
                      <a:pt x="1096" y="75"/>
                    </a:cubicBezTo>
                    <a:cubicBezTo>
                      <a:pt x="1029" y="75"/>
                      <a:pt x="957" y="120"/>
                      <a:pt x="908" y="171"/>
                    </a:cubicBezTo>
                    <a:cubicBezTo>
                      <a:pt x="743" y="340"/>
                      <a:pt x="659" y="570"/>
                      <a:pt x="608" y="799"/>
                    </a:cubicBezTo>
                    <a:cubicBezTo>
                      <a:pt x="532" y="586"/>
                      <a:pt x="447" y="375"/>
                      <a:pt x="355" y="169"/>
                    </a:cubicBezTo>
                    <a:cubicBezTo>
                      <a:pt x="323" y="96"/>
                      <a:pt x="276" y="13"/>
                      <a:pt x="197" y="1"/>
                    </a:cubicBezTo>
                    <a:cubicBezTo>
                      <a:pt x="192" y="1"/>
                      <a:pt x="186" y="0"/>
                      <a:pt x="18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8"/>
              <p:cNvSpPr/>
              <p:nvPr/>
            </p:nvSpPr>
            <p:spPr>
              <a:xfrm>
                <a:off x="2362749" y="3657856"/>
                <a:ext cx="111672" cy="123176"/>
              </a:xfrm>
              <a:custGeom>
                <a:avLst/>
                <a:gdLst/>
                <a:ahLst/>
                <a:cxnLst/>
                <a:rect l="l" t="t" r="r" b="b"/>
                <a:pathLst>
                  <a:path w="2027" h="2236" extrusionOk="0">
                    <a:moveTo>
                      <a:pt x="1455" y="0"/>
                    </a:moveTo>
                    <a:cubicBezTo>
                      <a:pt x="1399" y="0"/>
                      <a:pt x="1344" y="12"/>
                      <a:pt x="1292" y="37"/>
                    </a:cubicBezTo>
                    <a:cubicBezTo>
                      <a:pt x="1130" y="116"/>
                      <a:pt x="1049" y="301"/>
                      <a:pt x="996" y="476"/>
                    </a:cubicBezTo>
                    <a:cubicBezTo>
                      <a:pt x="894" y="801"/>
                      <a:pt x="836" y="1138"/>
                      <a:pt x="821" y="1479"/>
                    </a:cubicBezTo>
                    <a:cubicBezTo>
                      <a:pt x="678" y="1181"/>
                      <a:pt x="533" y="884"/>
                      <a:pt x="389" y="586"/>
                    </a:cubicBezTo>
                    <a:cubicBezTo>
                      <a:pt x="361" y="527"/>
                      <a:pt x="327" y="464"/>
                      <a:pt x="266" y="438"/>
                    </a:cubicBezTo>
                    <a:cubicBezTo>
                      <a:pt x="249" y="431"/>
                      <a:pt x="231" y="427"/>
                      <a:pt x="212" y="427"/>
                    </a:cubicBezTo>
                    <a:cubicBezTo>
                      <a:pt x="145" y="427"/>
                      <a:pt x="76" y="474"/>
                      <a:pt x="43" y="537"/>
                    </a:cubicBezTo>
                    <a:cubicBezTo>
                      <a:pt x="1" y="616"/>
                      <a:pt x="1" y="709"/>
                      <a:pt x="5" y="800"/>
                    </a:cubicBezTo>
                    <a:cubicBezTo>
                      <a:pt x="30" y="1175"/>
                      <a:pt x="128" y="1546"/>
                      <a:pt x="291" y="1882"/>
                    </a:cubicBezTo>
                    <a:cubicBezTo>
                      <a:pt x="339" y="1981"/>
                      <a:pt x="413" y="2091"/>
                      <a:pt x="524" y="2097"/>
                    </a:cubicBezTo>
                    <a:lnTo>
                      <a:pt x="1663" y="2235"/>
                    </a:lnTo>
                    <a:cubicBezTo>
                      <a:pt x="1886" y="1819"/>
                      <a:pt x="2009" y="1350"/>
                      <a:pt x="2020" y="879"/>
                    </a:cubicBezTo>
                    <a:cubicBezTo>
                      <a:pt x="2026" y="654"/>
                      <a:pt x="2002" y="420"/>
                      <a:pt x="1875" y="235"/>
                    </a:cubicBezTo>
                    <a:cubicBezTo>
                      <a:pt x="1781" y="97"/>
                      <a:pt x="1616" y="0"/>
                      <a:pt x="14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8"/>
              <p:cNvSpPr/>
              <p:nvPr/>
            </p:nvSpPr>
            <p:spPr>
              <a:xfrm>
                <a:off x="701827" y="3816618"/>
                <a:ext cx="120653" cy="128299"/>
              </a:xfrm>
              <a:custGeom>
                <a:avLst/>
                <a:gdLst/>
                <a:ahLst/>
                <a:cxnLst/>
                <a:rect l="l" t="t" r="r" b="b"/>
                <a:pathLst>
                  <a:path w="2190" h="2329" extrusionOk="0">
                    <a:moveTo>
                      <a:pt x="1307" y="0"/>
                    </a:moveTo>
                    <a:cubicBezTo>
                      <a:pt x="1193" y="0"/>
                      <a:pt x="1083" y="37"/>
                      <a:pt x="1006" y="120"/>
                    </a:cubicBezTo>
                    <a:cubicBezTo>
                      <a:pt x="881" y="252"/>
                      <a:pt x="871" y="454"/>
                      <a:pt x="883" y="636"/>
                    </a:cubicBezTo>
                    <a:cubicBezTo>
                      <a:pt x="902" y="976"/>
                      <a:pt x="966" y="1314"/>
                      <a:pt x="1072" y="1637"/>
                    </a:cubicBezTo>
                    <a:cubicBezTo>
                      <a:pt x="833" y="1410"/>
                      <a:pt x="593" y="1181"/>
                      <a:pt x="353" y="954"/>
                    </a:cubicBezTo>
                    <a:cubicBezTo>
                      <a:pt x="305" y="910"/>
                      <a:pt x="253" y="862"/>
                      <a:pt x="187" y="859"/>
                    </a:cubicBezTo>
                    <a:cubicBezTo>
                      <a:pt x="184" y="859"/>
                      <a:pt x="181" y="859"/>
                      <a:pt x="179" y="859"/>
                    </a:cubicBezTo>
                    <a:cubicBezTo>
                      <a:pt x="95" y="859"/>
                      <a:pt x="24" y="944"/>
                      <a:pt x="13" y="1030"/>
                    </a:cubicBezTo>
                    <a:cubicBezTo>
                      <a:pt x="1" y="1117"/>
                      <a:pt x="34" y="1208"/>
                      <a:pt x="71" y="1290"/>
                    </a:cubicBezTo>
                    <a:cubicBezTo>
                      <a:pt x="225" y="1631"/>
                      <a:pt x="447" y="1943"/>
                      <a:pt x="719" y="2201"/>
                    </a:cubicBezTo>
                    <a:cubicBezTo>
                      <a:pt x="784" y="2265"/>
                      <a:pt x="869" y="2329"/>
                      <a:pt x="957" y="2329"/>
                    </a:cubicBezTo>
                    <a:cubicBezTo>
                      <a:pt x="975" y="2329"/>
                      <a:pt x="993" y="2326"/>
                      <a:pt x="1011" y="2320"/>
                    </a:cubicBezTo>
                    <a:lnTo>
                      <a:pt x="2128" y="2046"/>
                    </a:lnTo>
                    <a:cubicBezTo>
                      <a:pt x="2190" y="1579"/>
                      <a:pt x="2140" y="1095"/>
                      <a:pt x="1985" y="650"/>
                    </a:cubicBezTo>
                    <a:cubicBezTo>
                      <a:pt x="1912" y="439"/>
                      <a:pt x="1806" y="227"/>
                      <a:pt x="1622" y="98"/>
                    </a:cubicBezTo>
                    <a:cubicBezTo>
                      <a:pt x="1532" y="36"/>
                      <a:pt x="1418" y="0"/>
                      <a:pt x="1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8"/>
              <p:cNvSpPr/>
              <p:nvPr/>
            </p:nvSpPr>
            <p:spPr>
              <a:xfrm>
                <a:off x="2509350" y="3689477"/>
                <a:ext cx="75256" cy="102132"/>
              </a:xfrm>
              <a:custGeom>
                <a:avLst/>
                <a:gdLst/>
                <a:ahLst/>
                <a:cxnLst/>
                <a:rect l="l" t="t" r="r" b="b"/>
                <a:pathLst>
                  <a:path w="1366" h="1854" extrusionOk="0">
                    <a:moveTo>
                      <a:pt x="246" y="0"/>
                    </a:moveTo>
                    <a:cubicBezTo>
                      <a:pt x="192" y="0"/>
                      <a:pt x="139" y="34"/>
                      <a:pt x="109" y="80"/>
                    </a:cubicBezTo>
                    <a:cubicBezTo>
                      <a:pt x="72" y="135"/>
                      <a:pt x="60" y="202"/>
                      <a:pt x="53" y="265"/>
                    </a:cubicBezTo>
                    <a:cubicBezTo>
                      <a:pt x="0" y="689"/>
                      <a:pt x="75" y="1128"/>
                      <a:pt x="266" y="1507"/>
                    </a:cubicBezTo>
                    <a:lnTo>
                      <a:pt x="878" y="1853"/>
                    </a:lnTo>
                    <a:cubicBezTo>
                      <a:pt x="949" y="1711"/>
                      <a:pt x="1019" y="1569"/>
                      <a:pt x="1090" y="1427"/>
                    </a:cubicBezTo>
                    <a:cubicBezTo>
                      <a:pt x="1180" y="1246"/>
                      <a:pt x="1271" y="1065"/>
                      <a:pt x="1317" y="869"/>
                    </a:cubicBezTo>
                    <a:cubicBezTo>
                      <a:pt x="1365" y="673"/>
                      <a:pt x="1365" y="460"/>
                      <a:pt x="1281" y="278"/>
                    </a:cubicBezTo>
                    <a:cubicBezTo>
                      <a:pt x="1268" y="251"/>
                      <a:pt x="1257" y="227"/>
                      <a:pt x="1235" y="209"/>
                    </a:cubicBezTo>
                    <a:cubicBezTo>
                      <a:pt x="1210" y="187"/>
                      <a:pt x="1179" y="177"/>
                      <a:pt x="1147" y="177"/>
                    </a:cubicBezTo>
                    <a:cubicBezTo>
                      <a:pt x="1085" y="177"/>
                      <a:pt x="1016" y="212"/>
                      <a:pt x="964" y="254"/>
                    </a:cubicBezTo>
                    <a:cubicBezTo>
                      <a:pt x="784" y="402"/>
                      <a:pt x="672" y="621"/>
                      <a:pt x="596" y="842"/>
                    </a:cubicBezTo>
                    <a:cubicBezTo>
                      <a:pt x="544" y="622"/>
                      <a:pt x="483" y="403"/>
                      <a:pt x="414" y="187"/>
                    </a:cubicBezTo>
                    <a:cubicBezTo>
                      <a:pt x="390" y="113"/>
                      <a:pt x="353" y="24"/>
                      <a:pt x="276" y="4"/>
                    </a:cubicBezTo>
                    <a:cubicBezTo>
                      <a:pt x="266" y="2"/>
                      <a:pt x="256" y="0"/>
                      <a:pt x="2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8"/>
              <p:cNvSpPr/>
              <p:nvPr/>
            </p:nvSpPr>
            <p:spPr>
              <a:xfrm>
                <a:off x="4419345" y="4416686"/>
                <a:ext cx="454678" cy="211977"/>
              </a:xfrm>
              <a:custGeom>
                <a:avLst/>
                <a:gdLst/>
                <a:ahLst/>
                <a:cxnLst/>
                <a:rect l="l" t="t" r="r" b="b"/>
                <a:pathLst>
                  <a:path w="8253" h="3848" extrusionOk="0">
                    <a:moveTo>
                      <a:pt x="3742" y="1"/>
                    </a:moveTo>
                    <a:cubicBezTo>
                      <a:pt x="2718" y="1"/>
                      <a:pt x="1694" y="206"/>
                      <a:pt x="753" y="610"/>
                    </a:cubicBezTo>
                    <a:cubicBezTo>
                      <a:pt x="595" y="677"/>
                      <a:pt x="435" y="754"/>
                      <a:pt x="325" y="885"/>
                    </a:cubicBezTo>
                    <a:cubicBezTo>
                      <a:pt x="0" y="1275"/>
                      <a:pt x="288" y="1869"/>
                      <a:pt x="650" y="2226"/>
                    </a:cubicBezTo>
                    <a:cubicBezTo>
                      <a:pt x="1656" y="3217"/>
                      <a:pt x="3732" y="3847"/>
                      <a:pt x="5317" y="3847"/>
                    </a:cubicBezTo>
                    <a:cubicBezTo>
                      <a:pt x="5542" y="3847"/>
                      <a:pt x="5757" y="3835"/>
                      <a:pt x="5957" y="3809"/>
                    </a:cubicBezTo>
                    <a:cubicBezTo>
                      <a:pt x="8252" y="3511"/>
                      <a:pt x="7720" y="835"/>
                      <a:pt x="5802" y="287"/>
                    </a:cubicBezTo>
                    <a:cubicBezTo>
                      <a:pt x="5133" y="96"/>
                      <a:pt x="4437" y="1"/>
                      <a:pt x="37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8"/>
              <p:cNvSpPr/>
              <p:nvPr/>
            </p:nvSpPr>
            <p:spPr>
              <a:xfrm>
                <a:off x="5014562" y="4239415"/>
                <a:ext cx="332814" cy="161131"/>
              </a:xfrm>
              <a:custGeom>
                <a:avLst/>
                <a:gdLst/>
                <a:ahLst/>
                <a:cxnLst/>
                <a:rect l="l" t="t" r="r" b="b"/>
                <a:pathLst>
                  <a:path w="6041" h="2925" extrusionOk="0">
                    <a:moveTo>
                      <a:pt x="2580" y="1"/>
                    </a:moveTo>
                    <a:cubicBezTo>
                      <a:pt x="2461" y="1"/>
                      <a:pt x="2343" y="5"/>
                      <a:pt x="2225" y="13"/>
                    </a:cubicBezTo>
                    <a:cubicBezTo>
                      <a:pt x="1565" y="60"/>
                      <a:pt x="878" y="252"/>
                      <a:pt x="425" y="736"/>
                    </a:cubicBezTo>
                    <a:cubicBezTo>
                      <a:pt x="169" y="1008"/>
                      <a:pt x="0" y="1408"/>
                      <a:pt x="128" y="1759"/>
                    </a:cubicBezTo>
                    <a:cubicBezTo>
                      <a:pt x="417" y="2547"/>
                      <a:pt x="1617" y="2925"/>
                      <a:pt x="2825" y="2925"/>
                    </a:cubicBezTo>
                    <a:cubicBezTo>
                      <a:pt x="4426" y="2925"/>
                      <a:pt x="6040" y="2260"/>
                      <a:pt x="5561" y="1005"/>
                    </a:cubicBezTo>
                    <a:cubicBezTo>
                      <a:pt x="5525" y="908"/>
                      <a:pt x="5430" y="843"/>
                      <a:pt x="5343" y="788"/>
                    </a:cubicBezTo>
                    <a:cubicBezTo>
                      <a:pt x="4519" y="276"/>
                      <a:pt x="3549" y="1"/>
                      <a:pt x="258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8"/>
              <p:cNvSpPr/>
              <p:nvPr/>
            </p:nvSpPr>
            <p:spPr>
              <a:xfrm>
                <a:off x="2653967" y="3850828"/>
                <a:ext cx="457929" cy="183331"/>
              </a:xfrm>
              <a:custGeom>
                <a:avLst/>
                <a:gdLst/>
                <a:ahLst/>
                <a:cxnLst/>
                <a:rect l="l" t="t" r="r" b="b"/>
                <a:pathLst>
                  <a:path w="8312" h="3328" extrusionOk="0">
                    <a:moveTo>
                      <a:pt x="4338" y="0"/>
                    </a:moveTo>
                    <a:cubicBezTo>
                      <a:pt x="3798" y="0"/>
                      <a:pt x="3258" y="20"/>
                      <a:pt x="2719" y="62"/>
                    </a:cubicBezTo>
                    <a:cubicBezTo>
                      <a:pt x="2097" y="107"/>
                      <a:pt x="1450" y="189"/>
                      <a:pt x="918" y="518"/>
                    </a:cubicBezTo>
                    <a:cubicBezTo>
                      <a:pt x="386" y="848"/>
                      <a:pt x="1" y="1494"/>
                      <a:pt x="157" y="2099"/>
                    </a:cubicBezTo>
                    <a:cubicBezTo>
                      <a:pt x="286" y="2593"/>
                      <a:pt x="743" y="2950"/>
                      <a:pt x="1232" y="3099"/>
                    </a:cubicBezTo>
                    <a:cubicBezTo>
                      <a:pt x="1712" y="3247"/>
                      <a:pt x="2364" y="3327"/>
                      <a:pt x="3057" y="3327"/>
                    </a:cubicBezTo>
                    <a:cubicBezTo>
                      <a:pt x="4348" y="3327"/>
                      <a:pt x="5782" y="3048"/>
                      <a:pt x="6519" y="2402"/>
                    </a:cubicBezTo>
                    <a:cubicBezTo>
                      <a:pt x="8312" y="834"/>
                      <a:pt x="5940" y="14"/>
                      <a:pt x="4540" y="1"/>
                    </a:cubicBezTo>
                    <a:cubicBezTo>
                      <a:pt x="4473" y="0"/>
                      <a:pt x="4406" y="0"/>
                      <a:pt x="4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4" name="Google Shape;374;p8"/>
              <p:cNvSpPr/>
              <p:nvPr/>
            </p:nvSpPr>
            <p:spPr>
              <a:xfrm>
                <a:off x="1309715" y="3884817"/>
                <a:ext cx="461455" cy="141134"/>
              </a:xfrm>
              <a:custGeom>
                <a:avLst/>
                <a:gdLst/>
                <a:ahLst/>
                <a:cxnLst/>
                <a:rect l="l" t="t" r="r" b="b"/>
                <a:pathLst>
                  <a:path w="8376" h="2562" extrusionOk="0">
                    <a:moveTo>
                      <a:pt x="4769" y="1"/>
                    </a:moveTo>
                    <a:cubicBezTo>
                      <a:pt x="3754" y="1"/>
                      <a:pt x="2712" y="173"/>
                      <a:pt x="1876" y="381"/>
                    </a:cubicBezTo>
                    <a:cubicBezTo>
                      <a:pt x="1729" y="416"/>
                      <a:pt x="1578" y="458"/>
                      <a:pt x="1458" y="553"/>
                    </a:cubicBezTo>
                    <a:cubicBezTo>
                      <a:pt x="0" y="1683"/>
                      <a:pt x="3278" y="2540"/>
                      <a:pt x="3873" y="2554"/>
                    </a:cubicBezTo>
                    <a:cubicBezTo>
                      <a:pt x="4071" y="2558"/>
                      <a:pt x="4282" y="2562"/>
                      <a:pt x="4500" y="2562"/>
                    </a:cubicBezTo>
                    <a:cubicBezTo>
                      <a:pt x="5453" y="2562"/>
                      <a:pt x="6547" y="2496"/>
                      <a:pt x="7346" y="2117"/>
                    </a:cubicBezTo>
                    <a:cubicBezTo>
                      <a:pt x="8376" y="1627"/>
                      <a:pt x="8137" y="917"/>
                      <a:pt x="7138" y="444"/>
                    </a:cubicBezTo>
                    <a:cubicBezTo>
                      <a:pt x="6457" y="122"/>
                      <a:pt x="5622" y="1"/>
                      <a:pt x="47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5" name="Google Shape;375;p8"/>
              <p:cNvSpPr/>
              <p:nvPr/>
            </p:nvSpPr>
            <p:spPr>
              <a:xfrm>
                <a:off x="2511113" y="4235944"/>
                <a:ext cx="534507" cy="226189"/>
              </a:xfrm>
              <a:custGeom>
                <a:avLst/>
                <a:gdLst/>
                <a:ahLst/>
                <a:cxnLst/>
                <a:rect l="l" t="t" r="r" b="b"/>
                <a:pathLst>
                  <a:path w="9702" h="4106" extrusionOk="0">
                    <a:moveTo>
                      <a:pt x="4396" y="1"/>
                    </a:moveTo>
                    <a:cubicBezTo>
                      <a:pt x="4376" y="1"/>
                      <a:pt x="4356" y="1"/>
                      <a:pt x="4335" y="1"/>
                    </a:cubicBezTo>
                    <a:cubicBezTo>
                      <a:pt x="3002" y="15"/>
                      <a:pt x="1679" y="502"/>
                      <a:pt x="654" y="1353"/>
                    </a:cubicBezTo>
                    <a:cubicBezTo>
                      <a:pt x="323" y="1629"/>
                      <a:pt x="1" y="1994"/>
                      <a:pt x="15" y="2425"/>
                    </a:cubicBezTo>
                    <a:cubicBezTo>
                      <a:pt x="32" y="2841"/>
                      <a:pt x="359" y="3178"/>
                      <a:pt x="709" y="3406"/>
                    </a:cubicBezTo>
                    <a:cubicBezTo>
                      <a:pt x="1596" y="3982"/>
                      <a:pt x="2609" y="4098"/>
                      <a:pt x="3645" y="4098"/>
                    </a:cubicBezTo>
                    <a:cubicBezTo>
                      <a:pt x="4341" y="4098"/>
                      <a:pt x="5047" y="4046"/>
                      <a:pt x="5733" y="4046"/>
                    </a:cubicBezTo>
                    <a:cubicBezTo>
                      <a:pt x="6053" y="4046"/>
                      <a:pt x="6368" y="4057"/>
                      <a:pt x="6676" y="4090"/>
                    </a:cubicBezTo>
                    <a:cubicBezTo>
                      <a:pt x="6774" y="4101"/>
                      <a:pt x="6871" y="4106"/>
                      <a:pt x="6966" y="4106"/>
                    </a:cubicBezTo>
                    <a:cubicBezTo>
                      <a:pt x="8606" y="4106"/>
                      <a:pt x="9702" y="2592"/>
                      <a:pt x="8046" y="1274"/>
                    </a:cubicBezTo>
                    <a:cubicBezTo>
                      <a:pt x="7019" y="455"/>
                      <a:pt x="5709" y="1"/>
                      <a:pt x="43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6" name="Google Shape;376;p8"/>
              <p:cNvSpPr/>
              <p:nvPr/>
            </p:nvSpPr>
            <p:spPr>
              <a:xfrm>
                <a:off x="3405922" y="3936268"/>
                <a:ext cx="71620" cy="111993"/>
              </a:xfrm>
              <a:custGeom>
                <a:avLst/>
                <a:gdLst/>
                <a:ahLst/>
                <a:cxnLst/>
                <a:rect l="l" t="t" r="r" b="b"/>
                <a:pathLst>
                  <a:path w="1300" h="2033" extrusionOk="0">
                    <a:moveTo>
                      <a:pt x="338" y="1"/>
                    </a:moveTo>
                    <a:cubicBezTo>
                      <a:pt x="299" y="1"/>
                      <a:pt x="259" y="9"/>
                      <a:pt x="221" y="25"/>
                    </a:cubicBezTo>
                    <a:cubicBezTo>
                      <a:pt x="69" y="92"/>
                      <a:pt x="1" y="265"/>
                      <a:pt x="66" y="416"/>
                    </a:cubicBezTo>
                    <a:lnTo>
                      <a:pt x="688" y="1853"/>
                    </a:lnTo>
                    <a:cubicBezTo>
                      <a:pt x="736" y="1965"/>
                      <a:pt x="845" y="2032"/>
                      <a:pt x="961" y="2032"/>
                    </a:cubicBezTo>
                    <a:cubicBezTo>
                      <a:pt x="999" y="2032"/>
                      <a:pt x="1040" y="2023"/>
                      <a:pt x="1078" y="2008"/>
                    </a:cubicBezTo>
                    <a:cubicBezTo>
                      <a:pt x="1230" y="1943"/>
                      <a:pt x="1299" y="1768"/>
                      <a:pt x="1233" y="1619"/>
                    </a:cubicBezTo>
                    <a:lnTo>
                      <a:pt x="611" y="181"/>
                    </a:lnTo>
                    <a:cubicBezTo>
                      <a:pt x="562" y="68"/>
                      <a:pt x="453"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8"/>
              <p:cNvSpPr/>
              <p:nvPr/>
            </p:nvSpPr>
            <p:spPr>
              <a:xfrm>
                <a:off x="3493960" y="3887847"/>
                <a:ext cx="38785" cy="142897"/>
              </a:xfrm>
              <a:custGeom>
                <a:avLst/>
                <a:gdLst/>
                <a:ahLst/>
                <a:cxnLst/>
                <a:rect l="l" t="t" r="r" b="b"/>
                <a:pathLst>
                  <a:path w="704" h="2594" extrusionOk="0">
                    <a:moveTo>
                      <a:pt x="406" y="1"/>
                    </a:moveTo>
                    <a:cubicBezTo>
                      <a:pt x="238" y="1"/>
                      <a:pt x="111" y="122"/>
                      <a:pt x="104" y="283"/>
                    </a:cubicBezTo>
                    <a:lnTo>
                      <a:pt x="8" y="2283"/>
                    </a:lnTo>
                    <a:cubicBezTo>
                      <a:pt x="1" y="2447"/>
                      <a:pt x="126" y="2587"/>
                      <a:pt x="290" y="2594"/>
                    </a:cubicBezTo>
                    <a:lnTo>
                      <a:pt x="304" y="2594"/>
                    </a:lnTo>
                    <a:cubicBezTo>
                      <a:pt x="464" y="2594"/>
                      <a:pt x="593" y="2468"/>
                      <a:pt x="601" y="2312"/>
                    </a:cubicBezTo>
                    <a:lnTo>
                      <a:pt x="697" y="311"/>
                    </a:lnTo>
                    <a:cubicBezTo>
                      <a:pt x="704" y="148"/>
                      <a:pt x="578" y="8"/>
                      <a:pt x="414" y="1"/>
                    </a:cubicBezTo>
                    <a:cubicBezTo>
                      <a:pt x="411" y="1"/>
                      <a:pt x="408" y="1"/>
                      <a:pt x="4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8"/>
              <p:cNvSpPr/>
              <p:nvPr/>
            </p:nvSpPr>
            <p:spPr>
              <a:xfrm>
                <a:off x="1125652" y="3840747"/>
                <a:ext cx="71565" cy="111938"/>
              </a:xfrm>
              <a:custGeom>
                <a:avLst/>
                <a:gdLst/>
                <a:ahLst/>
                <a:cxnLst/>
                <a:rect l="l" t="t" r="r" b="b"/>
                <a:pathLst>
                  <a:path w="1299" h="2032" extrusionOk="0">
                    <a:moveTo>
                      <a:pt x="339" y="1"/>
                    </a:moveTo>
                    <a:cubicBezTo>
                      <a:pt x="299" y="1"/>
                      <a:pt x="259" y="9"/>
                      <a:pt x="220" y="26"/>
                    </a:cubicBezTo>
                    <a:cubicBezTo>
                      <a:pt x="69" y="91"/>
                      <a:pt x="0" y="266"/>
                      <a:pt x="65" y="416"/>
                    </a:cubicBezTo>
                    <a:lnTo>
                      <a:pt x="688" y="1854"/>
                    </a:lnTo>
                    <a:cubicBezTo>
                      <a:pt x="736" y="1964"/>
                      <a:pt x="846" y="2032"/>
                      <a:pt x="960" y="2032"/>
                    </a:cubicBezTo>
                    <a:cubicBezTo>
                      <a:pt x="998" y="2032"/>
                      <a:pt x="1039" y="2023"/>
                      <a:pt x="1077" y="2009"/>
                    </a:cubicBezTo>
                    <a:cubicBezTo>
                      <a:pt x="1230" y="1943"/>
                      <a:pt x="1299" y="1769"/>
                      <a:pt x="1232" y="1618"/>
                    </a:cubicBezTo>
                    <a:lnTo>
                      <a:pt x="610" y="181"/>
                    </a:lnTo>
                    <a:cubicBezTo>
                      <a:pt x="562" y="68"/>
                      <a:pt x="453" y="1"/>
                      <a:pt x="3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9" name="Google Shape;379;p8"/>
              <p:cNvSpPr/>
              <p:nvPr/>
            </p:nvSpPr>
            <p:spPr>
              <a:xfrm>
                <a:off x="1213634" y="3792380"/>
                <a:ext cx="38785" cy="142842"/>
              </a:xfrm>
              <a:custGeom>
                <a:avLst/>
                <a:gdLst/>
                <a:ahLst/>
                <a:cxnLst/>
                <a:rect l="l" t="t" r="r" b="b"/>
                <a:pathLst>
                  <a:path w="704" h="2593" extrusionOk="0">
                    <a:moveTo>
                      <a:pt x="403" y="0"/>
                    </a:moveTo>
                    <a:cubicBezTo>
                      <a:pt x="238" y="0"/>
                      <a:pt x="111" y="121"/>
                      <a:pt x="104" y="283"/>
                    </a:cubicBezTo>
                    <a:lnTo>
                      <a:pt x="8" y="2282"/>
                    </a:lnTo>
                    <a:cubicBezTo>
                      <a:pt x="1" y="2445"/>
                      <a:pt x="127" y="2585"/>
                      <a:pt x="290" y="2592"/>
                    </a:cubicBezTo>
                    <a:lnTo>
                      <a:pt x="304" y="2592"/>
                    </a:lnTo>
                    <a:cubicBezTo>
                      <a:pt x="463" y="2592"/>
                      <a:pt x="594" y="2466"/>
                      <a:pt x="601" y="2310"/>
                    </a:cubicBezTo>
                    <a:lnTo>
                      <a:pt x="697" y="311"/>
                    </a:lnTo>
                    <a:cubicBezTo>
                      <a:pt x="704" y="146"/>
                      <a:pt x="578" y="8"/>
                      <a:pt x="415" y="1"/>
                    </a:cubicBezTo>
                    <a:cubicBezTo>
                      <a:pt x="411" y="0"/>
                      <a:pt x="407" y="0"/>
                      <a:pt x="4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0" name="Google Shape;380;p8"/>
              <p:cNvSpPr/>
              <p:nvPr/>
            </p:nvSpPr>
            <p:spPr>
              <a:xfrm>
                <a:off x="2055665" y="4331025"/>
                <a:ext cx="71620" cy="111938"/>
              </a:xfrm>
              <a:custGeom>
                <a:avLst/>
                <a:gdLst/>
                <a:ahLst/>
                <a:cxnLst/>
                <a:rect l="l" t="t" r="r" b="b"/>
                <a:pathLst>
                  <a:path w="1300" h="2032" extrusionOk="0">
                    <a:moveTo>
                      <a:pt x="339" y="0"/>
                    </a:moveTo>
                    <a:cubicBezTo>
                      <a:pt x="300" y="0"/>
                      <a:pt x="259" y="8"/>
                      <a:pt x="221" y="25"/>
                    </a:cubicBezTo>
                    <a:cubicBezTo>
                      <a:pt x="68" y="90"/>
                      <a:pt x="1" y="265"/>
                      <a:pt x="66" y="415"/>
                    </a:cubicBezTo>
                    <a:lnTo>
                      <a:pt x="688" y="1853"/>
                    </a:lnTo>
                    <a:cubicBezTo>
                      <a:pt x="736" y="1963"/>
                      <a:pt x="846" y="2031"/>
                      <a:pt x="960" y="2031"/>
                    </a:cubicBezTo>
                    <a:cubicBezTo>
                      <a:pt x="999" y="2031"/>
                      <a:pt x="1040" y="2023"/>
                      <a:pt x="1079" y="2009"/>
                    </a:cubicBezTo>
                    <a:cubicBezTo>
                      <a:pt x="1230" y="1942"/>
                      <a:pt x="1299" y="1769"/>
                      <a:pt x="1234" y="1618"/>
                    </a:cubicBezTo>
                    <a:lnTo>
                      <a:pt x="610" y="181"/>
                    </a:lnTo>
                    <a:cubicBezTo>
                      <a:pt x="562" y="68"/>
                      <a:pt x="453" y="0"/>
                      <a:pt x="3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8"/>
              <p:cNvSpPr/>
              <p:nvPr/>
            </p:nvSpPr>
            <p:spPr>
              <a:xfrm>
                <a:off x="2143702" y="4282493"/>
                <a:ext cx="38785" cy="142897"/>
              </a:xfrm>
              <a:custGeom>
                <a:avLst/>
                <a:gdLst/>
                <a:ahLst/>
                <a:cxnLst/>
                <a:rect l="l" t="t" r="r" b="b"/>
                <a:pathLst>
                  <a:path w="704" h="2594" extrusionOk="0">
                    <a:moveTo>
                      <a:pt x="405" y="0"/>
                    </a:moveTo>
                    <a:cubicBezTo>
                      <a:pt x="239" y="0"/>
                      <a:pt x="110" y="122"/>
                      <a:pt x="103" y="283"/>
                    </a:cubicBezTo>
                    <a:lnTo>
                      <a:pt x="8" y="2283"/>
                    </a:lnTo>
                    <a:cubicBezTo>
                      <a:pt x="0" y="2446"/>
                      <a:pt x="126" y="2586"/>
                      <a:pt x="290" y="2593"/>
                    </a:cubicBezTo>
                    <a:lnTo>
                      <a:pt x="304" y="2593"/>
                    </a:lnTo>
                    <a:cubicBezTo>
                      <a:pt x="463" y="2593"/>
                      <a:pt x="593" y="2469"/>
                      <a:pt x="600" y="2311"/>
                    </a:cubicBezTo>
                    <a:lnTo>
                      <a:pt x="696" y="311"/>
                    </a:lnTo>
                    <a:cubicBezTo>
                      <a:pt x="703" y="147"/>
                      <a:pt x="578" y="7"/>
                      <a:pt x="414" y="0"/>
                    </a:cubicBezTo>
                    <a:cubicBezTo>
                      <a:pt x="411" y="0"/>
                      <a:pt x="408" y="0"/>
                      <a:pt x="4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8"/>
              <p:cNvSpPr/>
              <p:nvPr/>
            </p:nvSpPr>
            <p:spPr>
              <a:xfrm>
                <a:off x="1391362" y="4175128"/>
                <a:ext cx="71565" cy="111938"/>
              </a:xfrm>
              <a:custGeom>
                <a:avLst/>
                <a:gdLst/>
                <a:ahLst/>
                <a:cxnLst/>
                <a:rect l="l" t="t" r="r" b="b"/>
                <a:pathLst>
                  <a:path w="1299" h="2032" extrusionOk="0">
                    <a:moveTo>
                      <a:pt x="340" y="0"/>
                    </a:moveTo>
                    <a:cubicBezTo>
                      <a:pt x="301" y="0"/>
                      <a:pt x="260" y="8"/>
                      <a:pt x="222" y="25"/>
                    </a:cubicBezTo>
                    <a:cubicBezTo>
                      <a:pt x="69" y="90"/>
                      <a:pt x="0" y="265"/>
                      <a:pt x="67" y="415"/>
                    </a:cubicBezTo>
                    <a:lnTo>
                      <a:pt x="689" y="1853"/>
                    </a:lnTo>
                    <a:cubicBezTo>
                      <a:pt x="737" y="1963"/>
                      <a:pt x="846" y="2031"/>
                      <a:pt x="960" y="2031"/>
                    </a:cubicBezTo>
                    <a:cubicBezTo>
                      <a:pt x="1000" y="2031"/>
                      <a:pt x="1041" y="2023"/>
                      <a:pt x="1079" y="2009"/>
                    </a:cubicBezTo>
                    <a:cubicBezTo>
                      <a:pt x="1230" y="1942"/>
                      <a:pt x="1299" y="1769"/>
                      <a:pt x="1234" y="1618"/>
                    </a:cubicBezTo>
                    <a:lnTo>
                      <a:pt x="611" y="181"/>
                    </a:lnTo>
                    <a:cubicBezTo>
                      <a:pt x="563" y="67"/>
                      <a:pt x="454" y="0"/>
                      <a:pt x="3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3" name="Google Shape;383;p8"/>
              <p:cNvSpPr/>
              <p:nvPr/>
            </p:nvSpPr>
            <p:spPr>
              <a:xfrm>
                <a:off x="1479455" y="4126596"/>
                <a:ext cx="38675" cy="142897"/>
              </a:xfrm>
              <a:custGeom>
                <a:avLst/>
                <a:gdLst/>
                <a:ahLst/>
                <a:cxnLst/>
                <a:rect l="l" t="t" r="r" b="b"/>
                <a:pathLst>
                  <a:path w="702" h="2594" extrusionOk="0">
                    <a:moveTo>
                      <a:pt x="404" y="0"/>
                    </a:moveTo>
                    <a:cubicBezTo>
                      <a:pt x="237" y="0"/>
                      <a:pt x="109" y="122"/>
                      <a:pt x="102" y="282"/>
                    </a:cubicBezTo>
                    <a:lnTo>
                      <a:pt x="8" y="2283"/>
                    </a:lnTo>
                    <a:cubicBezTo>
                      <a:pt x="0" y="2446"/>
                      <a:pt x="126" y="2586"/>
                      <a:pt x="290" y="2593"/>
                    </a:cubicBezTo>
                    <a:lnTo>
                      <a:pt x="304" y="2593"/>
                    </a:lnTo>
                    <a:cubicBezTo>
                      <a:pt x="461" y="2593"/>
                      <a:pt x="592" y="2469"/>
                      <a:pt x="600" y="2311"/>
                    </a:cubicBezTo>
                    <a:lnTo>
                      <a:pt x="695" y="311"/>
                    </a:lnTo>
                    <a:cubicBezTo>
                      <a:pt x="702" y="147"/>
                      <a:pt x="578" y="7"/>
                      <a:pt x="413" y="0"/>
                    </a:cubicBezTo>
                    <a:cubicBezTo>
                      <a:pt x="410" y="0"/>
                      <a:pt x="407" y="0"/>
                      <a:pt x="4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8"/>
              <p:cNvSpPr/>
              <p:nvPr/>
            </p:nvSpPr>
            <p:spPr>
              <a:xfrm>
                <a:off x="5520089" y="4284256"/>
                <a:ext cx="71565" cy="111938"/>
              </a:xfrm>
              <a:custGeom>
                <a:avLst/>
                <a:gdLst/>
                <a:ahLst/>
                <a:cxnLst/>
                <a:rect l="l" t="t" r="r" b="b"/>
                <a:pathLst>
                  <a:path w="1299" h="2032" extrusionOk="0">
                    <a:moveTo>
                      <a:pt x="961" y="0"/>
                    </a:moveTo>
                    <a:cubicBezTo>
                      <a:pt x="847" y="0"/>
                      <a:pt x="737" y="67"/>
                      <a:pt x="689" y="180"/>
                    </a:cubicBezTo>
                    <a:lnTo>
                      <a:pt x="65" y="1618"/>
                    </a:lnTo>
                    <a:cubicBezTo>
                      <a:pt x="0" y="1768"/>
                      <a:pt x="69" y="1943"/>
                      <a:pt x="220" y="2008"/>
                    </a:cubicBezTo>
                    <a:cubicBezTo>
                      <a:pt x="260" y="2022"/>
                      <a:pt x="301" y="2032"/>
                      <a:pt x="339" y="2032"/>
                    </a:cubicBezTo>
                    <a:cubicBezTo>
                      <a:pt x="453" y="2032"/>
                      <a:pt x="563" y="1964"/>
                      <a:pt x="611" y="1853"/>
                    </a:cubicBezTo>
                    <a:lnTo>
                      <a:pt x="1234" y="416"/>
                    </a:lnTo>
                    <a:cubicBezTo>
                      <a:pt x="1299" y="265"/>
                      <a:pt x="1230" y="91"/>
                      <a:pt x="1079" y="25"/>
                    </a:cubicBezTo>
                    <a:cubicBezTo>
                      <a:pt x="1040" y="8"/>
                      <a:pt x="1001"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8"/>
              <p:cNvSpPr/>
              <p:nvPr/>
            </p:nvSpPr>
            <p:spPr>
              <a:xfrm>
                <a:off x="5464831" y="4235834"/>
                <a:ext cx="38785" cy="142897"/>
              </a:xfrm>
              <a:custGeom>
                <a:avLst/>
                <a:gdLst/>
                <a:ahLst/>
                <a:cxnLst/>
                <a:rect l="l" t="t" r="r" b="b"/>
                <a:pathLst>
                  <a:path w="704" h="2594" extrusionOk="0">
                    <a:moveTo>
                      <a:pt x="299" y="0"/>
                    </a:moveTo>
                    <a:cubicBezTo>
                      <a:pt x="296" y="0"/>
                      <a:pt x="293" y="0"/>
                      <a:pt x="290" y="0"/>
                    </a:cubicBezTo>
                    <a:cubicBezTo>
                      <a:pt x="127" y="7"/>
                      <a:pt x="1" y="147"/>
                      <a:pt x="8" y="311"/>
                    </a:cubicBezTo>
                    <a:lnTo>
                      <a:pt x="104" y="2311"/>
                    </a:lnTo>
                    <a:cubicBezTo>
                      <a:pt x="111" y="2468"/>
                      <a:pt x="242" y="2593"/>
                      <a:pt x="400" y="2593"/>
                    </a:cubicBezTo>
                    <a:lnTo>
                      <a:pt x="415" y="2593"/>
                    </a:lnTo>
                    <a:cubicBezTo>
                      <a:pt x="578" y="2586"/>
                      <a:pt x="704" y="2446"/>
                      <a:pt x="697" y="2283"/>
                    </a:cubicBezTo>
                    <a:lnTo>
                      <a:pt x="601" y="283"/>
                    </a:lnTo>
                    <a:cubicBezTo>
                      <a:pt x="594" y="122"/>
                      <a:pt x="466" y="0"/>
                      <a:pt x="2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6" name="Google Shape;386;p8"/>
              <p:cNvSpPr/>
              <p:nvPr/>
            </p:nvSpPr>
            <p:spPr>
              <a:xfrm>
                <a:off x="3147484" y="4256877"/>
                <a:ext cx="71565" cy="111883"/>
              </a:xfrm>
              <a:custGeom>
                <a:avLst/>
                <a:gdLst/>
                <a:ahLst/>
                <a:cxnLst/>
                <a:rect l="l" t="t" r="r" b="b"/>
                <a:pathLst>
                  <a:path w="1299" h="2031" extrusionOk="0">
                    <a:moveTo>
                      <a:pt x="960" y="0"/>
                    </a:moveTo>
                    <a:cubicBezTo>
                      <a:pt x="845" y="0"/>
                      <a:pt x="737" y="67"/>
                      <a:pt x="687" y="180"/>
                    </a:cubicBezTo>
                    <a:lnTo>
                      <a:pt x="65" y="1618"/>
                    </a:lnTo>
                    <a:cubicBezTo>
                      <a:pt x="0" y="1768"/>
                      <a:pt x="69" y="1943"/>
                      <a:pt x="220" y="2008"/>
                    </a:cubicBezTo>
                    <a:cubicBezTo>
                      <a:pt x="260" y="2022"/>
                      <a:pt x="299" y="2031"/>
                      <a:pt x="339" y="2031"/>
                    </a:cubicBezTo>
                    <a:cubicBezTo>
                      <a:pt x="453" y="2031"/>
                      <a:pt x="563" y="1964"/>
                      <a:pt x="610" y="1853"/>
                    </a:cubicBezTo>
                    <a:lnTo>
                      <a:pt x="1234" y="414"/>
                    </a:lnTo>
                    <a:cubicBezTo>
                      <a:pt x="1299" y="265"/>
                      <a:pt x="1229" y="90"/>
                      <a:pt x="1078" y="25"/>
                    </a:cubicBezTo>
                    <a:cubicBezTo>
                      <a:pt x="1040" y="8"/>
                      <a:pt x="999" y="0"/>
                      <a:pt x="9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7" name="Google Shape;387;p8"/>
              <p:cNvSpPr/>
              <p:nvPr/>
            </p:nvSpPr>
            <p:spPr>
              <a:xfrm>
                <a:off x="3092227" y="4208456"/>
                <a:ext cx="38730" cy="142787"/>
              </a:xfrm>
              <a:custGeom>
                <a:avLst/>
                <a:gdLst/>
                <a:ahLst/>
                <a:cxnLst/>
                <a:rect l="l" t="t" r="r" b="b"/>
                <a:pathLst>
                  <a:path w="703" h="2592" extrusionOk="0">
                    <a:moveTo>
                      <a:pt x="302" y="0"/>
                    </a:moveTo>
                    <a:cubicBezTo>
                      <a:pt x="298" y="0"/>
                      <a:pt x="294" y="0"/>
                      <a:pt x="290" y="0"/>
                    </a:cubicBezTo>
                    <a:cubicBezTo>
                      <a:pt x="126" y="8"/>
                      <a:pt x="1" y="147"/>
                      <a:pt x="8" y="311"/>
                    </a:cubicBezTo>
                    <a:lnTo>
                      <a:pt x="102" y="2310"/>
                    </a:lnTo>
                    <a:cubicBezTo>
                      <a:pt x="110" y="2469"/>
                      <a:pt x="241" y="2592"/>
                      <a:pt x="399" y="2592"/>
                    </a:cubicBezTo>
                    <a:lnTo>
                      <a:pt x="413" y="2592"/>
                    </a:lnTo>
                    <a:cubicBezTo>
                      <a:pt x="578" y="2585"/>
                      <a:pt x="702" y="2445"/>
                      <a:pt x="695" y="2281"/>
                    </a:cubicBezTo>
                    <a:lnTo>
                      <a:pt x="601" y="283"/>
                    </a:lnTo>
                    <a:cubicBezTo>
                      <a:pt x="594" y="121"/>
                      <a:pt x="467" y="0"/>
                      <a:pt x="3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8"/>
              <p:cNvSpPr/>
              <p:nvPr/>
            </p:nvSpPr>
            <p:spPr>
              <a:xfrm>
                <a:off x="4559334" y="4068864"/>
                <a:ext cx="71565" cy="111938"/>
              </a:xfrm>
              <a:custGeom>
                <a:avLst/>
                <a:gdLst/>
                <a:ahLst/>
                <a:cxnLst/>
                <a:rect l="l" t="t" r="r" b="b"/>
                <a:pathLst>
                  <a:path w="1299" h="2032" extrusionOk="0">
                    <a:moveTo>
                      <a:pt x="961" y="0"/>
                    </a:moveTo>
                    <a:cubicBezTo>
                      <a:pt x="846" y="0"/>
                      <a:pt x="737" y="68"/>
                      <a:pt x="688" y="180"/>
                    </a:cubicBezTo>
                    <a:lnTo>
                      <a:pt x="65" y="1618"/>
                    </a:lnTo>
                    <a:cubicBezTo>
                      <a:pt x="0" y="1768"/>
                      <a:pt x="69" y="1943"/>
                      <a:pt x="220" y="2008"/>
                    </a:cubicBezTo>
                    <a:cubicBezTo>
                      <a:pt x="260" y="2025"/>
                      <a:pt x="301" y="2032"/>
                      <a:pt x="339" y="2032"/>
                    </a:cubicBezTo>
                    <a:cubicBezTo>
                      <a:pt x="453" y="2032"/>
                      <a:pt x="563" y="1964"/>
                      <a:pt x="610" y="1853"/>
                    </a:cubicBezTo>
                    <a:lnTo>
                      <a:pt x="1234" y="416"/>
                    </a:lnTo>
                    <a:cubicBezTo>
                      <a:pt x="1299" y="265"/>
                      <a:pt x="1230" y="91"/>
                      <a:pt x="1079" y="25"/>
                    </a:cubicBezTo>
                    <a:cubicBezTo>
                      <a:pt x="1040" y="8"/>
                      <a:pt x="1000"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8"/>
              <p:cNvSpPr/>
              <p:nvPr/>
            </p:nvSpPr>
            <p:spPr>
              <a:xfrm>
                <a:off x="4504077" y="4020442"/>
                <a:ext cx="38785" cy="142897"/>
              </a:xfrm>
              <a:custGeom>
                <a:avLst/>
                <a:gdLst/>
                <a:ahLst/>
                <a:cxnLst/>
                <a:rect l="l" t="t" r="r" b="b"/>
                <a:pathLst>
                  <a:path w="704" h="2594" extrusionOk="0">
                    <a:moveTo>
                      <a:pt x="301" y="0"/>
                    </a:moveTo>
                    <a:cubicBezTo>
                      <a:pt x="298" y="0"/>
                      <a:pt x="294" y="0"/>
                      <a:pt x="290" y="1"/>
                    </a:cubicBezTo>
                    <a:cubicBezTo>
                      <a:pt x="127" y="8"/>
                      <a:pt x="1" y="147"/>
                      <a:pt x="8" y="311"/>
                    </a:cubicBezTo>
                    <a:lnTo>
                      <a:pt x="104" y="2311"/>
                    </a:lnTo>
                    <a:cubicBezTo>
                      <a:pt x="111" y="2469"/>
                      <a:pt x="242" y="2593"/>
                      <a:pt x="400" y="2593"/>
                    </a:cubicBezTo>
                    <a:lnTo>
                      <a:pt x="415" y="2593"/>
                    </a:lnTo>
                    <a:cubicBezTo>
                      <a:pt x="578" y="2586"/>
                      <a:pt x="704" y="2447"/>
                      <a:pt x="697" y="2283"/>
                    </a:cubicBezTo>
                    <a:lnTo>
                      <a:pt x="601" y="283"/>
                    </a:lnTo>
                    <a:cubicBezTo>
                      <a:pt x="594" y="123"/>
                      <a:pt x="467"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0" name="Google Shape;390;p8"/>
            <p:cNvGrpSpPr/>
            <p:nvPr/>
          </p:nvGrpSpPr>
          <p:grpSpPr>
            <a:xfrm>
              <a:off x="6981358" y="347553"/>
              <a:ext cx="246464" cy="231319"/>
              <a:chOff x="5946283" y="1650903"/>
              <a:chExt cx="246464" cy="231319"/>
            </a:xfrm>
          </p:grpSpPr>
          <p:sp>
            <p:nvSpPr>
              <p:cNvPr id="391" name="Google Shape;391;p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2" name="Google Shape;392;p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3" name="Google Shape;393;p8"/>
            <p:cNvGrpSpPr/>
            <p:nvPr/>
          </p:nvGrpSpPr>
          <p:grpSpPr>
            <a:xfrm>
              <a:off x="8695833" y="3074453"/>
              <a:ext cx="246464" cy="231319"/>
              <a:chOff x="5946283" y="1650903"/>
              <a:chExt cx="246464" cy="231319"/>
            </a:xfrm>
          </p:grpSpPr>
          <p:sp>
            <p:nvSpPr>
              <p:cNvPr id="394" name="Google Shape;394;p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6" name="Google Shape;396;p8"/>
            <p:cNvGrpSpPr/>
            <p:nvPr/>
          </p:nvGrpSpPr>
          <p:grpSpPr>
            <a:xfrm>
              <a:off x="409983" y="3359853"/>
              <a:ext cx="246464" cy="231319"/>
              <a:chOff x="5946283" y="1650903"/>
              <a:chExt cx="246464" cy="231319"/>
            </a:xfrm>
          </p:grpSpPr>
          <p:sp>
            <p:nvSpPr>
              <p:cNvPr id="397" name="Google Shape;397;p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9" name="Google Shape;399;p8"/>
            <p:cNvGrpSpPr/>
            <p:nvPr/>
          </p:nvGrpSpPr>
          <p:grpSpPr>
            <a:xfrm>
              <a:off x="-665677" y="1754695"/>
              <a:ext cx="1992543" cy="1167134"/>
              <a:chOff x="6479176" y="2546587"/>
              <a:chExt cx="992401" cy="581271"/>
            </a:xfrm>
          </p:grpSpPr>
          <p:sp>
            <p:nvSpPr>
              <p:cNvPr id="400" name="Google Shape;400;p8"/>
              <p:cNvSpPr/>
              <p:nvPr/>
            </p:nvSpPr>
            <p:spPr>
              <a:xfrm>
                <a:off x="6479176" y="2546587"/>
                <a:ext cx="992401" cy="581271"/>
              </a:xfrm>
              <a:custGeom>
                <a:avLst/>
                <a:gdLst/>
                <a:ahLst/>
                <a:cxnLst/>
                <a:rect l="l" t="t" r="r" b="b"/>
                <a:pathLst>
                  <a:path w="33199" h="19447" extrusionOk="0">
                    <a:moveTo>
                      <a:pt x="18221" y="11659"/>
                    </a:moveTo>
                    <a:cubicBezTo>
                      <a:pt x="18283" y="11659"/>
                      <a:pt x="18347" y="11668"/>
                      <a:pt x="18413" y="11688"/>
                    </a:cubicBezTo>
                    <a:cubicBezTo>
                      <a:pt x="18584" y="11739"/>
                      <a:pt x="18762" y="11795"/>
                      <a:pt x="18948" y="11856"/>
                    </a:cubicBezTo>
                    <a:cubicBezTo>
                      <a:pt x="19304" y="11972"/>
                      <a:pt x="19661" y="12096"/>
                      <a:pt x="20011" y="12228"/>
                    </a:cubicBezTo>
                    <a:cubicBezTo>
                      <a:pt x="20433" y="12387"/>
                      <a:pt x="20556" y="12927"/>
                      <a:pt x="20250" y="13256"/>
                    </a:cubicBezTo>
                    <a:lnTo>
                      <a:pt x="18365" y="15282"/>
                    </a:lnTo>
                    <a:cubicBezTo>
                      <a:pt x="18372" y="15138"/>
                      <a:pt x="18372" y="14992"/>
                      <a:pt x="18365" y="14847"/>
                    </a:cubicBezTo>
                    <a:cubicBezTo>
                      <a:pt x="18330" y="14065"/>
                      <a:pt x="18091" y="13313"/>
                      <a:pt x="17686" y="12631"/>
                    </a:cubicBezTo>
                    <a:cubicBezTo>
                      <a:pt x="17421" y="12184"/>
                      <a:pt x="17752" y="11659"/>
                      <a:pt x="18221" y="11659"/>
                    </a:cubicBezTo>
                    <a:close/>
                    <a:moveTo>
                      <a:pt x="11153" y="12694"/>
                    </a:moveTo>
                    <a:cubicBezTo>
                      <a:pt x="11188" y="12694"/>
                      <a:pt x="11223" y="12697"/>
                      <a:pt x="11258" y="12703"/>
                    </a:cubicBezTo>
                    <a:lnTo>
                      <a:pt x="11439" y="12734"/>
                    </a:lnTo>
                    <a:cubicBezTo>
                      <a:pt x="13168" y="13037"/>
                      <a:pt x="14170" y="13510"/>
                      <a:pt x="14685" y="14270"/>
                    </a:cubicBezTo>
                    <a:cubicBezTo>
                      <a:pt x="14829" y="14477"/>
                      <a:pt x="14989" y="14809"/>
                      <a:pt x="14941" y="15208"/>
                    </a:cubicBezTo>
                    <a:cubicBezTo>
                      <a:pt x="14923" y="15352"/>
                      <a:pt x="14859" y="15617"/>
                      <a:pt x="14622" y="15752"/>
                    </a:cubicBezTo>
                    <a:cubicBezTo>
                      <a:pt x="14131" y="16027"/>
                      <a:pt x="13289" y="16028"/>
                      <a:pt x="13003" y="16028"/>
                    </a:cubicBezTo>
                    <a:cubicBezTo>
                      <a:pt x="12330" y="16028"/>
                      <a:pt x="11745" y="15914"/>
                      <a:pt x="11267" y="15688"/>
                    </a:cubicBezTo>
                    <a:cubicBezTo>
                      <a:pt x="10547" y="15349"/>
                      <a:pt x="9898" y="14555"/>
                      <a:pt x="10059" y="13816"/>
                    </a:cubicBezTo>
                    <a:cubicBezTo>
                      <a:pt x="10131" y="13485"/>
                      <a:pt x="10363" y="13156"/>
                      <a:pt x="10752" y="12837"/>
                    </a:cubicBezTo>
                    <a:cubicBezTo>
                      <a:pt x="10865" y="12743"/>
                      <a:pt x="11009" y="12694"/>
                      <a:pt x="11153" y="12694"/>
                    </a:cubicBezTo>
                    <a:close/>
                    <a:moveTo>
                      <a:pt x="1837" y="1"/>
                    </a:moveTo>
                    <a:cubicBezTo>
                      <a:pt x="936" y="1"/>
                      <a:pt x="184" y="702"/>
                      <a:pt x="123" y="1599"/>
                    </a:cubicBezTo>
                    <a:cubicBezTo>
                      <a:pt x="0" y="3429"/>
                      <a:pt x="603" y="5323"/>
                      <a:pt x="1972" y="7388"/>
                    </a:cubicBezTo>
                    <a:cubicBezTo>
                      <a:pt x="3080" y="9061"/>
                      <a:pt x="4366" y="10334"/>
                      <a:pt x="5799" y="11174"/>
                    </a:cubicBezTo>
                    <a:cubicBezTo>
                      <a:pt x="6058" y="11327"/>
                      <a:pt x="6328" y="11465"/>
                      <a:pt x="6609" y="11592"/>
                    </a:cubicBezTo>
                    <a:cubicBezTo>
                      <a:pt x="6911" y="11730"/>
                      <a:pt x="7048" y="12083"/>
                      <a:pt x="6931" y="12394"/>
                    </a:cubicBezTo>
                    <a:cubicBezTo>
                      <a:pt x="6643" y="13143"/>
                      <a:pt x="6552" y="13959"/>
                      <a:pt x="6678" y="14758"/>
                    </a:cubicBezTo>
                    <a:cubicBezTo>
                      <a:pt x="6842" y="15802"/>
                      <a:pt x="7365" y="16819"/>
                      <a:pt x="8154" y="17619"/>
                    </a:cubicBezTo>
                    <a:cubicBezTo>
                      <a:pt x="9332" y="18816"/>
                      <a:pt x="11010" y="19447"/>
                      <a:pt x="13010" y="19447"/>
                    </a:cubicBezTo>
                    <a:cubicBezTo>
                      <a:pt x="13370" y="19447"/>
                      <a:pt x="13738" y="19426"/>
                      <a:pt x="14104" y="19383"/>
                    </a:cubicBezTo>
                    <a:cubicBezTo>
                      <a:pt x="15511" y="19220"/>
                      <a:pt x="16550" y="18755"/>
                      <a:pt x="17278" y="17963"/>
                    </a:cubicBezTo>
                    <a:cubicBezTo>
                      <a:pt x="17702" y="17505"/>
                      <a:pt x="18011" y="16937"/>
                      <a:pt x="18189" y="16319"/>
                    </a:cubicBezTo>
                    <a:cubicBezTo>
                      <a:pt x="18268" y="16046"/>
                      <a:pt x="18526" y="15865"/>
                      <a:pt x="18807" y="15865"/>
                    </a:cubicBezTo>
                    <a:cubicBezTo>
                      <a:pt x="18815" y="15865"/>
                      <a:pt x="18824" y="15866"/>
                      <a:pt x="18832" y="15866"/>
                    </a:cubicBezTo>
                    <a:lnTo>
                      <a:pt x="21192" y="15953"/>
                    </a:lnTo>
                    <a:cubicBezTo>
                      <a:pt x="21542" y="15966"/>
                      <a:pt x="21818" y="16265"/>
                      <a:pt x="21802" y="16615"/>
                    </a:cubicBezTo>
                    <a:cubicBezTo>
                      <a:pt x="21786" y="16982"/>
                      <a:pt x="22081" y="17281"/>
                      <a:pt x="22436" y="17281"/>
                    </a:cubicBezTo>
                    <a:cubicBezTo>
                      <a:pt x="22462" y="17281"/>
                      <a:pt x="22489" y="17279"/>
                      <a:pt x="22515" y="17276"/>
                    </a:cubicBezTo>
                    <a:lnTo>
                      <a:pt x="32460" y="16056"/>
                    </a:lnTo>
                    <a:cubicBezTo>
                      <a:pt x="32969" y="15994"/>
                      <a:pt x="33199" y="15387"/>
                      <a:pt x="32861" y="15005"/>
                    </a:cubicBezTo>
                    <a:lnTo>
                      <a:pt x="26580" y="7880"/>
                    </a:lnTo>
                    <a:cubicBezTo>
                      <a:pt x="26455" y="7738"/>
                      <a:pt x="26280" y="7665"/>
                      <a:pt x="26103" y="7665"/>
                    </a:cubicBezTo>
                    <a:cubicBezTo>
                      <a:pt x="25967" y="7665"/>
                      <a:pt x="25831" y="7708"/>
                      <a:pt x="25716" y="7795"/>
                    </a:cubicBezTo>
                    <a:lnTo>
                      <a:pt x="23392" y="9576"/>
                    </a:lnTo>
                    <a:cubicBezTo>
                      <a:pt x="23279" y="9662"/>
                      <a:pt x="23144" y="9706"/>
                      <a:pt x="23007" y="9706"/>
                    </a:cubicBezTo>
                    <a:cubicBezTo>
                      <a:pt x="22918" y="9706"/>
                      <a:pt x="22829" y="9687"/>
                      <a:pt x="22745" y="9650"/>
                    </a:cubicBezTo>
                    <a:cubicBezTo>
                      <a:pt x="21298" y="9006"/>
                      <a:pt x="19849" y="8499"/>
                      <a:pt x="18423" y="8144"/>
                    </a:cubicBezTo>
                    <a:cubicBezTo>
                      <a:pt x="17308" y="7864"/>
                      <a:pt x="16316" y="7729"/>
                      <a:pt x="15388" y="7729"/>
                    </a:cubicBezTo>
                    <a:cubicBezTo>
                      <a:pt x="15302" y="7729"/>
                      <a:pt x="15216" y="7730"/>
                      <a:pt x="15130" y="7731"/>
                    </a:cubicBezTo>
                    <a:cubicBezTo>
                      <a:pt x="14087" y="7760"/>
                      <a:pt x="13007" y="7993"/>
                      <a:pt x="11827" y="8444"/>
                    </a:cubicBezTo>
                    <a:cubicBezTo>
                      <a:pt x="11419" y="8600"/>
                      <a:pt x="10960" y="8783"/>
                      <a:pt x="10490" y="9005"/>
                    </a:cubicBezTo>
                    <a:cubicBezTo>
                      <a:pt x="10404" y="9046"/>
                      <a:pt x="10311" y="9068"/>
                      <a:pt x="10216" y="9068"/>
                    </a:cubicBezTo>
                    <a:cubicBezTo>
                      <a:pt x="10180" y="9068"/>
                      <a:pt x="10144" y="9065"/>
                      <a:pt x="10108" y="9058"/>
                    </a:cubicBezTo>
                    <a:cubicBezTo>
                      <a:pt x="9707" y="8991"/>
                      <a:pt x="9319" y="8913"/>
                      <a:pt x="8951" y="8811"/>
                    </a:cubicBezTo>
                    <a:cubicBezTo>
                      <a:pt x="8283" y="8631"/>
                      <a:pt x="7666" y="8343"/>
                      <a:pt x="7117" y="7960"/>
                    </a:cubicBezTo>
                    <a:cubicBezTo>
                      <a:pt x="6603" y="7602"/>
                      <a:pt x="6102" y="7136"/>
                      <a:pt x="5626" y="6574"/>
                    </a:cubicBezTo>
                    <a:cubicBezTo>
                      <a:pt x="5161" y="6026"/>
                      <a:pt x="4737" y="5414"/>
                      <a:pt x="4366" y="4752"/>
                    </a:cubicBezTo>
                    <a:cubicBezTo>
                      <a:pt x="3959" y="4023"/>
                      <a:pt x="3705" y="3366"/>
                      <a:pt x="3590" y="2742"/>
                    </a:cubicBezTo>
                    <a:cubicBezTo>
                      <a:pt x="3533" y="2434"/>
                      <a:pt x="3516" y="2124"/>
                      <a:pt x="3537" y="1817"/>
                    </a:cubicBezTo>
                    <a:cubicBezTo>
                      <a:pt x="3568" y="1349"/>
                      <a:pt x="3405" y="883"/>
                      <a:pt x="3086" y="540"/>
                    </a:cubicBezTo>
                    <a:cubicBezTo>
                      <a:pt x="2764" y="198"/>
                      <a:pt x="2309" y="1"/>
                      <a:pt x="183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1" name="Google Shape;401;p8"/>
              <p:cNvSpPr/>
              <p:nvPr/>
            </p:nvSpPr>
            <p:spPr>
              <a:xfrm>
                <a:off x="7119713" y="2910677"/>
                <a:ext cx="269182" cy="74845"/>
              </a:xfrm>
              <a:custGeom>
                <a:avLst/>
                <a:gdLst/>
                <a:ahLst/>
                <a:cxnLst/>
                <a:rect l="l" t="t" r="r" b="b"/>
                <a:pathLst>
                  <a:path w="9005" h="2504" extrusionOk="0">
                    <a:moveTo>
                      <a:pt x="2019" y="1"/>
                    </a:moveTo>
                    <a:lnTo>
                      <a:pt x="0" y="2169"/>
                    </a:lnTo>
                    <a:lnTo>
                      <a:pt x="9004" y="2503"/>
                    </a:lnTo>
                    <a:cubicBezTo>
                      <a:pt x="6684" y="1642"/>
                      <a:pt x="4355" y="807"/>
                      <a:pt x="20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2" name="Google Shape;402;p8"/>
              <p:cNvSpPr/>
              <p:nvPr/>
            </p:nvSpPr>
            <p:spPr>
              <a:xfrm>
                <a:off x="7180454" y="2977810"/>
                <a:ext cx="208440" cy="33238"/>
              </a:xfrm>
              <a:custGeom>
                <a:avLst/>
                <a:gdLst/>
                <a:ahLst/>
                <a:cxnLst/>
                <a:rect l="l" t="t" r="r" b="b"/>
                <a:pathLst>
                  <a:path w="6973" h="1112" extrusionOk="0">
                    <a:moveTo>
                      <a:pt x="50" y="1"/>
                    </a:moveTo>
                    <a:lnTo>
                      <a:pt x="1" y="1111"/>
                    </a:lnTo>
                    <a:lnTo>
                      <a:pt x="6972" y="257"/>
                    </a:lnTo>
                    <a:lnTo>
                      <a:pt x="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8"/>
              <p:cNvSpPr/>
              <p:nvPr/>
            </p:nvSpPr>
            <p:spPr>
              <a:xfrm>
                <a:off x="7200751" y="2834338"/>
                <a:ext cx="188143" cy="151184"/>
              </a:xfrm>
              <a:custGeom>
                <a:avLst/>
                <a:gdLst/>
                <a:ahLst/>
                <a:cxnLst/>
                <a:rect l="l" t="t" r="r" b="b"/>
                <a:pathLst>
                  <a:path w="6294" h="5058" extrusionOk="0">
                    <a:moveTo>
                      <a:pt x="1834" y="0"/>
                    </a:moveTo>
                    <a:lnTo>
                      <a:pt x="1" y="1405"/>
                    </a:lnTo>
                    <a:lnTo>
                      <a:pt x="6293" y="5057"/>
                    </a:lnTo>
                    <a:lnTo>
                      <a:pt x="183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8"/>
              <p:cNvSpPr/>
              <p:nvPr/>
            </p:nvSpPr>
            <p:spPr>
              <a:xfrm>
                <a:off x="7199586" y="2876303"/>
                <a:ext cx="189309" cy="109218"/>
              </a:xfrm>
              <a:custGeom>
                <a:avLst/>
                <a:gdLst/>
                <a:ahLst/>
                <a:cxnLst/>
                <a:rect l="l" t="t" r="r" b="b"/>
                <a:pathLst>
                  <a:path w="6333" h="3654" extrusionOk="0">
                    <a:moveTo>
                      <a:pt x="40" y="1"/>
                    </a:moveTo>
                    <a:lnTo>
                      <a:pt x="0" y="1377"/>
                    </a:lnTo>
                    <a:lnTo>
                      <a:pt x="6332" y="3653"/>
                    </a:lnTo>
                    <a:lnTo>
                      <a:pt x="4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8"/>
              <p:cNvSpPr/>
              <p:nvPr/>
            </p:nvSpPr>
            <p:spPr>
              <a:xfrm>
                <a:off x="6527423" y="2594769"/>
                <a:ext cx="654018" cy="484995"/>
              </a:xfrm>
              <a:custGeom>
                <a:avLst/>
                <a:gdLst/>
                <a:ahLst/>
                <a:cxnLst/>
                <a:rect l="l" t="t" r="r" b="b"/>
                <a:pathLst>
                  <a:path w="21879" h="16226" extrusionOk="0">
                    <a:moveTo>
                      <a:pt x="9027" y="9365"/>
                    </a:moveTo>
                    <a:lnTo>
                      <a:pt x="9027" y="9365"/>
                    </a:lnTo>
                    <a:cubicBezTo>
                      <a:pt x="9388" y="9420"/>
                      <a:pt x="9748" y="9474"/>
                      <a:pt x="10107" y="9537"/>
                    </a:cubicBezTo>
                    <a:cubicBezTo>
                      <a:pt x="11705" y="9816"/>
                      <a:pt x="13445" y="10338"/>
                      <a:pt x="14407" y="11753"/>
                    </a:cubicBezTo>
                    <a:cubicBezTo>
                      <a:pt x="14815" y="12350"/>
                      <a:pt x="15014" y="13063"/>
                      <a:pt x="14928" y="13787"/>
                    </a:cubicBezTo>
                    <a:cubicBezTo>
                      <a:pt x="14840" y="14519"/>
                      <a:pt x="14449" y="15176"/>
                      <a:pt x="13800" y="15540"/>
                    </a:cubicBezTo>
                    <a:cubicBezTo>
                      <a:pt x="13088" y="15941"/>
                      <a:pt x="12203" y="16024"/>
                      <a:pt x="11402" y="16025"/>
                    </a:cubicBezTo>
                    <a:cubicBezTo>
                      <a:pt x="11397" y="16025"/>
                      <a:pt x="11393" y="16025"/>
                      <a:pt x="11389" y="16025"/>
                    </a:cubicBezTo>
                    <a:cubicBezTo>
                      <a:pt x="10562" y="16025"/>
                      <a:pt x="9722" y="15887"/>
                      <a:pt x="8971" y="15531"/>
                    </a:cubicBezTo>
                    <a:cubicBezTo>
                      <a:pt x="7624" y="14896"/>
                      <a:pt x="6540" y="13406"/>
                      <a:pt x="6875" y="11863"/>
                    </a:cubicBezTo>
                    <a:cubicBezTo>
                      <a:pt x="7123" y="10718"/>
                      <a:pt x="8036" y="9930"/>
                      <a:pt x="9027" y="9365"/>
                    </a:cubicBezTo>
                    <a:close/>
                    <a:moveTo>
                      <a:pt x="224" y="0"/>
                    </a:moveTo>
                    <a:cubicBezTo>
                      <a:pt x="174" y="0"/>
                      <a:pt x="121" y="32"/>
                      <a:pt x="117" y="97"/>
                    </a:cubicBezTo>
                    <a:cubicBezTo>
                      <a:pt x="1" y="1827"/>
                      <a:pt x="767" y="3477"/>
                      <a:pt x="1702" y="4889"/>
                    </a:cubicBezTo>
                    <a:cubicBezTo>
                      <a:pt x="2563" y="6187"/>
                      <a:pt x="3645" y="7380"/>
                      <a:pt x="5001" y="8173"/>
                    </a:cubicBezTo>
                    <a:cubicBezTo>
                      <a:pt x="5742" y="8608"/>
                      <a:pt x="6548" y="8890"/>
                      <a:pt x="7385" y="9075"/>
                    </a:cubicBezTo>
                    <a:cubicBezTo>
                      <a:pt x="7818" y="9172"/>
                      <a:pt x="8256" y="9245"/>
                      <a:pt x="8694" y="9314"/>
                    </a:cubicBezTo>
                    <a:lnTo>
                      <a:pt x="8694" y="9314"/>
                    </a:lnTo>
                    <a:cubicBezTo>
                      <a:pt x="8057" y="9705"/>
                      <a:pt x="7488" y="10188"/>
                      <a:pt x="7090" y="10817"/>
                    </a:cubicBezTo>
                    <a:cubicBezTo>
                      <a:pt x="6696" y="11438"/>
                      <a:pt x="6538" y="12169"/>
                      <a:pt x="6652" y="12896"/>
                    </a:cubicBezTo>
                    <a:cubicBezTo>
                      <a:pt x="6771" y="13643"/>
                      <a:pt x="7159" y="14343"/>
                      <a:pt x="7687" y="14878"/>
                    </a:cubicBezTo>
                    <a:cubicBezTo>
                      <a:pt x="8650" y="15859"/>
                      <a:pt x="10040" y="16225"/>
                      <a:pt x="11395" y="16225"/>
                    </a:cubicBezTo>
                    <a:cubicBezTo>
                      <a:pt x="11701" y="16225"/>
                      <a:pt x="12005" y="16207"/>
                      <a:pt x="12302" y="16172"/>
                    </a:cubicBezTo>
                    <a:cubicBezTo>
                      <a:pt x="13088" y="16080"/>
                      <a:pt x="13923" y="15863"/>
                      <a:pt x="14479" y="15260"/>
                    </a:cubicBezTo>
                    <a:cubicBezTo>
                      <a:pt x="14963" y="14735"/>
                      <a:pt x="15175" y="14007"/>
                      <a:pt x="15142" y="13305"/>
                    </a:cubicBezTo>
                    <a:cubicBezTo>
                      <a:pt x="15070" y="11719"/>
                      <a:pt x="13787" y="10542"/>
                      <a:pt x="12408" y="9957"/>
                    </a:cubicBezTo>
                    <a:cubicBezTo>
                      <a:pt x="11419" y="9540"/>
                      <a:pt x="10369" y="9367"/>
                      <a:pt x="9316" y="9207"/>
                    </a:cubicBezTo>
                    <a:lnTo>
                      <a:pt x="9316" y="9207"/>
                    </a:lnTo>
                    <a:cubicBezTo>
                      <a:pt x="9480" y="9121"/>
                      <a:pt x="9643" y="9041"/>
                      <a:pt x="9805" y="8966"/>
                    </a:cubicBezTo>
                    <a:cubicBezTo>
                      <a:pt x="10603" y="8598"/>
                      <a:pt x="11438" y="8271"/>
                      <a:pt x="12298" y="8084"/>
                    </a:cubicBezTo>
                    <a:cubicBezTo>
                      <a:pt x="12790" y="7978"/>
                      <a:pt x="13290" y="7931"/>
                      <a:pt x="13791" y="7931"/>
                    </a:cubicBezTo>
                    <a:cubicBezTo>
                      <a:pt x="14228" y="7931"/>
                      <a:pt x="14666" y="7967"/>
                      <a:pt x="15100" y="8031"/>
                    </a:cubicBezTo>
                    <a:cubicBezTo>
                      <a:pt x="16029" y="8169"/>
                      <a:pt x="16939" y="8423"/>
                      <a:pt x="17830" y="8712"/>
                    </a:cubicBezTo>
                    <a:cubicBezTo>
                      <a:pt x="18717" y="9000"/>
                      <a:pt x="19590" y="9333"/>
                      <a:pt x="20444" y="9713"/>
                    </a:cubicBezTo>
                    <a:cubicBezTo>
                      <a:pt x="20860" y="9898"/>
                      <a:pt x="21272" y="10094"/>
                      <a:pt x="21677" y="10299"/>
                    </a:cubicBezTo>
                    <a:cubicBezTo>
                      <a:pt x="21693" y="10307"/>
                      <a:pt x="21709" y="10310"/>
                      <a:pt x="21724" y="10310"/>
                    </a:cubicBezTo>
                    <a:cubicBezTo>
                      <a:pt x="21816" y="10310"/>
                      <a:pt x="21878" y="10174"/>
                      <a:pt x="21778" y="10124"/>
                    </a:cubicBezTo>
                    <a:cubicBezTo>
                      <a:pt x="20075" y="9263"/>
                      <a:pt x="18273" y="8557"/>
                      <a:pt x="16419" y="8093"/>
                    </a:cubicBezTo>
                    <a:cubicBezTo>
                      <a:pt x="15556" y="7877"/>
                      <a:pt x="14669" y="7727"/>
                      <a:pt x="13776" y="7727"/>
                    </a:cubicBezTo>
                    <a:cubicBezTo>
                      <a:pt x="13704" y="7727"/>
                      <a:pt x="13632" y="7728"/>
                      <a:pt x="13560" y="7730"/>
                    </a:cubicBezTo>
                    <a:cubicBezTo>
                      <a:pt x="12601" y="7755"/>
                      <a:pt x="11678" y="7995"/>
                      <a:pt x="10786" y="8336"/>
                    </a:cubicBezTo>
                    <a:cubicBezTo>
                      <a:pt x="10186" y="8565"/>
                      <a:pt x="9555" y="8825"/>
                      <a:pt x="8967" y="9154"/>
                    </a:cubicBezTo>
                    <a:lnTo>
                      <a:pt x="8967" y="9154"/>
                    </a:lnTo>
                    <a:cubicBezTo>
                      <a:pt x="8276" y="9048"/>
                      <a:pt x="7586" y="8937"/>
                      <a:pt x="6913" y="8753"/>
                    </a:cubicBezTo>
                    <a:cubicBezTo>
                      <a:pt x="6077" y="8523"/>
                      <a:pt x="5294" y="8163"/>
                      <a:pt x="4583" y="7668"/>
                    </a:cubicBezTo>
                    <a:cubicBezTo>
                      <a:pt x="3912" y="7201"/>
                      <a:pt x="3315" y="6629"/>
                      <a:pt x="2786" y="6005"/>
                    </a:cubicBezTo>
                    <a:cubicBezTo>
                      <a:pt x="2241" y="5363"/>
                      <a:pt x="1760" y="4661"/>
                      <a:pt x="1349" y="3927"/>
                    </a:cubicBezTo>
                    <a:cubicBezTo>
                      <a:pt x="911" y="3145"/>
                      <a:pt x="556" y="2306"/>
                      <a:pt x="393" y="1419"/>
                    </a:cubicBezTo>
                    <a:cubicBezTo>
                      <a:pt x="314" y="984"/>
                      <a:pt x="288" y="540"/>
                      <a:pt x="319" y="97"/>
                    </a:cubicBezTo>
                    <a:cubicBezTo>
                      <a:pt x="323" y="32"/>
                      <a:pt x="27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06" name="Google Shape;406;p8"/>
            <p:cNvSpPr/>
            <p:nvPr/>
          </p:nvSpPr>
          <p:spPr>
            <a:xfrm>
              <a:off x="348262" y="46628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8"/>
            <p:cNvSpPr/>
            <p:nvPr/>
          </p:nvSpPr>
          <p:spPr>
            <a:xfrm>
              <a:off x="8236037" y="234533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8" name="Google Shape;408;p8"/>
            <p:cNvSpPr/>
            <p:nvPr/>
          </p:nvSpPr>
          <p:spPr>
            <a:xfrm>
              <a:off x="7859140" y="302158"/>
              <a:ext cx="930914" cy="47568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09" name="Google Shape;409;p8"/>
          <p:cNvSpPr txBox="1">
            <a:spLocks noGrp="1"/>
          </p:cNvSpPr>
          <p:nvPr>
            <p:ph type="title"/>
          </p:nvPr>
        </p:nvSpPr>
        <p:spPr>
          <a:xfrm>
            <a:off x="2510067" y="1360400"/>
            <a:ext cx="7171600" cy="4137200"/>
          </a:xfrm>
          <a:prstGeom prst="rect">
            <a:avLst/>
          </a:prstGeom>
          <a:noFill/>
        </p:spPr>
        <p:txBody>
          <a:bodyPr spcFirstLastPara="1" wrap="square" lIns="91425" tIns="91425" rIns="91425" bIns="91425" anchor="ctr" anchorCtr="0">
            <a:noAutofit/>
          </a:bodyPr>
          <a:lstStyle>
            <a:lvl1pPr lvl="0" algn="ctr">
              <a:spcBef>
                <a:spcPts val="0"/>
              </a:spcBef>
              <a:spcAft>
                <a:spcPts val="0"/>
              </a:spcAft>
              <a:buSzPts val="4800"/>
              <a:buNone/>
              <a:defRPr sz="12800"/>
            </a:lvl1pPr>
            <a:lvl2pPr lvl="1" algn="ctr">
              <a:spcBef>
                <a:spcPts val="0"/>
              </a:spcBef>
              <a:spcAft>
                <a:spcPts val="0"/>
              </a:spcAft>
              <a:buSzPts val="4800"/>
              <a:buNone/>
              <a:defRPr sz="6400"/>
            </a:lvl2pPr>
            <a:lvl3pPr lvl="2" algn="ctr">
              <a:spcBef>
                <a:spcPts val="0"/>
              </a:spcBef>
              <a:spcAft>
                <a:spcPts val="0"/>
              </a:spcAft>
              <a:buSzPts val="4800"/>
              <a:buNone/>
              <a:defRPr sz="6400"/>
            </a:lvl3pPr>
            <a:lvl4pPr lvl="3" algn="ctr">
              <a:spcBef>
                <a:spcPts val="0"/>
              </a:spcBef>
              <a:spcAft>
                <a:spcPts val="0"/>
              </a:spcAft>
              <a:buSzPts val="4800"/>
              <a:buNone/>
              <a:defRPr sz="6400"/>
            </a:lvl4pPr>
            <a:lvl5pPr lvl="4" algn="ctr">
              <a:spcBef>
                <a:spcPts val="0"/>
              </a:spcBef>
              <a:spcAft>
                <a:spcPts val="0"/>
              </a:spcAft>
              <a:buSzPts val="4800"/>
              <a:buNone/>
              <a:defRPr sz="6400"/>
            </a:lvl5pPr>
            <a:lvl6pPr lvl="5" algn="ctr">
              <a:spcBef>
                <a:spcPts val="0"/>
              </a:spcBef>
              <a:spcAft>
                <a:spcPts val="0"/>
              </a:spcAft>
              <a:buSzPts val="4800"/>
              <a:buNone/>
              <a:defRPr sz="6400"/>
            </a:lvl6pPr>
            <a:lvl7pPr lvl="6" algn="ctr">
              <a:spcBef>
                <a:spcPts val="0"/>
              </a:spcBef>
              <a:spcAft>
                <a:spcPts val="0"/>
              </a:spcAft>
              <a:buSzPts val="4800"/>
              <a:buNone/>
              <a:defRPr sz="6400"/>
            </a:lvl7pPr>
            <a:lvl8pPr lvl="7" algn="ctr">
              <a:spcBef>
                <a:spcPts val="0"/>
              </a:spcBef>
              <a:spcAft>
                <a:spcPts val="0"/>
              </a:spcAft>
              <a:buSzPts val="4800"/>
              <a:buNone/>
              <a:defRPr sz="6400"/>
            </a:lvl8pPr>
            <a:lvl9pPr lvl="8" algn="ctr">
              <a:spcBef>
                <a:spcPts val="0"/>
              </a:spcBef>
              <a:spcAft>
                <a:spcPts val="0"/>
              </a:spcAft>
              <a:buSzPts val="4800"/>
              <a:buNone/>
              <a:defRPr sz="64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10"/>
        <p:cNvGrpSpPr/>
        <p:nvPr/>
      </p:nvGrpSpPr>
      <p:grpSpPr>
        <a:xfrm>
          <a:off x="0" y="0"/>
          <a:ext cx="0" cy="0"/>
          <a:chOff x="0" y="0"/>
          <a:chExt cx="0" cy="0"/>
        </a:xfrm>
      </p:grpSpPr>
      <p:sp>
        <p:nvSpPr>
          <p:cNvPr id="411" name="Google Shape;411;p9"/>
          <p:cNvSpPr txBox="1">
            <a:spLocks noGrp="1"/>
          </p:cNvSpPr>
          <p:nvPr>
            <p:ph type="title"/>
          </p:nvPr>
        </p:nvSpPr>
        <p:spPr>
          <a:xfrm>
            <a:off x="1540960" y="720000"/>
            <a:ext cx="9110400" cy="15588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3600"/>
              <a:buNone/>
              <a:defRPr sz="80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412" name="Google Shape;412;p9"/>
          <p:cNvSpPr txBox="1">
            <a:spLocks noGrp="1"/>
          </p:cNvSpPr>
          <p:nvPr>
            <p:ph type="subTitle" idx="1"/>
          </p:nvPr>
        </p:nvSpPr>
        <p:spPr>
          <a:xfrm>
            <a:off x="1540767" y="2234400"/>
            <a:ext cx="9110400" cy="125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413" name="Google Shape;413;p9"/>
          <p:cNvGrpSpPr/>
          <p:nvPr/>
        </p:nvGrpSpPr>
        <p:grpSpPr>
          <a:xfrm>
            <a:off x="-108558" y="226304"/>
            <a:ext cx="12347855" cy="7537805"/>
            <a:chOff x="-81419" y="169728"/>
            <a:chExt cx="9260891" cy="5653354"/>
          </a:xfrm>
        </p:grpSpPr>
        <p:grpSp>
          <p:nvGrpSpPr>
            <p:cNvPr id="414" name="Google Shape;414;p9"/>
            <p:cNvGrpSpPr/>
            <p:nvPr/>
          </p:nvGrpSpPr>
          <p:grpSpPr>
            <a:xfrm>
              <a:off x="8169119" y="2848173"/>
              <a:ext cx="584942" cy="584807"/>
              <a:chOff x="6714640" y="951029"/>
              <a:chExt cx="404804" cy="404711"/>
            </a:xfrm>
          </p:grpSpPr>
          <p:sp>
            <p:nvSpPr>
              <p:cNvPr id="415" name="Google Shape;415;p9"/>
              <p:cNvSpPr/>
              <p:nvPr/>
            </p:nvSpPr>
            <p:spPr>
              <a:xfrm>
                <a:off x="6714640" y="951029"/>
                <a:ext cx="404804" cy="404711"/>
              </a:xfrm>
              <a:custGeom>
                <a:avLst/>
                <a:gdLst/>
                <a:ahLst/>
                <a:cxnLst/>
                <a:rect l="l" t="t" r="r" b="b"/>
                <a:pathLst>
                  <a:path w="13542" h="13540" extrusionOk="0">
                    <a:moveTo>
                      <a:pt x="6769" y="0"/>
                    </a:moveTo>
                    <a:cubicBezTo>
                      <a:pt x="6285" y="0"/>
                      <a:pt x="5803" y="53"/>
                      <a:pt x="5339" y="153"/>
                    </a:cubicBezTo>
                    <a:cubicBezTo>
                      <a:pt x="3338" y="583"/>
                      <a:pt x="1656" y="1882"/>
                      <a:pt x="728" y="3717"/>
                    </a:cubicBezTo>
                    <a:cubicBezTo>
                      <a:pt x="253" y="4656"/>
                      <a:pt x="1" y="5713"/>
                      <a:pt x="1" y="6769"/>
                    </a:cubicBezTo>
                    <a:cubicBezTo>
                      <a:pt x="1" y="8218"/>
                      <a:pt x="452" y="9601"/>
                      <a:pt x="1306" y="10766"/>
                    </a:cubicBezTo>
                    <a:cubicBezTo>
                      <a:pt x="2581" y="12503"/>
                      <a:pt x="4623" y="13539"/>
                      <a:pt x="6773" y="13539"/>
                    </a:cubicBezTo>
                    <a:cubicBezTo>
                      <a:pt x="9034" y="13539"/>
                      <a:pt x="11139" y="12415"/>
                      <a:pt x="12399" y="10534"/>
                    </a:cubicBezTo>
                    <a:cubicBezTo>
                      <a:pt x="13146" y="9419"/>
                      <a:pt x="13541" y="8119"/>
                      <a:pt x="13541" y="6770"/>
                    </a:cubicBezTo>
                    <a:cubicBezTo>
                      <a:pt x="13541" y="6728"/>
                      <a:pt x="13541" y="6684"/>
                      <a:pt x="13538" y="6642"/>
                    </a:cubicBezTo>
                    <a:cubicBezTo>
                      <a:pt x="13537" y="6568"/>
                      <a:pt x="13536" y="6495"/>
                      <a:pt x="13531" y="6437"/>
                    </a:cubicBezTo>
                    <a:cubicBezTo>
                      <a:pt x="13530" y="6406"/>
                      <a:pt x="13529" y="6375"/>
                      <a:pt x="13524" y="6342"/>
                    </a:cubicBezTo>
                    <a:cubicBezTo>
                      <a:pt x="13521" y="6287"/>
                      <a:pt x="13517" y="6232"/>
                      <a:pt x="13513" y="6170"/>
                    </a:cubicBezTo>
                    <a:cubicBezTo>
                      <a:pt x="13510" y="6133"/>
                      <a:pt x="13507" y="6095"/>
                      <a:pt x="13503" y="6057"/>
                    </a:cubicBezTo>
                    <a:lnTo>
                      <a:pt x="13493" y="5963"/>
                    </a:lnTo>
                    <a:lnTo>
                      <a:pt x="13452" y="5673"/>
                    </a:lnTo>
                    <a:cubicBezTo>
                      <a:pt x="13452" y="5673"/>
                      <a:pt x="13435" y="5574"/>
                      <a:pt x="13431" y="5553"/>
                    </a:cubicBezTo>
                    <a:lnTo>
                      <a:pt x="13431" y="5397"/>
                    </a:lnTo>
                    <a:lnTo>
                      <a:pt x="13365" y="5230"/>
                    </a:lnTo>
                    <a:lnTo>
                      <a:pt x="13362" y="5220"/>
                    </a:lnTo>
                    <a:cubicBezTo>
                      <a:pt x="13344" y="5138"/>
                      <a:pt x="13322" y="5058"/>
                      <a:pt x="13298" y="4977"/>
                    </a:cubicBezTo>
                    <a:lnTo>
                      <a:pt x="13290" y="4946"/>
                    </a:lnTo>
                    <a:cubicBezTo>
                      <a:pt x="13283" y="4918"/>
                      <a:pt x="13276" y="4891"/>
                      <a:pt x="13269" y="4867"/>
                    </a:cubicBezTo>
                    <a:cubicBezTo>
                      <a:pt x="13231" y="4735"/>
                      <a:pt x="13184" y="4596"/>
                      <a:pt x="13135" y="4459"/>
                    </a:cubicBezTo>
                    <a:cubicBezTo>
                      <a:pt x="13122" y="4425"/>
                      <a:pt x="13111" y="4394"/>
                      <a:pt x="13094" y="4352"/>
                    </a:cubicBezTo>
                    <a:cubicBezTo>
                      <a:pt x="13056" y="4250"/>
                      <a:pt x="13016" y="4152"/>
                      <a:pt x="12974" y="4058"/>
                    </a:cubicBezTo>
                    <a:cubicBezTo>
                      <a:pt x="12953" y="4010"/>
                      <a:pt x="12931" y="3961"/>
                      <a:pt x="12903" y="3905"/>
                    </a:cubicBezTo>
                    <a:cubicBezTo>
                      <a:pt x="12888" y="3868"/>
                      <a:pt x="12872" y="3833"/>
                      <a:pt x="12852" y="3795"/>
                    </a:cubicBezTo>
                    <a:cubicBezTo>
                      <a:pt x="12836" y="3759"/>
                      <a:pt x="12819" y="3725"/>
                      <a:pt x="12810" y="3707"/>
                    </a:cubicBezTo>
                    <a:cubicBezTo>
                      <a:pt x="12795" y="3676"/>
                      <a:pt x="12779" y="3646"/>
                      <a:pt x="12761" y="3615"/>
                    </a:cubicBezTo>
                    <a:cubicBezTo>
                      <a:pt x="12732" y="3562"/>
                      <a:pt x="12701" y="3508"/>
                      <a:pt x="12670" y="3453"/>
                    </a:cubicBezTo>
                    <a:lnTo>
                      <a:pt x="12652" y="3420"/>
                    </a:lnTo>
                    <a:cubicBezTo>
                      <a:pt x="12627" y="3374"/>
                      <a:pt x="12603" y="3329"/>
                      <a:pt x="12570" y="3276"/>
                    </a:cubicBezTo>
                    <a:lnTo>
                      <a:pt x="12384" y="2973"/>
                    </a:lnTo>
                    <a:lnTo>
                      <a:pt x="12358" y="2953"/>
                    </a:lnTo>
                    <a:cubicBezTo>
                      <a:pt x="12356" y="2949"/>
                      <a:pt x="12309" y="2884"/>
                      <a:pt x="12309" y="2884"/>
                    </a:cubicBezTo>
                    <a:cubicBezTo>
                      <a:pt x="12278" y="2836"/>
                      <a:pt x="12244" y="2790"/>
                      <a:pt x="12209" y="2743"/>
                    </a:cubicBezTo>
                    <a:cubicBezTo>
                      <a:pt x="12190" y="2718"/>
                      <a:pt x="12174" y="2694"/>
                      <a:pt x="12147" y="2658"/>
                    </a:cubicBezTo>
                    <a:cubicBezTo>
                      <a:pt x="12123" y="2626"/>
                      <a:pt x="12097" y="2596"/>
                      <a:pt x="12076" y="2568"/>
                    </a:cubicBezTo>
                    <a:cubicBezTo>
                      <a:pt x="12048" y="2533"/>
                      <a:pt x="12020" y="2499"/>
                      <a:pt x="11984" y="2455"/>
                    </a:cubicBezTo>
                    <a:lnTo>
                      <a:pt x="11922" y="2382"/>
                    </a:lnTo>
                    <a:lnTo>
                      <a:pt x="11887" y="2341"/>
                    </a:lnTo>
                    <a:cubicBezTo>
                      <a:pt x="11781" y="2218"/>
                      <a:pt x="11672" y="2101"/>
                      <a:pt x="11567" y="1995"/>
                    </a:cubicBezTo>
                    <a:cubicBezTo>
                      <a:pt x="11534" y="1961"/>
                      <a:pt x="11502" y="1930"/>
                      <a:pt x="11476" y="1905"/>
                    </a:cubicBezTo>
                    <a:cubicBezTo>
                      <a:pt x="11389" y="1820"/>
                      <a:pt x="11298" y="1737"/>
                      <a:pt x="11219" y="1667"/>
                    </a:cubicBezTo>
                    <a:lnTo>
                      <a:pt x="11188" y="1642"/>
                    </a:lnTo>
                    <a:cubicBezTo>
                      <a:pt x="11130" y="1593"/>
                      <a:pt x="11073" y="1543"/>
                      <a:pt x="11027" y="1508"/>
                    </a:cubicBezTo>
                    <a:cubicBezTo>
                      <a:pt x="10982" y="1471"/>
                      <a:pt x="10936" y="1433"/>
                      <a:pt x="10892" y="1401"/>
                    </a:cubicBezTo>
                    <a:cubicBezTo>
                      <a:pt x="10858" y="1375"/>
                      <a:pt x="10827" y="1350"/>
                      <a:pt x="10804" y="1334"/>
                    </a:cubicBezTo>
                    <a:cubicBezTo>
                      <a:pt x="10780" y="1319"/>
                      <a:pt x="10759" y="1303"/>
                      <a:pt x="10734" y="1285"/>
                    </a:cubicBezTo>
                    <a:cubicBezTo>
                      <a:pt x="10631" y="1211"/>
                      <a:pt x="10529" y="1141"/>
                      <a:pt x="10423" y="1073"/>
                    </a:cubicBezTo>
                    <a:cubicBezTo>
                      <a:pt x="10385" y="1049"/>
                      <a:pt x="10347" y="1027"/>
                      <a:pt x="10293" y="994"/>
                    </a:cubicBezTo>
                    <a:cubicBezTo>
                      <a:pt x="10200" y="938"/>
                      <a:pt x="10107" y="883"/>
                      <a:pt x="10004" y="826"/>
                    </a:cubicBezTo>
                    <a:cubicBezTo>
                      <a:pt x="10004" y="826"/>
                      <a:pt x="9915" y="777"/>
                      <a:pt x="9883" y="761"/>
                    </a:cubicBezTo>
                    <a:cubicBezTo>
                      <a:pt x="9734" y="684"/>
                      <a:pt x="9598" y="619"/>
                      <a:pt x="9465" y="561"/>
                    </a:cubicBezTo>
                    <a:cubicBezTo>
                      <a:pt x="8611" y="190"/>
                      <a:pt x="7703" y="0"/>
                      <a:pt x="6769"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9"/>
              <p:cNvSpPr/>
              <p:nvPr/>
            </p:nvSpPr>
            <p:spPr>
              <a:xfrm>
                <a:off x="6762946" y="999211"/>
                <a:ext cx="308461" cy="308435"/>
              </a:xfrm>
              <a:custGeom>
                <a:avLst/>
                <a:gdLst/>
                <a:ahLst/>
                <a:cxnLst/>
                <a:rect l="l" t="t" r="r" b="b"/>
                <a:pathLst>
                  <a:path w="10319" h="10319" extrusionOk="0">
                    <a:moveTo>
                      <a:pt x="5159" y="0"/>
                    </a:moveTo>
                    <a:cubicBezTo>
                      <a:pt x="4785" y="0"/>
                      <a:pt x="4419" y="40"/>
                      <a:pt x="4067" y="116"/>
                    </a:cubicBezTo>
                    <a:cubicBezTo>
                      <a:pt x="2529" y="446"/>
                      <a:pt x="1244" y="1464"/>
                      <a:pt x="553" y="2833"/>
                    </a:cubicBezTo>
                    <a:cubicBezTo>
                      <a:pt x="200" y="3532"/>
                      <a:pt x="1" y="4322"/>
                      <a:pt x="1" y="5159"/>
                    </a:cubicBezTo>
                    <a:cubicBezTo>
                      <a:pt x="1" y="6298"/>
                      <a:pt x="369" y="7350"/>
                      <a:pt x="996" y="8204"/>
                    </a:cubicBezTo>
                    <a:cubicBezTo>
                      <a:pt x="1935" y="9486"/>
                      <a:pt x="3451" y="10318"/>
                      <a:pt x="5160" y="10318"/>
                    </a:cubicBezTo>
                    <a:cubicBezTo>
                      <a:pt x="6947" y="10318"/>
                      <a:pt x="8524" y="9408"/>
                      <a:pt x="9449" y="8026"/>
                    </a:cubicBezTo>
                    <a:cubicBezTo>
                      <a:pt x="9999" y="7206"/>
                      <a:pt x="10319" y="6219"/>
                      <a:pt x="10319" y="5159"/>
                    </a:cubicBezTo>
                    <a:cubicBezTo>
                      <a:pt x="10316" y="4159"/>
                      <a:pt x="10030" y="3223"/>
                      <a:pt x="9536" y="2431"/>
                    </a:cubicBezTo>
                    <a:cubicBezTo>
                      <a:pt x="8985" y="1549"/>
                      <a:pt x="8175" y="844"/>
                      <a:pt x="7212" y="425"/>
                    </a:cubicBezTo>
                    <a:cubicBezTo>
                      <a:pt x="6581" y="151"/>
                      <a:pt x="5887" y="0"/>
                      <a:pt x="51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9"/>
              <p:cNvSpPr/>
              <p:nvPr/>
            </p:nvSpPr>
            <p:spPr>
              <a:xfrm>
                <a:off x="6767818" y="1002679"/>
                <a:ext cx="117448" cy="247041"/>
              </a:xfrm>
              <a:custGeom>
                <a:avLst/>
                <a:gdLst/>
                <a:ahLst/>
                <a:cxnLst/>
                <a:rect l="l" t="t" r="r" b="b"/>
                <a:pathLst>
                  <a:path w="3929" h="8265" extrusionOk="0">
                    <a:moveTo>
                      <a:pt x="3903" y="0"/>
                    </a:moveTo>
                    <a:lnTo>
                      <a:pt x="3903" y="0"/>
                    </a:lnTo>
                    <a:cubicBezTo>
                      <a:pt x="2365" y="330"/>
                      <a:pt x="1080" y="1348"/>
                      <a:pt x="388" y="2717"/>
                    </a:cubicBezTo>
                    <a:cubicBezTo>
                      <a:pt x="521" y="2858"/>
                      <a:pt x="593" y="2956"/>
                      <a:pt x="506" y="3206"/>
                    </a:cubicBezTo>
                    <a:cubicBezTo>
                      <a:pt x="407" y="3489"/>
                      <a:pt x="304" y="3774"/>
                      <a:pt x="201" y="4058"/>
                    </a:cubicBezTo>
                    <a:cubicBezTo>
                      <a:pt x="127" y="4264"/>
                      <a:pt x="0" y="4496"/>
                      <a:pt x="69" y="4719"/>
                    </a:cubicBezTo>
                    <a:cubicBezTo>
                      <a:pt x="140" y="4949"/>
                      <a:pt x="309" y="5166"/>
                      <a:pt x="427" y="5374"/>
                    </a:cubicBezTo>
                    <a:lnTo>
                      <a:pt x="870" y="6150"/>
                    </a:lnTo>
                    <a:cubicBezTo>
                      <a:pt x="1029" y="6428"/>
                      <a:pt x="1186" y="6703"/>
                      <a:pt x="1344" y="6980"/>
                    </a:cubicBezTo>
                    <a:cubicBezTo>
                      <a:pt x="1481" y="7477"/>
                      <a:pt x="1729" y="8136"/>
                      <a:pt x="2245" y="8262"/>
                    </a:cubicBezTo>
                    <a:cubicBezTo>
                      <a:pt x="2251" y="8263"/>
                      <a:pt x="2259" y="8264"/>
                      <a:pt x="2266" y="8264"/>
                    </a:cubicBezTo>
                    <a:cubicBezTo>
                      <a:pt x="2305" y="8264"/>
                      <a:pt x="2345" y="8239"/>
                      <a:pt x="2353" y="8199"/>
                    </a:cubicBezTo>
                    <a:cubicBezTo>
                      <a:pt x="2405" y="7982"/>
                      <a:pt x="2345" y="7800"/>
                      <a:pt x="2270" y="7595"/>
                    </a:cubicBezTo>
                    <a:cubicBezTo>
                      <a:pt x="2157" y="7289"/>
                      <a:pt x="2136" y="7000"/>
                      <a:pt x="2201" y="6678"/>
                    </a:cubicBezTo>
                    <a:cubicBezTo>
                      <a:pt x="2308" y="6150"/>
                      <a:pt x="2548" y="5660"/>
                      <a:pt x="2592" y="5118"/>
                    </a:cubicBezTo>
                    <a:cubicBezTo>
                      <a:pt x="2616" y="4834"/>
                      <a:pt x="2566" y="4566"/>
                      <a:pt x="2548" y="4285"/>
                    </a:cubicBezTo>
                    <a:cubicBezTo>
                      <a:pt x="2538" y="4116"/>
                      <a:pt x="2571" y="3979"/>
                      <a:pt x="2631" y="3821"/>
                    </a:cubicBezTo>
                    <a:cubicBezTo>
                      <a:pt x="2658" y="3749"/>
                      <a:pt x="2689" y="3680"/>
                      <a:pt x="2676" y="3601"/>
                    </a:cubicBezTo>
                    <a:cubicBezTo>
                      <a:pt x="2660" y="3477"/>
                      <a:pt x="2525" y="3367"/>
                      <a:pt x="2355" y="3268"/>
                    </a:cubicBezTo>
                    <a:cubicBezTo>
                      <a:pt x="2256" y="3172"/>
                      <a:pt x="2126" y="3124"/>
                      <a:pt x="1992" y="3079"/>
                    </a:cubicBezTo>
                    <a:cubicBezTo>
                      <a:pt x="1854" y="3008"/>
                      <a:pt x="1724" y="2942"/>
                      <a:pt x="1638" y="2871"/>
                    </a:cubicBezTo>
                    <a:cubicBezTo>
                      <a:pt x="1783" y="2484"/>
                      <a:pt x="2058" y="2273"/>
                      <a:pt x="2324" y="1951"/>
                    </a:cubicBezTo>
                    <a:cubicBezTo>
                      <a:pt x="2532" y="1702"/>
                      <a:pt x="2672" y="1417"/>
                      <a:pt x="2590" y="1090"/>
                    </a:cubicBezTo>
                    <a:cubicBezTo>
                      <a:pt x="2585" y="1067"/>
                      <a:pt x="2566" y="1050"/>
                      <a:pt x="2545" y="1043"/>
                    </a:cubicBezTo>
                    <a:cubicBezTo>
                      <a:pt x="2507" y="1033"/>
                      <a:pt x="2470" y="1026"/>
                      <a:pt x="2435" y="1019"/>
                    </a:cubicBezTo>
                    <a:cubicBezTo>
                      <a:pt x="2816" y="847"/>
                      <a:pt x="3206" y="707"/>
                      <a:pt x="3607" y="575"/>
                    </a:cubicBezTo>
                    <a:cubicBezTo>
                      <a:pt x="3724" y="536"/>
                      <a:pt x="3823" y="494"/>
                      <a:pt x="3873" y="374"/>
                    </a:cubicBezTo>
                    <a:cubicBezTo>
                      <a:pt x="3928" y="257"/>
                      <a:pt x="3900" y="127"/>
                      <a:pt x="39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9"/>
              <p:cNvSpPr/>
              <p:nvPr/>
            </p:nvSpPr>
            <p:spPr>
              <a:xfrm>
                <a:off x="6923498" y="1008776"/>
                <a:ext cx="147848" cy="230362"/>
              </a:xfrm>
              <a:custGeom>
                <a:avLst/>
                <a:gdLst/>
                <a:ahLst/>
                <a:cxnLst/>
                <a:rect l="l" t="t" r="r" b="b"/>
                <a:pathLst>
                  <a:path w="4946" h="7707" extrusionOk="0">
                    <a:moveTo>
                      <a:pt x="1151" y="0"/>
                    </a:moveTo>
                    <a:cubicBezTo>
                      <a:pt x="1101" y="0"/>
                      <a:pt x="1052" y="8"/>
                      <a:pt x="1010" y="30"/>
                    </a:cubicBezTo>
                    <a:cubicBezTo>
                      <a:pt x="867" y="105"/>
                      <a:pt x="824" y="292"/>
                      <a:pt x="680" y="386"/>
                    </a:cubicBezTo>
                    <a:cubicBezTo>
                      <a:pt x="544" y="474"/>
                      <a:pt x="390" y="529"/>
                      <a:pt x="255" y="616"/>
                    </a:cubicBezTo>
                    <a:cubicBezTo>
                      <a:pt x="160" y="678"/>
                      <a:pt x="57" y="756"/>
                      <a:pt x="33" y="874"/>
                    </a:cubicBezTo>
                    <a:cubicBezTo>
                      <a:pt x="1" y="1026"/>
                      <a:pt x="246" y="1258"/>
                      <a:pt x="157" y="1377"/>
                    </a:cubicBezTo>
                    <a:cubicBezTo>
                      <a:pt x="140" y="1400"/>
                      <a:pt x="142" y="1445"/>
                      <a:pt x="157" y="1469"/>
                    </a:cubicBezTo>
                    <a:cubicBezTo>
                      <a:pt x="234" y="1576"/>
                      <a:pt x="330" y="1637"/>
                      <a:pt x="458" y="1668"/>
                    </a:cubicBezTo>
                    <a:cubicBezTo>
                      <a:pt x="623" y="1710"/>
                      <a:pt x="874" y="1678"/>
                      <a:pt x="1000" y="1809"/>
                    </a:cubicBezTo>
                    <a:cubicBezTo>
                      <a:pt x="1141" y="1957"/>
                      <a:pt x="1044" y="2224"/>
                      <a:pt x="1195" y="2383"/>
                    </a:cubicBezTo>
                    <a:cubicBezTo>
                      <a:pt x="1370" y="2568"/>
                      <a:pt x="1646" y="2399"/>
                      <a:pt x="1793" y="2660"/>
                    </a:cubicBezTo>
                    <a:cubicBezTo>
                      <a:pt x="1799" y="2668"/>
                      <a:pt x="1805" y="2676"/>
                      <a:pt x="1809" y="2681"/>
                    </a:cubicBezTo>
                    <a:cubicBezTo>
                      <a:pt x="1806" y="2715"/>
                      <a:pt x="1820" y="2750"/>
                      <a:pt x="1861" y="2766"/>
                    </a:cubicBezTo>
                    <a:cubicBezTo>
                      <a:pt x="1936" y="2794"/>
                      <a:pt x="2010" y="2807"/>
                      <a:pt x="2085" y="2807"/>
                    </a:cubicBezTo>
                    <a:cubicBezTo>
                      <a:pt x="2149" y="2807"/>
                      <a:pt x="2213" y="2798"/>
                      <a:pt x="2279" y="2781"/>
                    </a:cubicBezTo>
                    <a:cubicBezTo>
                      <a:pt x="2410" y="2748"/>
                      <a:pt x="2624" y="2638"/>
                      <a:pt x="2796" y="2638"/>
                    </a:cubicBezTo>
                    <a:cubicBezTo>
                      <a:pt x="2887" y="2638"/>
                      <a:pt x="2967" y="2669"/>
                      <a:pt x="3016" y="2759"/>
                    </a:cubicBezTo>
                    <a:cubicBezTo>
                      <a:pt x="2824" y="2866"/>
                      <a:pt x="2627" y="2971"/>
                      <a:pt x="2437" y="3082"/>
                    </a:cubicBezTo>
                    <a:cubicBezTo>
                      <a:pt x="2316" y="3154"/>
                      <a:pt x="2190" y="3230"/>
                      <a:pt x="2138" y="3367"/>
                    </a:cubicBezTo>
                    <a:cubicBezTo>
                      <a:pt x="2053" y="3586"/>
                      <a:pt x="2143" y="3769"/>
                      <a:pt x="1920" y="3932"/>
                    </a:cubicBezTo>
                    <a:cubicBezTo>
                      <a:pt x="1757" y="4052"/>
                      <a:pt x="1558" y="4124"/>
                      <a:pt x="1383" y="4223"/>
                    </a:cubicBezTo>
                    <a:cubicBezTo>
                      <a:pt x="1186" y="4335"/>
                      <a:pt x="689" y="4560"/>
                      <a:pt x="781" y="4872"/>
                    </a:cubicBezTo>
                    <a:cubicBezTo>
                      <a:pt x="825" y="5023"/>
                      <a:pt x="1008" y="5116"/>
                      <a:pt x="1131" y="5188"/>
                    </a:cubicBezTo>
                    <a:cubicBezTo>
                      <a:pt x="1303" y="5291"/>
                      <a:pt x="1488" y="5373"/>
                      <a:pt x="1652" y="5490"/>
                    </a:cubicBezTo>
                    <a:cubicBezTo>
                      <a:pt x="1840" y="5620"/>
                      <a:pt x="1968" y="5802"/>
                      <a:pt x="2126" y="5963"/>
                    </a:cubicBezTo>
                    <a:cubicBezTo>
                      <a:pt x="2275" y="6113"/>
                      <a:pt x="2450" y="6237"/>
                      <a:pt x="2625" y="6352"/>
                    </a:cubicBezTo>
                    <a:cubicBezTo>
                      <a:pt x="2771" y="6451"/>
                      <a:pt x="2898" y="6526"/>
                      <a:pt x="3071" y="6563"/>
                    </a:cubicBezTo>
                    <a:cubicBezTo>
                      <a:pt x="3174" y="6584"/>
                      <a:pt x="3254" y="6583"/>
                      <a:pt x="3175" y="6683"/>
                    </a:cubicBezTo>
                    <a:cubicBezTo>
                      <a:pt x="3144" y="6724"/>
                      <a:pt x="3058" y="6746"/>
                      <a:pt x="3016" y="6776"/>
                    </a:cubicBezTo>
                    <a:cubicBezTo>
                      <a:pt x="2795" y="6928"/>
                      <a:pt x="2832" y="7081"/>
                      <a:pt x="2986" y="7221"/>
                    </a:cubicBezTo>
                    <a:cubicBezTo>
                      <a:pt x="3253" y="7462"/>
                      <a:pt x="3867" y="7658"/>
                      <a:pt x="4071" y="7706"/>
                    </a:cubicBezTo>
                    <a:cubicBezTo>
                      <a:pt x="4621" y="6886"/>
                      <a:pt x="4941" y="5899"/>
                      <a:pt x="4941" y="4839"/>
                    </a:cubicBezTo>
                    <a:cubicBezTo>
                      <a:pt x="4945" y="4805"/>
                      <a:pt x="4945" y="4773"/>
                      <a:pt x="4942" y="4741"/>
                    </a:cubicBezTo>
                    <a:cubicBezTo>
                      <a:pt x="4941" y="4687"/>
                      <a:pt x="4941" y="4635"/>
                      <a:pt x="4938" y="4582"/>
                    </a:cubicBezTo>
                    <a:cubicBezTo>
                      <a:pt x="4932" y="4482"/>
                      <a:pt x="4925" y="4383"/>
                      <a:pt x="4914" y="4285"/>
                    </a:cubicBezTo>
                    <a:cubicBezTo>
                      <a:pt x="4913" y="4263"/>
                      <a:pt x="4910" y="4241"/>
                      <a:pt x="4907" y="4220"/>
                    </a:cubicBezTo>
                    <a:cubicBezTo>
                      <a:pt x="4906" y="4200"/>
                      <a:pt x="4903" y="4183"/>
                      <a:pt x="4900" y="4165"/>
                    </a:cubicBezTo>
                    <a:cubicBezTo>
                      <a:pt x="4893" y="4108"/>
                      <a:pt x="4884" y="4052"/>
                      <a:pt x="4876" y="3997"/>
                    </a:cubicBezTo>
                    <a:cubicBezTo>
                      <a:pt x="4872" y="3980"/>
                      <a:pt x="4870" y="3960"/>
                      <a:pt x="4868" y="3943"/>
                    </a:cubicBezTo>
                    <a:cubicBezTo>
                      <a:pt x="4863" y="3918"/>
                      <a:pt x="4858" y="3891"/>
                      <a:pt x="4853" y="3867"/>
                    </a:cubicBezTo>
                    <a:cubicBezTo>
                      <a:pt x="4848" y="3839"/>
                      <a:pt x="4842" y="3810"/>
                      <a:pt x="4835" y="3782"/>
                    </a:cubicBezTo>
                    <a:cubicBezTo>
                      <a:pt x="4835" y="3781"/>
                      <a:pt x="4835" y="3778"/>
                      <a:pt x="4834" y="3777"/>
                    </a:cubicBezTo>
                    <a:cubicBezTo>
                      <a:pt x="4829" y="3758"/>
                      <a:pt x="4827" y="3740"/>
                      <a:pt x="4821" y="3721"/>
                    </a:cubicBezTo>
                    <a:cubicBezTo>
                      <a:pt x="4815" y="3700"/>
                      <a:pt x="4812" y="3679"/>
                      <a:pt x="4807" y="3658"/>
                    </a:cubicBezTo>
                    <a:cubicBezTo>
                      <a:pt x="4719" y="3280"/>
                      <a:pt x="4587" y="2915"/>
                      <a:pt x="4419" y="2574"/>
                    </a:cubicBezTo>
                    <a:cubicBezTo>
                      <a:pt x="4406" y="2547"/>
                      <a:pt x="4395" y="2522"/>
                      <a:pt x="4381" y="2498"/>
                    </a:cubicBezTo>
                    <a:cubicBezTo>
                      <a:pt x="4326" y="2392"/>
                      <a:pt x="4269" y="2287"/>
                      <a:pt x="4207" y="2187"/>
                    </a:cubicBezTo>
                    <a:cubicBezTo>
                      <a:pt x="4193" y="2162"/>
                      <a:pt x="4177" y="2139"/>
                      <a:pt x="4163" y="2115"/>
                    </a:cubicBezTo>
                    <a:cubicBezTo>
                      <a:pt x="4145" y="2087"/>
                      <a:pt x="4128" y="2060"/>
                      <a:pt x="4110" y="2032"/>
                    </a:cubicBezTo>
                    <a:cubicBezTo>
                      <a:pt x="4039" y="1922"/>
                      <a:pt x="3964" y="1816"/>
                      <a:pt x="3887" y="1713"/>
                    </a:cubicBezTo>
                    <a:cubicBezTo>
                      <a:pt x="3867" y="1687"/>
                      <a:pt x="3848" y="1665"/>
                      <a:pt x="3830" y="1640"/>
                    </a:cubicBezTo>
                    <a:lnTo>
                      <a:pt x="3767" y="1560"/>
                    </a:lnTo>
                    <a:cubicBezTo>
                      <a:pt x="3750" y="1541"/>
                      <a:pt x="3734" y="1522"/>
                      <a:pt x="3717" y="1503"/>
                    </a:cubicBezTo>
                    <a:cubicBezTo>
                      <a:pt x="3628" y="1398"/>
                      <a:pt x="3536" y="1298"/>
                      <a:pt x="3439" y="1201"/>
                    </a:cubicBezTo>
                    <a:lnTo>
                      <a:pt x="3371" y="1131"/>
                    </a:lnTo>
                    <a:cubicBezTo>
                      <a:pt x="3301" y="1065"/>
                      <a:pt x="3230" y="1000"/>
                      <a:pt x="3155" y="937"/>
                    </a:cubicBezTo>
                    <a:lnTo>
                      <a:pt x="3023" y="825"/>
                    </a:lnTo>
                    <a:cubicBezTo>
                      <a:pt x="2993" y="800"/>
                      <a:pt x="2962" y="776"/>
                      <a:pt x="2930" y="750"/>
                    </a:cubicBezTo>
                    <a:cubicBezTo>
                      <a:pt x="2907" y="733"/>
                      <a:pt x="2882" y="714"/>
                      <a:pt x="2858" y="697"/>
                    </a:cubicBezTo>
                    <a:cubicBezTo>
                      <a:pt x="2543" y="461"/>
                      <a:pt x="2201" y="263"/>
                      <a:pt x="1837" y="105"/>
                    </a:cubicBezTo>
                    <a:cubicBezTo>
                      <a:pt x="1693" y="77"/>
                      <a:pt x="1548" y="52"/>
                      <a:pt x="1402" y="33"/>
                    </a:cubicBezTo>
                    <a:cubicBezTo>
                      <a:pt x="1327" y="23"/>
                      <a:pt x="1236" y="0"/>
                      <a:pt x="1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9"/>
              <p:cNvSpPr/>
              <p:nvPr/>
            </p:nvSpPr>
            <p:spPr>
              <a:xfrm>
                <a:off x="6792629" y="1071844"/>
                <a:ext cx="278718" cy="235802"/>
              </a:xfrm>
              <a:custGeom>
                <a:avLst/>
                <a:gdLst/>
                <a:ahLst/>
                <a:cxnLst/>
                <a:rect l="l" t="t" r="r" b="b"/>
                <a:pathLst>
                  <a:path w="9324" h="7889" extrusionOk="0">
                    <a:moveTo>
                      <a:pt x="8543" y="1"/>
                    </a:moveTo>
                    <a:cubicBezTo>
                      <a:pt x="8678" y="475"/>
                      <a:pt x="8751" y="976"/>
                      <a:pt x="8751" y="1493"/>
                    </a:cubicBezTo>
                    <a:cubicBezTo>
                      <a:pt x="8751" y="2609"/>
                      <a:pt x="8414" y="3645"/>
                      <a:pt x="7837" y="4508"/>
                    </a:cubicBezTo>
                    <a:cubicBezTo>
                      <a:pt x="6864" y="5959"/>
                      <a:pt x="5209" y="6916"/>
                      <a:pt x="3329" y="6916"/>
                    </a:cubicBezTo>
                    <a:cubicBezTo>
                      <a:pt x="2075" y="6916"/>
                      <a:pt x="919" y="6491"/>
                      <a:pt x="0" y="5774"/>
                    </a:cubicBezTo>
                    <a:lnTo>
                      <a:pt x="0" y="5774"/>
                    </a:lnTo>
                    <a:cubicBezTo>
                      <a:pt x="939" y="7057"/>
                      <a:pt x="2453" y="7888"/>
                      <a:pt x="4164" y="7888"/>
                    </a:cubicBezTo>
                    <a:cubicBezTo>
                      <a:pt x="5953" y="7888"/>
                      <a:pt x="7528" y="6978"/>
                      <a:pt x="8452" y="5596"/>
                    </a:cubicBezTo>
                    <a:cubicBezTo>
                      <a:pt x="9003" y="4776"/>
                      <a:pt x="9323" y="3789"/>
                      <a:pt x="9323" y="2729"/>
                    </a:cubicBezTo>
                    <a:cubicBezTo>
                      <a:pt x="9323" y="1729"/>
                      <a:pt x="9037" y="793"/>
                      <a:pt x="8543"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20" name="Google Shape;420;p9"/>
            <p:cNvGrpSpPr/>
            <p:nvPr/>
          </p:nvGrpSpPr>
          <p:grpSpPr>
            <a:xfrm>
              <a:off x="-81419" y="4393120"/>
              <a:ext cx="4543534" cy="1429961"/>
              <a:chOff x="-1192669" y="1924020"/>
              <a:chExt cx="4543534" cy="1429961"/>
            </a:xfrm>
          </p:grpSpPr>
          <p:sp>
            <p:nvSpPr>
              <p:cNvPr id="421" name="Google Shape;421;p9"/>
              <p:cNvSpPr/>
              <p:nvPr/>
            </p:nvSpPr>
            <p:spPr>
              <a:xfrm>
                <a:off x="751648" y="2433965"/>
                <a:ext cx="85669" cy="100480"/>
              </a:xfrm>
              <a:custGeom>
                <a:avLst/>
                <a:gdLst/>
                <a:ahLst/>
                <a:cxnLst/>
                <a:rect l="l" t="t" r="r" b="b"/>
                <a:pathLst>
                  <a:path w="1555" h="1824" extrusionOk="0">
                    <a:moveTo>
                      <a:pt x="370" y="0"/>
                    </a:moveTo>
                    <a:cubicBezTo>
                      <a:pt x="222" y="0"/>
                      <a:pt x="89" y="146"/>
                      <a:pt x="47" y="310"/>
                    </a:cubicBezTo>
                    <a:cubicBezTo>
                      <a:pt x="0" y="490"/>
                      <a:pt x="38" y="680"/>
                      <a:pt x="92" y="854"/>
                    </a:cubicBezTo>
                    <a:cubicBezTo>
                      <a:pt x="208" y="1221"/>
                      <a:pt x="400" y="1557"/>
                      <a:pt x="648" y="1824"/>
                    </a:cubicBezTo>
                    <a:lnTo>
                      <a:pt x="1403" y="1414"/>
                    </a:lnTo>
                    <a:cubicBezTo>
                      <a:pt x="1480" y="1380"/>
                      <a:pt x="1506" y="1276"/>
                      <a:pt x="1516" y="1184"/>
                    </a:cubicBezTo>
                    <a:cubicBezTo>
                      <a:pt x="1554" y="875"/>
                      <a:pt x="1536" y="560"/>
                      <a:pt x="1467" y="260"/>
                    </a:cubicBezTo>
                    <a:cubicBezTo>
                      <a:pt x="1451" y="188"/>
                      <a:pt x="1430" y="113"/>
                      <a:pt x="1382" y="62"/>
                    </a:cubicBezTo>
                    <a:cubicBezTo>
                      <a:pt x="1355" y="33"/>
                      <a:pt x="1316" y="15"/>
                      <a:pt x="1279" y="15"/>
                    </a:cubicBezTo>
                    <a:cubicBezTo>
                      <a:pt x="1252" y="15"/>
                      <a:pt x="1225" y="24"/>
                      <a:pt x="1204" y="45"/>
                    </a:cubicBezTo>
                    <a:cubicBezTo>
                      <a:pt x="1169" y="82"/>
                      <a:pt x="1161" y="140"/>
                      <a:pt x="1155" y="193"/>
                    </a:cubicBezTo>
                    <a:lnTo>
                      <a:pt x="1059" y="1008"/>
                    </a:lnTo>
                    <a:cubicBezTo>
                      <a:pt x="971" y="745"/>
                      <a:pt x="853" y="497"/>
                      <a:pt x="710" y="268"/>
                    </a:cubicBezTo>
                    <a:cubicBezTo>
                      <a:pt x="633" y="147"/>
                      <a:pt x="535" y="21"/>
                      <a:pt x="405" y="3"/>
                    </a:cubicBezTo>
                    <a:cubicBezTo>
                      <a:pt x="394" y="1"/>
                      <a:pt x="382" y="0"/>
                      <a:pt x="3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9"/>
              <p:cNvSpPr/>
              <p:nvPr/>
            </p:nvSpPr>
            <p:spPr>
              <a:xfrm>
                <a:off x="-1192669" y="1976574"/>
                <a:ext cx="4543534" cy="1377408"/>
              </a:xfrm>
              <a:custGeom>
                <a:avLst/>
                <a:gdLst/>
                <a:ahLst/>
                <a:cxnLst/>
                <a:rect l="l" t="t" r="r" b="b"/>
                <a:pathLst>
                  <a:path w="82471" h="25004" extrusionOk="0">
                    <a:moveTo>
                      <a:pt x="16498" y="0"/>
                    </a:moveTo>
                    <a:cubicBezTo>
                      <a:pt x="5420" y="0"/>
                      <a:pt x="1175" y="1891"/>
                      <a:pt x="1175" y="1891"/>
                    </a:cubicBezTo>
                    <a:lnTo>
                      <a:pt x="1" y="19569"/>
                    </a:lnTo>
                    <a:lnTo>
                      <a:pt x="81678" y="25004"/>
                    </a:lnTo>
                    <a:lnTo>
                      <a:pt x="82470" y="13098"/>
                    </a:lnTo>
                    <a:cubicBezTo>
                      <a:pt x="82470" y="13098"/>
                      <a:pt x="78100" y="9189"/>
                      <a:pt x="46378" y="3226"/>
                    </a:cubicBezTo>
                    <a:cubicBezTo>
                      <a:pt x="33247" y="757"/>
                      <a:pt x="23506" y="0"/>
                      <a:pt x="164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9"/>
              <p:cNvSpPr/>
              <p:nvPr/>
            </p:nvSpPr>
            <p:spPr>
              <a:xfrm>
                <a:off x="1808925" y="2185686"/>
                <a:ext cx="92390" cy="102353"/>
              </a:xfrm>
              <a:custGeom>
                <a:avLst/>
                <a:gdLst/>
                <a:ahLst/>
                <a:cxnLst/>
                <a:rect l="l" t="t" r="r" b="b"/>
                <a:pathLst>
                  <a:path w="1677" h="1858" extrusionOk="0">
                    <a:moveTo>
                      <a:pt x="1220" y="0"/>
                    </a:moveTo>
                    <a:cubicBezTo>
                      <a:pt x="1181" y="0"/>
                      <a:pt x="1143" y="7"/>
                      <a:pt x="1105" y="23"/>
                    </a:cubicBezTo>
                    <a:cubicBezTo>
                      <a:pt x="967" y="81"/>
                      <a:pt x="891" y="229"/>
                      <a:pt x="836" y="370"/>
                    </a:cubicBezTo>
                    <a:cubicBezTo>
                      <a:pt x="735" y="632"/>
                      <a:pt x="668" y="908"/>
                      <a:pt x="637" y="1189"/>
                    </a:cubicBezTo>
                    <a:cubicBezTo>
                      <a:pt x="534" y="934"/>
                      <a:pt x="431" y="682"/>
                      <a:pt x="328" y="428"/>
                    </a:cubicBezTo>
                    <a:cubicBezTo>
                      <a:pt x="308" y="378"/>
                      <a:pt x="284" y="325"/>
                      <a:pt x="236" y="299"/>
                    </a:cubicBezTo>
                    <a:cubicBezTo>
                      <a:pt x="219" y="291"/>
                      <a:pt x="202" y="287"/>
                      <a:pt x="184" y="287"/>
                    </a:cubicBezTo>
                    <a:cubicBezTo>
                      <a:pt x="130" y="287"/>
                      <a:pt x="75" y="321"/>
                      <a:pt x="45" y="368"/>
                    </a:cubicBezTo>
                    <a:cubicBezTo>
                      <a:pt x="7" y="432"/>
                      <a:pt x="1" y="510"/>
                      <a:pt x="1" y="583"/>
                    </a:cubicBezTo>
                    <a:cubicBezTo>
                      <a:pt x="0" y="894"/>
                      <a:pt x="61" y="1207"/>
                      <a:pt x="178" y="1493"/>
                    </a:cubicBezTo>
                    <a:cubicBezTo>
                      <a:pt x="212" y="1578"/>
                      <a:pt x="265" y="1673"/>
                      <a:pt x="357" y="1683"/>
                    </a:cubicBezTo>
                    <a:lnTo>
                      <a:pt x="1293" y="1858"/>
                    </a:lnTo>
                    <a:cubicBezTo>
                      <a:pt x="1499" y="1526"/>
                      <a:pt x="1626" y="1145"/>
                      <a:pt x="1661" y="757"/>
                    </a:cubicBezTo>
                    <a:cubicBezTo>
                      <a:pt x="1677" y="570"/>
                      <a:pt x="1673" y="376"/>
                      <a:pt x="1577" y="216"/>
                    </a:cubicBezTo>
                    <a:cubicBezTo>
                      <a:pt x="1503" y="92"/>
                      <a:pt x="1361" y="0"/>
                      <a:pt x="1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9"/>
              <p:cNvSpPr/>
              <p:nvPr/>
            </p:nvSpPr>
            <p:spPr>
              <a:xfrm>
                <a:off x="1605028" y="2153845"/>
                <a:ext cx="62034" cy="83017"/>
              </a:xfrm>
              <a:custGeom>
                <a:avLst/>
                <a:gdLst/>
                <a:ahLst/>
                <a:cxnLst/>
                <a:rect l="l" t="t" r="r" b="b"/>
                <a:pathLst>
                  <a:path w="1126" h="1507" extrusionOk="0">
                    <a:moveTo>
                      <a:pt x="181" y="0"/>
                    </a:moveTo>
                    <a:cubicBezTo>
                      <a:pt x="135" y="0"/>
                      <a:pt x="91" y="30"/>
                      <a:pt x="66" y="71"/>
                    </a:cubicBezTo>
                    <a:cubicBezTo>
                      <a:pt x="38" y="116"/>
                      <a:pt x="31" y="173"/>
                      <a:pt x="27" y="227"/>
                    </a:cubicBezTo>
                    <a:cubicBezTo>
                      <a:pt x="0" y="578"/>
                      <a:pt x="81" y="935"/>
                      <a:pt x="251" y="1244"/>
                    </a:cubicBezTo>
                    <a:lnTo>
                      <a:pt x="767" y="1507"/>
                    </a:lnTo>
                    <a:lnTo>
                      <a:pt x="925" y="1147"/>
                    </a:lnTo>
                    <a:cubicBezTo>
                      <a:pt x="994" y="996"/>
                      <a:pt x="1062" y="842"/>
                      <a:pt x="1093" y="678"/>
                    </a:cubicBezTo>
                    <a:cubicBezTo>
                      <a:pt x="1125" y="516"/>
                      <a:pt x="1118" y="340"/>
                      <a:pt x="1040" y="191"/>
                    </a:cubicBezTo>
                    <a:cubicBezTo>
                      <a:pt x="1029" y="172"/>
                      <a:pt x="1016" y="150"/>
                      <a:pt x="999" y="136"/>
                    </a:cubicBezTo>
                    <a:cubicBezTo>
                      <a:pt x="979" y="120"/>
                      <a:pt x="956" y="113"/>
                      <a:pt x="931" y="113"/>
                    </a:cubicBezTo>
                    <a:cubicBezTo>
                      <a:pt x="879" y="113"/>
                      <a:pt x="821" y="145"/>
                      <a:pt x="779" y="181"/>
                    </a:cubicBezTo>
                    <a:cubicBezTo>
                      <a:pt x="634" y="311"/>
                      <a:pt x="551" y="496"/>
                      <a:pt x="497" y="682"/>
                    </a:cubicBezTo>
                    <a:cubicBezTo>
                      <a:pt x="445" y="503"/>
                      <a:pt x="387" y="325"/>
                      <a:pt x="322" y="149"/>
                    </a:cubicBezTo>
                    <a:cubicBezTo>
                      <a:pt x="299" y="87"/>
                      <a:pt x="265" y="16"/>
                      <a:pt x="201" y="2"/>
                    </a:cubicBezTo>
                    <a:cubicBezTo>
                      <a:pt x="194" y="1"/>
                      <a:pt x="188"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9"/>
              <p:cNvSpPr/>
              <p:nvPr/>
            </p:nvSpPr>
            <p:spPr>
              <a:xfrm>
                <a:off x="321543" y="1924020"/>
                <a:ext cx="92500" cy="102353"/>
              </a:xfrm>
              <a:custGeom>
                <a:avLst/>
                <a:gdLst/>
                <a:ahLst/>
                <a:cxnLst/>
                <a:rect l="l" t="t" r="r" b="b"/>
                <a:pathLst>
                  <a:path w="1679" h="1858" extrusionOk="0">
                    <a:moveTo>
                      <a:pt x="1221" y="1"/>
                    </a:moveTo>
                    <a:cubicBezTo>
                      <a:pt x="1183" y="1"/>
                      <a:pt x="1144" y="8"/>
                      <a:pt x="1107" y="23"/>
                    </a:cubicBezTo>
                    <a:cubicBezTo>
                      <a:pt x="967" y="81"/>
                      <a:pt x="891" y="229"/>
                      <a:pt x="837" y="370"/>
                    </a:cubicBezTo>
                    <a:cubicBezTo>
                      <a:pt x="736" y="633"/>
                      <a:pt x="669" y="908"/>
                      <a:pt x="638" y="1189"/>
                    </a:cubicBezTo>
                    <a:cubicBezTo>
                      <a:pt x="535" y="935"/>
                      <a:pt x="431" y="682"/>
                      <a:pt x="329" y="428"/>
                    </a:cubicBezTo>
                    <a:cubicBezTo>
                      <a:pt x="310" y="379"/>
                      <a:pt x="286" y="325"/>
                      <a:pt x="238" y="300"/>
                    </a:cubicBezTo>
                    <a:cubicBezTo>
                      <a:pt x="221" y="291"/>
                      <a:pt x="203" y="287"/>
                      <a:pt x="185" y="287"/>
                    </a:cubicBezTo>
                    <a:cubicBezTo>
                      <a:pt x="131" y="287"/>
                      <a:pt x="75" y="321"/>
                      <a:pt x="47" y="369"/>
                    </a:cubicBezTo>
                    <a:cubicBezTo>
                      <a:pt x="7" y="432"/>
                      <a:pt x="3" y="510"/>
                      <a:pt x="3" y="583"/>
                    </a:cubicBezTo>
                    <a:cubicBezTo>
                      <a:pt x="0" y="897"/>
                      <a:pt x="63" y="1207"/>
                      <a:pt x="180" y="1494"/>
                    </a:cubicBezTo>
                    <a:cubicBezTo>
                      <a:pt x="212" y="1578"/>
                      <a:pt x="267" y="1673"/>
                      <a:pt x="359" y="1683"/>
                    </a:cubicBezTo>
                    <a:lnTo>
                      <a:pt x="1293" y="1858"/>
                    </a:lnTo>
                    <a:cubicBezTo>
                      <a:pt x="1501" y="1526"/>
                      <a:pt x="1628" y="1145"/>
                      <a:pt x="1663" y="757"/>
                    </a:cubicBezTo>
                    <a:cubicBezTo>
                      <a:pt x="1679" y="571"/>
                      <a:pt x="1673" y="376"/>
                      <a:pt x="1578" y="216"/>
                    </a:cubicBezTo>
                    <a:cubicBezTo>
                      <a:pt x="1503" y="92"/>
                      <a:pt x="1361" y="1"/>
                      <a:pt x="12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9"/>
              <p:cNvSpPr/>
              <p:nvPr/>
            </p:nvSpPr>
            <p:spPr>
              <a:xfrm>
                <a:off x="-1060558" y="1963408"/>
                <a:ext cx="98505" cy="105162"/>
              </a:xfrm>
              <a:custGeom>
                <a:avLst/>
                <a:gdLst/>
                <a:ahLst/>
                <a:cxnLst/>
                <a:rect l="l" t="t" r="r" b="b"/>
                <a:pathLst>
                  <a:path w="1788" h="1909" extrusionOk="0">
                    <a:moveTo>
                      <a:pt x="1116" y="1"/>
                    </a:moveTo>
                    <a:cubicBezTo>
                      <a:pt x="1033" y="1"/>
                      <a:pt x="952" y="26"/>
                      <a:pt x="890" y="84"/>
                    </a:cubicBezTo>
                    <a:cubicBezTo>
                      <a:pt x="779" y="186"/>
                      <a:pt x="760" y="352"/>
                      <a:pt x="759" y="503"/>
                    </a:cubicBezTo>
                    <a:cubicBezTo>
                      <a:pt x="756" y="786"/>
                      <a:pt x="791" y="1067"/>
                      <a:pt x="859" y="1341"/>
                    </a:cubicBezTo>
                    <a:lnTo>
                      <a:pt x="304" y="736"/>
                    </a:lnTo>
                    <a:cubicBezTo>
                      <a:pt x="266" y="698"/>
                      <a:pt x="224" y="656"/>
                      <a:pt x="172" y="649"/>
                    </a:cubicBezTo>
                    <a:cubicBezTo>
                      <a:pt x="167" y="648"/>
                      <a:pt x="163" y="648"/>
                      <a:pt x="159" y="648"/>
                    </a:cubicBezTo>
                    <a:cubicBezTo>
                      <a:pt x="89" y="648"/>
                      <a:pt x="30" y="712"/>
                      <a:pt x="16" y="782"/>
                    </a:cubicBezTo>
                    <a:cubicBezTo>
                      <a:pt x="1" y="854"/>
                      <a:pt x="23" y="927"/>
                      <a:pt x="50" y="998"/>
                    </a:cubicBezTo>
                    <a:cubicBezTo>
                      <a:pt x="158" y="1291"/>
                      <a:pt x="323" y="1561"/>
                      <a:pt x="534" y="1788"/>
                    </a:cubicBezTo>
                    <a:cubicBezTo>
                      <a:pt x="590" y="1848"/>
                      <a:pt x="661" y="1908"/>
                      <a:pt x="737" y="1908"/>
                    </a:cubicBezTo>
                    <a:cubicBezTo>
                      <a:pt x="748" y="1908"/>
                      <a:pt x="760" y="1907"/>
                      <a:pt x="772" y="1904"/>
                    </a:cubicBezTo>
                    <a:lnTo>
                      <a:pt x="1710" y="1737"/>
                    </a:lnTo>
                    <a:cubicBezTo>
                      <a:pt x="1788" y="1355"/>
                      <a:pt x="1774" y="952"/>
                      <a:pt x="1669" y="577"/>
                    </a:cubicBezTo>
                    <a:cubicBezTo>
                      <a:pt x="1620" y="396"/>
                      <a:pt x="1544" y="217"/>
                      <a:pt x="1400" y="100"/>
                    </a:cubicBezTo>
                    <a:cubicBezTo>
                      <a:pt x="1321" y="38"/>
                      <a:pt x="1217" y="1"/>
                      <a:pt x="1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9"/>
              <p:cNvSpPr/>
              <p:nvPr/>
            </p:nvSpPr>
            <p:spPr>
              <a:xfrm>
                <a:off x="441038" y="1954704"/>
                <a:ext cx="62530" cy="86212"/>
              </a:xfrm>
              <a:custGeom>
                <a:avLst/>
                <a:gdLst/>
                <a:ahLst/>
                <a:cxnLst/>
                <a:rect l="l" t="t" r="r" b="b"/>
                <a:pathLst>
                  <a:path w="1135" h="1565" extrusionOk="0">
                    <a:moveTo>
                      <a:pt x="232" y="0"/>
                    </a:moveTo>
                    <a:cubicBezTo>
                      <a:pt x="191" y="0"/>
                      <a:pt x="149" y="25"/>
                      <a:pt x="122" y="59"/>
                    </a:cubicBezTo>
                    <a:cubicBezTo>
                      <a:pt x="88" y="101"/>
                      <a:pt x="76" y="156"/>
                      <a:pt x="66" y="208"/>
                    </a:cubicBezTo>
                    <a:cubicBezTo>
                      <a:pt x="1" y="554"/>
                      <a:pt x="39" y="921"/>
                      <a:pt x="174" y="1246"/>
                    </a:cubicBezTo>
                    <a:lnTo>
                      <a:pt x="654" y="1565"/>
                    </a:lnTo>
                    <a:cubicBezTo>
                      <a:pt x="722" y="1452"/>
                      <a:pt x="787" y="1338"/>
                      <a:pt x="855" y="1225"/>
                    </a:cubicBezTo>
                    <a:cubicBezTo>
                      <a:pt x="940" y="1082"/>
                      <a:pt x="1024" y="935"/>
                      <a:pt x="1074" y="777"/>
                    </a:cubicBezTo>
                    <a:cubicBezTo>
                      <a:pt x="1123" y="618"/>
                      <a:pt x="1134" y="441"/>
                      <a:pt x="1075" y="286"/>
                    </a:cubicBezTo>
                    <a:cubicBezTo>
                      <a:pt x="1068" y="265"/>
                      <a:pt x="1057" y="244"/>
                      <a:pt x="1041" y="228"/>
                    </a:cubicBezTo>
                    <a:cubicBezTo>
                      <a:pt x="1019" y="206"/>
                      <a:pt x="991" y="197"/>
                      <a:pt x="961" y="197"/>
                    </a:cubicBezTo>
                    <a:cubicBezTo>
                      <a:pt x="912" y="197"/>
                      <a:pt x="858" y="220"/>
                      <a:pt x="817" y="249"/>
                    </a:cubicBezTo>
                    <a:cubicBezTo>
                      <a:pt x="659" y="362"/>
                      <a:pt x="554" y="537"/>
                      <a:pt x="481" y="717"/>
                    </a:cubicBezTo>
                    <a:cubicBezTo>
                      <a:pt x="450" y="532"/>
                      <a:pt x="412" y="348"/>
                      <a:pt x="368" y="166"/>
                    </a:cubicBezTo>
                    <a:cubicBezTo>
                      <a:pt x="351" y="101"/>
                      <a:pt x="327" y="26"/>
                      <a:pt x="263" y="5"/>
                    </a:cubicBezTo>
                    <a:cubicBezTo>
                      <a:pt x="253" y="2"/>
                      <a:pt x="243" y="0"/>
                      <a:pt x="23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9"/>
              <p:cNvSpPr/>
              <p:nvPr/>
            </p:nvSpPr>
            <p:spPr>
              <a:xfrm>
                <a:off x="1567235" y="2458093"/>
                <a:ext cx="231995" cy="113976"/>
              </a:xfrm>
              <a:custGeom>
                <a:avLst/>
                <a:gdLst/>
                <a:ahLst/>
                <a:cxnLst/>
                <a:rect l="l" t="t" r="r" b="b"/>
                <a:pathLst>
                  <a:path w="4211" h="2069" extrusionOk="0">
                    <a:moveTo>
                      <a:pt x="1721" y="0"/>
                    </a:moveTo>
                    <a:cubicBezTo>
                      <a:pt x="1277" y="0"/>
                      <a:pt x="832" y="74"/>
                      <a:pt x="414" y="223"/>
                    </a:cubicBezTo>
                    <a:cubicBezTo>
                      <a:pt x="330" y="252"/>
                      <a:pt x="244" y="286"/>
                      <a:pt x="182" y="351"/>
                    </a:cubicBezTo>
                    <a:cubicBezTo>
                      <a:pt x="0" y="542"/>
                      <a:pt x="131" y="861"/>
                      <a:pt x="305" y="1058"/>
                    </a:cubicBezTo>
                    <a:cubicBezTo>
                      <a:pt x="832" y="1652"/>
                      <a:pt x="2021" y="2069"/>
                      <a:pt x="2863" y="2069"/>
                    </a:cubicBezTo>
                    <a:cubicBezTo>
                      <a:pt x="2912" y="2069"/>
                      <a:pt x="2960" y="2067"/>
                      <a:pt x="3007" y="2065"/>
                    </a:cubicBezTo>
                    <a:cubicBezTo>
                      <a:pt x="4211" y="1988"/>
                      <a:pt x="4024" y="581"/>
                      <a:pt x="3048" y="230"/>
                    </a:cubicBezTo>
                    <a:cubicBezTo>
                      <a:pt x="2623" y="77"/>
                      <a:pt x="2172" y="0"/>
                      <a:pt x="1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9"/>
              <p:cNvSpPr/>
              <p:nvPr/>
            </p:nvSpPr>
            <p:spPr>
              <a:xfrm>
                <a:off x="1809531" y="2321752"/>
                <a:ext cx="170456" cy="84835"/>
              </a:xfrm>
              <a:custGeom>
                <a:avLst/>
                <a:gdLst/>
                <a:ahLst/>
                <a:cxnLst/>
                <a:rect l="l" t="t" r="r" b="b"/>
                <a:pathLst>
                  <a:path w="3094" h="1540" extrusionOk="0">
                    <a:moveTo>
                      <a:pt x="1217" y="0"/>
                    </a:moveTo>
                    <a:cubicBezTo>
                      <a:pt x="1213" y="0"/>
                      <a:pt x="1209" y="0"/>
                      <a:pt x="1204" y="0"/>
                    </a:cubicBezTo>
                    <a:cubicBezTo>
                      <a:pt x="860" y="0"/>
                      <a:pt x="497" y="78"/>
                      <a:pt x="245" y="312"/>
                    </a:cubicBezTo>
                    <a:cubicBezTo>
                      <a:pt x="103" y="446"/>
                      <a:pt x="0" y="647"/>
                      <a:pt x="55" y="834"/>
                    </a:cubicBezTo>
                    <a:cubicBezTo>
                      <a:pt x="192" y="1298"/>
                      <a:pt x="923" y="1540"/>
                      <a:pt x="1615" y="1540"/>
                    </a:cubicBezTo>
                    <a:cubicBezTo>
                      <a:pt x="2379" y="1540"/>
                      <a:pt x="3093" y="1245"/>
                      <a:pt x="2904" y="630"/>
                    </a:cubicBezTo>
                    <a:cubicBezTo>
                      <a:pt x="2887" y="579"/>
                      <a:pt x="2842" y="541"/>
                      <a:pt x="2798" y="510"/>
                    </a:cubicBezTo>
                    <a:cubicBezTo>
                      <a:pt x="2340" y="182"/>
                      <a:pt x="1779" y="0"/>
                      <a:pt x="12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9"/>
              <p:cNvSpPr/>
              <p:nvPr/>
            </p:nvSpPr>
            <p:spPr>
              <a:xfrm>
                <a:off x="-210539" y="2511528"/>
                <a:ext cx="170346" cy="84835"/>
              </a:xfrm>
              <a:custGeom>
                <a:avLst/>
                <a:gdLst/>
                <a:ahLst/>
                <a:cxnLst/>
                <a:rect l="l" t="t" r="r" b="b"/>
                <a:pathLst>
                  <a:path w="3092" h="1540" extrusionOk="0">
                    <a:moveTo>
                      <a:pt x="1210" y="1"/>
                    </a:moveTo>
                    <a:cubicBezTo>
                      <a:pt x="1208" y="1"/>
                      <a:pt x="1206" y="1"/>
                      <a:pt x="1204" y="1"/>
                    </a:cubicBezTo>
                    <a:cubicBezTo>
                      <a:pt x="861" y="1"/>
                      <a:pt x="496" y="78"/>
                      <a:pt x="244" y="313"/>
                    </a:cubicBezTo>
                    <a:cubicBezTo>
                      <a:pt x="103" y="447"/>
                      <a:pt x="1" y="648"/>
                      <a:pt x="56" y="835"/>
                    </a:cubicBezTo>
                    <a:cubicBezTo>
                      <a:pt x="191" y="1298"/>
                      <a:pt x="922" y="1539"/>
                      <a:pt x="1614" y="1539"/>
                    </a:cubicBezTo>
                    <a:cubicBezTo>
                      <a:pt x="2377" y="1539"/>
                      <a:pt x="3092" y="1245"/>
                      <a:pt x="2903" y="630"/>
                    </a:cubicBezTo>
                    <a:cubicBezTo>
                      <a:pt x="2887" y="579"/>
                      <a:pt x="2841" y="543"/>
                      <a:pt x="2797" y="510"/>
                    </a:cubicBezTo>
                    <a:cubicBezTo>
                      <a:pt x="2339" y="181"/>
                      <a:pt x="1775" y="1"/>
                      <a:pt x="12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 name="Google Shape;431;p9"/>
              <p:cNvSpPr/>
              <p:nvPr/>
            </p:nvSpPr>
            <p:spPr>
              <a:xfrm>
                <a:off x="600861" y="2109665"/>
                <a:ext cx="239267" cy="94751"/>
              </a:xfrm>
              <a:custGeom>
                <a:avLst/>
                <a:gdLst/>
                <a:ahLst/>
                <a:cxnLst/>
                <a:rect l="l" t="t" r="r" b="b"/>
                <a:pathLst>
                  <a:path w="4343" h="1720" extrusionOk="0">
                    <a:moveTo>
                      <a:pt x="1516" y="1"/>
                    </a:moveTo>
                    <a:cubicBezTo>
                      <a:pt x="1498" y="1"/>
                      <a:pt x="1480" y="1"/>
                      <a:pt x="1463" y="1"/>
                    </a:cubicBezTo>
                    <a:cubicBezTo>
                      <a:pt x="1137" y="4"/>
                      <a:pt x="798" y="22"/>
                      <a:pt x="510" y="176"/>
                    </a:cubicBezTo>
                    <a:cubicBezTo>
                      <a:pt x="222" y="328"/>
                      <a:pt x="0" y="649"/>
                      <a:pt x="60" y="971"/>
                    </a:cubicBezTo>
                    <a:cubicBezTo>
                      <a:pt x="109" y="1232"/>
                      <a:pt x="335" y="1432"/>
                      <a:pt x="583" y="1528"/>
                    </a:cubicBezTo>
                    <a:cubicBezTo>
                      <a:pt x="898" y="1648"/>
                      <a:pt x="1364" y="1720"/>
                      <a:pt x="1839" y="1720"/>
                    </a:cubicBezTo>
                    <a:cubicBezTo>
                      <a:pt x="2420" y="1720"/>
                      <a:pt x="3014" y="1612"/>
                      <a:pt x="3357" y="1349"/>
                    </a:cubicBezTo>
                    <a:cubicBezTo>
                      <a:pt x="4342" y="597"/>
                      <a:pt x="3138" y="87"/>
                      <a:pt x="2411" y="33"/>
                    </a:cubicBezTo>
                    <a:cubicBezTo>
                      <a:pt x="2114" y="12"/>
                      <a:pt x="1814" y="1"/>
                      <a:pt x="15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9"/>
              <p:cNvSpPr/>
              <p:nvPr/>
            </p:nvSpPr>
            <p:spPr>
              <a:xfrm>
                <a:off x="177036" y="2325002"/>
                <a:ext cx="239983" cy="74478"/>
              </a:xfrm>
              <a:custGeom>
                <a:avLst/>
                <a:gdLst/>
                <a:ahLst/>
                <a:cxnLst/>
                <a:rect l="l" t="t" r="r" b="b"/>
                <a:pathLst>
                  <a:path w="4356" h="1352" extrusionOk="0">
                    <a:moveTo>
                      <a:pt x="2191" y="0"/>
                    </a:moveTo>
                    <a:cubicBezTo>
                      <a:pt x="1776" y="0"/>
                      <a:pt x="1366" y="46"/>
                      <a:pt x="1020" y="108"/>
                    </a:cubicBezTo>
                    <a:cubicBezTo>
                      <a:pt x="941" y="122"/>
                      <a:pt x="862" y="139"/>
                      <a:pt x="796" y="183"/>
                    </a:cubicBezTo>
                    <a:cubicBezTo>
                      <a:pt x="1" y="719"/>
                      <a:pt x="1673" y="1278"/>
                      <a:pt x="1981" y="1307"/>
                    </a:cubicBezTo>
                    <a:cubicBezTo>
                      <a:pt x="2226" y="1329"/>
                      <a:pt x="2509" y="1351"/>
                      <a:pt x="2794" y="1351"/>
                    </a:cubicBezTo>
                    <a:cubicBezTo>
                      <a:pt x="3150" y="1351"/>
                      <a:pt x="3509" y="1316"/>
                      <a:pt x="3801" y="1200"/>
                    </a:cubicBezTo>
                    <a:cubicBezTo>
                      <a:pt x="4355" y="980"/>
                      <a:pt x="4254" y="605"/>
                      <a:pt x="3751" y="324"/>
                    </a:cubicBezTo>
                    <a:cubicBezTo>
                      <a:pt x="3321" y="84"/>
                      <a:pt x="2751" y="0"/>
                      <a:pt x="21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9"/>
              <p:cNvSpPr/>
              <p:nvPr/>
            </p:nvSpPr>
            <p:spPr>
              <a:xfrm>
                <a:off x="390298" y="2407799"/>
                <a:ext cx="275738" cy="127032"/>
              </a:xfrm>
              <a:custGeom>
                <a:avLst/>
                <a:gdLst/>
                <a:ahLst/>
                <a:cxnLst/>
                <a:rect l="l" t="t" r="r" b="b"/>
                <a:pathLst>
                  <a:path w="5005" h="2306" extrusionOk="0">
                    <a:moveTo>
                      <a:pt x="2169" y="0"/>
                    </a:moveTo>
                    <a:cubicBezTo>
                      <a:pt x="1531" y="0"/>
                      <a:pt x="894" y="207"/>
                      <a:pt x="376" y="581"/>
                    </a:cubicBezTo>
                    <a:cubicBezTo>
                      <a:pt x="194" y="713"/>
                      <a:pt x="14" y="891"/>
                      <a:pt x="7" y="1116"/>
                    </a:cubicBezTo>
                    <a:cubicBezTo>
                      <a:pt x="0" y="1333"/>
                      <a:pt x="161" y="1519"/>
                      <a:pt x="333" y="1651"/>
                    </a:cubicBezTo>
                    <a:cubicBezTo>
                      <a:pt x="1207" y="2306"/>
                      <a:pt x="2404" y="2035"/>
                      <a:pt x="3410" y="2210"/>
                    </a:cubicBezTo>
                    <a:cubicBezTo>
                      <a:pt x="3493" y="2224"/>
                      <a:pt x="3574" y="2231"/>
                      <a:pt x="3653" y="2231"/>
                    </a:cubicBezTo>
                    <a:cubicBezTo>
                      <a:pt x="4457" y="2231"/>
                      <a:pt x="5005" y="1510"/>
                      <a:pt x="4221" y="795"/>
                    </a:cubicBezTo>
                    <a:cubicBezTo>
                      <a:pt x="3707" y="327"/>
                      <a:pt x="3029" y="43"/>
                      <a:pt x="2336" y="5"/>
                    </a:cubicBezTo>
                    <a:cubicBezTo>
                      <a:pt x="2281" y="2"/>
                      <a:pt x="2225" y="0"/>
                      <a:pt x="2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9"/>
              <p:cNvSpPr/>
              <p:nvPr/>
            </p:nvSpPr>
            <p:spPr>
              <a:xfrm>
                <a:off x="1523492" y="2603579"/>
                <a:ext cx="34268" cy="59439"/>
              </a:xfrm>
              <a:custGeom>
                <a:avLst/>
                <a:gdLst/>
                <a:ahLst/>
                <a:cxnLst/>
                <a:rect l="l" t="t" r="r" b="b"/>
                <a:pathLst>
                  <a:path w="622" h="1079" extrusionOk="0">
                    <a:moveTo>
                      <a:pt x="174" y="1"/>
                    </a:moveTo>
                    <a:cubicBezTo>
                      <a:pt x="157" y="1"/>
                      <a:pt x="139" y="3"/>
                      <a:pt x="122" y="9"/>
                    </a:cubicBezTo>
                    <a:cubicBezTo>
                      <a:pt x="43" y="38"/>
                      <a:pt x="1" y="125"/>
                      <a:pt x="29" y="207"/>
                    </a:cubicBezTo>
                    <a:lnTo>
                      <a:pt x="302" y="976"/>
                    </a:lnTo>
                    <a:cubicBezTo>
                      <a:pt x="323" y="1035"/>
                      <a:pt x="378" y="1075"/>
                      <a:pt x="438" y="1078"/>
                    </a:cubicBezTo>
                    <a:cubicBezTo>
                      <a:pt x="443" y="1078"/>
                      <a:pt x="447" y="1079"/>
                      <a:pt x="452" y="1079"/>
                    </a:cubicBezTo>
                    <a:cubicBezTo>
                      <a:pt x="469" y="1079"/>
                      <a:pt x="485" y="1075"/>
                      <a:pt x="499" y="1069"/>
                    </a:cubicBezTo>
                    <a:cubicBezTo>
                      <a:pt x="580" y="1041"/>
                      <a:pt x="622" y="954"/>
                      <a:pt x="594" y="872"/>
                    </a:cubicBezTo>
                    <a:lnTo>
                      <a:pt x="320" y="102"/>
                    </a:lnTo>
                    <a:cubicBezTo>
                      <a:pt x="298" y="40"/>
                      <a:pt x="237"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9"/>
              <p:cNvSpPr/>
              <p:nvPr/>
            </p:nvSpPr>
            <p:spPr>
              <a:xfrm>
                <a:off x="1566739" y="2581655"/>
                <a:ext cx="24626" cy="74093"/>
              </a:xfrm>
              <a:custGeom>
                <a:avLst/>
                <a:gdLst/>
                <a:ahLst/>
                <a:cxnLst/>
                <a:rect l="l" t="t" r="r" b="b"/>
                <a:pathLst>
                  <a:path w="447" h="1345" extrusionOk="0">
                    <a:moveTo>
                      <a:pt x="284" y="0"/>
                    </a:moveTo>
                    <a:cubicBezTo>
                      <a:pt x="203" y="0"/>
                      <a:pt x="137" y="58"/>
                      <a:pt x="129" y="138"/>
                    </a:cubicBezTo>
                    <a:lnTo>
                      <a:pt x="11" y="1172"/>
                    </a:lnTo>
                    <a:cubicBezTo>
                      <a:pt x="1" y="1257"/>
                      <a:pt x="61" y="1335"/>
                      <a:pt x="147" y="1345"/>
                    </a:cubicBezTo>
                    <a:lnTo>
                      <a:pt x="155" y="1345"/>
                    </a:lnTo>
                    <a:cubicBezTo>
                      <a:pt x="157" y="1345"/>
                      <a:pt x="160" y="1345"/>
                      <a:pt x="163" y="1345"/>
                    </a:cubicBezTo>
                    <a:cubicBezTo>
                      <a:pt x="240" y="1345"/>
                      <a:pt x="307" y="1287"/>
                      <a:pt x="318" y="1208"/>
                    </a:cubicBezTo>
                    <a:lnTo>
                      <a:pt x="435" y="173"/>
                    </a:lnTo>
                    <a:cubicBezTo>
                      <a:pt x="447" y="88"/>
                      <a:pt x="385" y="11"/>
                      <a:pt x="300" y="1"/>
                    </a:cubicBezTo>
                    <a:cubicBezTo>
                      <a:pt x="294" y="0"/>
                      <a:pt x="289" y="0"/>
                      <a:pt x="2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9"/>
              <p:cNvSpPr/>
              <p:nvPr/>
            </p:nvSpPr>
            <p:spPr>
              <a:xfrm>
                <a:off x="-271195" y="2270410"/>
                <a:ext cx="34323" cy="59439"/>
              </a:xfrm>
              <a:custGeom>
                <a:avLst/>
                <a:gdLst/>
                <a:ahLst/>
                <a:cxnLst/>
                <a:rect l="l" t="t" r="r" b="b"/>
                <a:pathLst>
                  <a:path w="623" h="1079" extrusionOk="0">
                    <a:moveTo>
                      <a:pt x="174" y="0"/>
                    </a:moveTo>
                    <a:cubicBezTo>
                      <a:pt x="157" y="0"/>
                      <a:pt x="139" y="3"/>
                      <a:pt x="122" y="9"/>
                    </a:cubicBezTo>
                    <a:cubicBezTo>
                      <a:pt x="43" y="37"/>
                      <a:pt x="1" y="125"/>
                      <a:pt x="29" y="207"/>
                    </a:cubicBezTo>
                    <a:lnTo>
                      <a:pt x="303" y="976"/>
                    </a:lnTo>
                    <a:cubicBezTo>
                      <a:pt x="324" y="1035"/>
                      <a:pt x="378" y="1075"/>
                      <a:pt x="439" y="1078"/>
                    </a:cubicBezTo>
                    <a:cubicBezTo>
                      <a:pt x="444" y="1078"/>
                      <a:pt x="449" y="1079"/>
                      <a:pt x="454" y="1079"/>
                    </a:cubicBezTo>
                    <a:cubicBezTo>
                      <a:pt x="470" y="1079"/>
                      <a:pt x="486" y="1075"/>
                      <a:pt x="501" y="1068"/>
                    </a:cubicBezTo>
                    <a:cubicBezTo>
                      <a:pt x="580" y="1039"/>
                      <a:pt x="622" y="951"/>
                      <a:pt x="594" y="870"/>
                    </a:cubicBezTo>
                    <a:lnTo>
                      <a:pt x="320" y="102"/>
                    </a:lnTo>
                    <a:cubicBezTo>
                      <a:pt x="298" y="40"/>
                      <a:pt x="238" y="0"/>
                      <a:pt x="1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9"/>
              <p:cNvSpPr/>
              <p:nvPr/>
            </p:nvSpPr>
            <p:spPr>
              <a:xfrm>
                <a:off x="-227948" y="2248430"/>
                <a:ext cx="24626" cy="74148"/>
              </a:xfrm>
              <a:custGeom>
                <a:avLst/>
                <a:gdLst/>
                <a:ahLst/>
                <a:cxnLst/>
                <a:rect l="l" t="t" r="r" b="b"/>
                <a:pathLst>
                  <a:path w="447" h="1346" extrusionOk="0">
                    <a:moveTo>
                      <a:pt x="285" y="1"/>
                    </a:moveTo>
                    <a:cubicBezTo>
                      <a:pt x="204" y="1"/>
                      <a:pt x="138" y="59"/>
                      <a:pt x="129" y="138"/>
                    </a:cubicBezTo>
                    <a:lnTo>
                      <a:pt x="12" y="1173"/>
                    </a:lnTo>
                    <a:cubicBezTo>
                      <a:pt x="1" y="1258"/>
                      <a:pt x="63" y="1335"/>
                      <a:pt x="148" y="1345"/>
                    </a:cubicBezTo>
                    <a:lnTo>
                      <a:pt x="155" y="1345"/>
                    </a:lnTo>
                    <a:cubicBezTo>
                      <a:pt x="157" y="1345"/>
                      <a:pt x="160" y="1345"/>
                      <a:pt x="163" y="1345"/>
                    </a:cubicBezTo>
                    <a:cubicBezTo>
                      <a:pt x="240" y="1345"/>
                      <a:pt x="307" y="1287"/>
                      <a:pt x="318" y="1208"/>
                    </a:cubicBezTo>
                    <a:lnTo>
                      <a:pt x="437" y="174"/>
                    </a:lnTo>
                    <a:cubicBezTo>
                      <a:pt x="447" y="89"/>
                      <a:pt x="386" y="11"/>
                      <a:pt x="301" y="2"/>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8" name="Google Shape;438;p9"/>
              <p:cNvSpPr/>
              <p:nvPr/>
            </p:nvSpPr>
            <p:spPr>
              <a:xfrm>
                <a:off x="264633" y="2653103"/>
                <a:ext cx="34268" cy="59494"/>
              </a:xfrm>
              <a:custGeom>
                <a:avLst/>
                <a:gdLst/>
                <a:ahLst/>
                <a:cxnLst/>
                <a:rect l="l" t="t" r="r" b="b"/>
                <a:pathLst>
                  <a:path w="622" h="1080" extrusionOk="0">
                    <a:moveTo>
                      <a:pt x="173" y="1"/>
                    </a:moveTo>
                    <a:cubicBezTo>
                      <a:pt x="156" y="1"/>
                      <a:pt x="139" y="3"/>
                      <a:pt x="122" y="9"/>
                    </a:cubicBezTo>
                    <a:cubicBezTo>
                      <a:pt x="43" y="38"/>
                      <a:pt x="0" y="127"/>
                      <a:pt x="28" y="207"/>
                    </a:cubicBezTo>
                    <a:lnTo>
                      <a:pt x="302" y="976"/>
                    </a:lnTo>
                    <a:cubicBezTo>
                      <a:pt x="323" y="1037"/>
                      <a:pt x="377" y="1075"/>
                      <a:pt x="438" y="1079"/>
                    </a:cubicBezTo>
                    <a:cubicBezTo>
                      <a:pt x="441" y="1080"/>
                      <a:pt x="443" y="1080"/>
                      <a:pt x="446" y="1080"/>
                    </a:cubicBezTo>
                    <a:cubicBezTo>
                      <a:pt x="464" y="1080"/>
                      <a:pt x="483" y="1076"/>
                      <a:pt x="500" y="1071"/>
                    </a:cubicBezTo>
                    <a:cubicBezTo>
                      <a:pt x="579" y="1043"/>
                      <a:pt x="621" y="954"/>
                      <a:pt x="593" y="873"/>
                    </a:cubicBezTo>
                    <a:lnTo>
                      <a:pt x="319" y="104"/>
                    </a:lnTo>
                    <a:cubicBezTo>
                      <a:pt x="297" y="40"/>
                      <a:pt x="23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9" name="Google Shape;439;p9"/>
              <p:cNvSpPr/>
              <p:nvPr/>
            </p:nvSpPr>
            <p:spPr>
              <a:xfrm>
                <a:off x="307825" y="2631233"/>
                <a:ext cx="24681" cy="74093"/>
              </a:xfrm>
              <a:custGeom>
                <a:avLst/>
                <a:gdLst/>
                <a:ahLst/>
                <a:cxnLst/>
                <a:rect l="l" t="t" r="r" b="b"/>
                <a:pathLst>
                  <a:path w="448" h="1345" extrusionOk="0">
                    <a:moveTo>
                      <a:pt x="285" y="1"/>
                    </a:moveTo>
                    <a:cubicBezTo>
                      <a:pt x="203" y="1"/>
                      <a:pt x="137" y="58"/>
                      <a:pt x="129" y="137"/>
                    </a:cubicBezTo>
                    <a:lnTo>
                      <a:pt x="11" y="1173"/>
                    </a:lnTo>
                    <a:cubicBezTo>
                      <a:pt x="1" y="1258"/>
                      <a:pt x="63" y="1335"/>
                      <a:pt x="148" y="1344"/>
                    </a:cubicBezTo>
                    <a:lnTo>
                      <a:pt x="155" y="1344"/>
                    </a:lnTo>
                    <a:cubicBezTo>
                      <a:pt x="158" y="1344"/>
                      <a:pt x="162" y="1344"/>
                      <a:pt x="165" y="1344"/>
                    </a:cubicBezTo>
                    <a:cubicBezTo>
                      <a:pt x="242" y="1344"/>
                      <a:pt x="309" y="1285"/>
                      <a:pt x="319" y="1208"/>
                    </a:cubicBezTo>
                    <a:lnTo>
                      <a:pt x="437" y="172"/>
                    </a:lnTo>
                    <a:cubicBezTo>
                      <a:pt x="447" y="87"/>
                      <a:pt x="385" y="10"/>
                      <a:pt x="302" y="1"/>
                    </a:cubicBezTo>
                    <a:cubicBezTo>
                      <a:pt x="296" y="1"/>
                      <a:pt x="290" y="1"/>
                      <a:pt x="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9"/>
              <p:cNvSpPr/>
              <p:nvPr/>
            </p:nvSpPr>
            <p:spPr>
              <a:xfrm>
                <a:off x="103432" y="2363067"/>
                <a:ext cx="34268" cy="59494"/>
              </a:xfrm>
              <a:custGeom>
                <a:avLst/>
                <a:gdLst/>
                <a:ahLst/>
                <a:cxnLst/>
                <a:rect l="l" t="t" r="r" b="b"/>
                <a:pathLst>
                  <a:path w="622" h="1080" extrusionOk="0">
                    <a:moveTo>
                      <a:pt x="174" y="1"/>
                    </a:moveTo>
                    <a:cubicBezTo>
                      <a:pt x="157" y="1"/>
                      <a:pt x="140" y="4"/>
                      <a:pt x="123" y="10"/>
                    </a:cubicBezTo>
                    <a:cubicBezTo>
                      <a:pt x="43" y="38"/>
                      <a:pt x="0" y="127"/>
                      <a:pt x="28" y="207"/>
                    </a:cubicBezTo>
                    <a:lnTo>
                      <a:pt x="302" y="976"/>
                    </a:lnTo>
                    <a:cubicBezTo>
                      <a:pt x="323" y="1037"/>
                      <a:pt x="378" y="1075"/>
                      <a:pt x="438" y="1079"/>
                    </a:cubicBezTo>
                    <a:cubicBezTo>
                      <a:pt x="441" y="1080"/>
                      <a:pt x="445" y="1080"/>
                      <a:pt x="448" y="1080"/>
                    </a:cubicBezTo>
                    <a:cubicBezTo>
                      <a:pt x="466" y="1080"/>
                      <a:pt x="483" y="1077"/>
                      <a:pt x="500" y="1070"/>
                    </a:cubicBezTo>
                    <a:cubicBezTo>
                      <a:pt x="579" y="1041"/>
                      <a:pt x="621" y="954"/>
                      <a:pt x="593" y="872"/>
                    </a:cubicBezTo>
                    <a:lnTo>
                      <a:pt x="321" y="104"/>
                    </a:lnTo>
                    <a:cubicBezTo>
                      <a:pt x="298" y="41"/>
                      <a:pt x="238" y="1"/>
                      <a:pt x="1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1" name="Google Shape;441;p9"/>
              <p:cNvSpPr/>
              <p:nvPr/>
            </p:nvSpPr>
            <p:spPr>
              <a:xfrm>
                <a:off x="146735" y="2341198"/>
                <a:ext cx="24626" cy="74093"/>
              </a:xfrm>
              <a:custGeom>
                <a:avLst/>
                <a:gdLst/>
                <a:ahLst/>
                <a:cxnLst/>
                <a:rect l="l" t="t" r="r" b="b"/>
                <a:pathLst>
                  <a:path w="447" h="1345" extrusionOk="0">
                    <a:moveTo>
                      <a:pt x="283" y="1"/>
                    </a:moveTo>
                    <a:cubicBezTo>
                      <a:pt x="203" y="1"/>
                      <a:pt x="137" y="58"/>
                      <a:pt x="129" y="137"/>
                    </a:cubicBezTo>
                    <a:lnTo>
                      <a:pt x="10" y="1173"/>
                    </a:lnTo>
                    <a:cubicBezTo>
                      <a:pt x="0" y="1258"/>
                      <a:pt x="61" y="1335"/>
                      <a:pt x="146" y="1344"/>
                    </a:cubicBezTo>
                    <a:lnTo>
                      <a:pt x="153" y="1344"/>
                    </a:lnTo>
                    <a:cubicBezTo>
                      <a:pt x="156" y="1344"/>
                      <a:pt x="160" y="1344"/>
                      <a:pt x="164" y="1344"/>
                    </a:cubicBezTo>
                    <a:cubicBezTo>
                      <a:pt x="242" y="1344"/>
                      <a:pt x="309" y="1285"/>
                      <a:pt x="318" y="1208"/>
                    </a:cubicBezTo>
                    <a:lnTo>
                      <a:pt x="435" y="172"/>
                    </a:lnTo>
                    <a:cubicBezTo>
                      <a:pt x="446" y="88"/>
                      <a:pt x="384" y="10"/>
                      <a:pt x="300" y="1"/>
                    </a:cubicBezTo>
                    <a:cubicBezTo>
                      <a:pt x="294" y="1"/>
                      <a:pt x="288" y="1"/>
                      <a:pt x="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2" name="Google Shape;442;p9"/>
              <p:cNvSpPr/>
              <p:nvPr/>
            </p:nvSpPr>
            <p:spPr>
              <a:xfrm>
                <a:off x="-295271" y="2789114"/>
                <a:ext cx="34268" cy="59384"/>
              </a:xfrm>
              <a:custGeom>
                <a:avLst/>
                <a:gdLst/>
                <a:ahLst/>
                <a:cxnLst/>
                <a:rect l="l" t="t" r="r" b="b"/>
                <a:pathLst>
                  <a:path w="622" h="1078" extrusionOk="0">
                    <a:moveTo>
                      <a:pt x="173" y="0"/>
                    </a:moveTo>
                    <a:cubicBezTo>
                      <a:pt x="156" y="0"/>
                      <a:pt x="139" y="3"/>
                      <a:pt x="122" y="9"/>
                    </a:cubicBezTo>
                    <a:cubicBezTo>
                      <a:pt x="43" y="37"/>
                      <a:pt x="0" y="125"/>
                      <a:pt x="29" y="207"/>
                    </a:cubicBezTo>
                    <a:lnTo>
                      <a:pt x="302" y="976"/>
                    </a:lnTo>
                    <a:cubicBezTo>
                      <a:pt x="324" y="1035"/>
                      <a:pt x="377" y="1075"/>
                      <a:pt x="438" y="1078"/>
                    </a:cubicBezTo>
                    <a:cubicBezTo>
                      <a:pt x="459" y="1078"/>
                      <a:pt x="479" y="1076"/>
                      <a:pt x="500" y="1069"/>
                    </a:cubicBezTo>
                    <a:cubicBezTo>
                      <a:pt x="579" y="1041"/>
                      <a:pt x="621" y="953"/>
                      <a:pt x="593" y="872"/>
                    </a:cubicBezTo>
                    <a:lnTo>
                      <a:pt x="319" y="102"/>
                    </a:lnTo>
                    <a:cubicBezTo>
                      <a:pt x="297" y="40"/>
                      <a:pt x="237" y="0"/>
                      <a:pt x="1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3" name="Google Shape;443;p9"/>
              <p:cNvSpPr/>
              <p:nvPr/>
            </p:nvSpPr>
            <p:spPr>
              <a:xfrm>
                <a:off x="-252023" y="2767079"/>
                <a:ext cx="24626" cy="74148"/>
              </a:xfrm>
              <a:custGeom>
                <a:avLst/>
                <a:gdLst/>
                <a:ahLst/>
                <a:cxnLst/>
                <a:rect l="l" t="t" r="r" b="b"/>
                <a:pathLst>
                  <a:path w="447" h="1346" extrusionOk="0">
                    <a:moveTo>
                      <a:pt x="283" y="0"/>
                    </a:moveTo>
                    <a:cubicBezTo>
                      <a:pt x="203" y="0"/>
                      <a:pt x="137" y="59"/>
                      <a:pt x="129" y="138"/>
                    </a:cubicBezTo>
                    <a:lnTo>
                      <a:pt x="10" y="1173"/>
                    </a:lnTo>
                    <a:cubicBezTo>
                      <a:pt x="0" y="1257"/>
                      <a:pt x="62" y="1335"/>
                      <a:pt x="147" y="1345"/>
                    </a:cubicBezTo>
                    <a:lnTo>
                      <a:pt x="154" y="1345"/>
                    </a:lnTo>
                    <a:cubicBezTo>
                      <a:pt x="157" y="1345"/>
                      <a:pt x="160" y="1345"/>
                      <a:pt x="162" y="1345"/>
                    </a:cubicBezTo>
                    <a:cubicBezTo>
                      <a:pt x="240" y="1345"/>
                      <a:pt x="308" y="1288"/>
                      <a:pt x="318" y="1208"/>
                    </a:cubicBezTo>
                    <a:lnTo>
                      <a:pt x="436" y="173"/>
                    </a:lnTo>
                    <a:cubicBezTo>
                      <a:pt x="446" y="89"/>
                      <a:pt x="384" y="11"/>
                      <a:pt x="299" y="1"/>
                    </a:cubicBezTo>
                    <a:cubicBezTo>
                      <a:pt x="294" y="1"/>
                      <a:pt x="289" y="0"/>
                      <a:pt x="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4" name="Google Shape;444;p9"/>
              <p:cNvSpPr/>
              <p:nvPr/>
            </p:nvSpPr>
            <p:spPr>
              <a:xfrm>
                <a:off x="2090777" y="2429778"/>
                <a:ext cx="35920" cy="62965"/>
              </a:xfrm>
              <a:custGeom>
                <a:avLst/>
                <a:gdLst/>
                <a:ahLst/>
                <a:cxnLst/>
                <a:rect l="l" t="t" r="r" b="b"/>
                <a:pathLst>
                  <a:path w="652" h="1143" extrusionOk="0">
                    <a:moveTo>
                      <a:pt x="183" y="0"/>
                    </a:moveTo>
                    <a:cubicBezTo>
                      <a:pt x="165" y="0"/>
                      <a:pt x="147" y="3"/>
                      <a:pt x="129" y="10"/>
                    </a:cubicBezTo>
                    <a:cubicBezTo>
                      <a:pt x="44" y="39"/>
                      <a:pt x="1" y="135"/>
                      <a:pt x="30" y="220"/>
                    </a:cubicBezTo>
                    <a:lnTo>
                      <a:pt x="315" y="1034"/>
                    </a:lnTo>
                    <a:cubicBezTo>
                      <a:pt x="337" y="1098"/>
                      <a:pt x="396" y="1139"/>
                      <a:pt x="457" y="1142"/>
                    </a:cubicBezTo>
                    <a:cubicBezTo>
                      <a:pt x="461" y="1142"/>
                      <a:pt x="466" y="1142"/>
                      <a:pt x="470" y="1142"/>
                    </a:cubicBezTo>
                    <a:cubicBezTo>
                      <a:pt x="487" y="1142"/>
                      <a:pt x="504" y="1140"/>
                      <a:pt x="523" y="1133"/>
                    </a:cubicBezTo>
                    <a:cubicBezTo>
                      <a:pt x="606" y="1104"/>
                      <a:pt x="651" y="1008"/>
                      <a:pt x="622" y="923"/>
                    </a:cubicBezTo>
                    <a:lnTo>
                      <a:pt x="335" y="108"/>
                    </a:lnTo>
                    <a:cubicBezTo>
                      <a:pt x="312" y="42"/>
                      <a:pt x="250" y="0"/>
                      <a:pt x="1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5" name="Google Shape;445;p9"/>
              <p:cNvSpPr/>
              <p:nvPr/>
            </p:nvSpPr>
            <p:spPr>
              <a:xfrm>
                <a:off x="2136063" y="2406311"/>
                <a:ext cx="25728" cy="78610"/>
              </a:xfrm>
              <a:custGeom>
                <a:avLst/>
                <a:gdLst/>
                <a:ahLst/>
                <a:cxnLst/>
                <a:rect l="l" t="t" r="r" b="b"/>
                <a:pathLst>
                  <a:path w="467" h="1427" extrusionOk="0">
                    <a:moveTo>
                      <a:pt x="297" y="0"/>
                    </a:moveTo>
                    <a:cubicBezTo>
                      <a:pt x="212" y="0"/>
                      <a:pt x="144" y="61"/>
                      <a:pt x="134" y="146"/>
                    </a:cubicBezTo>
                    <a:lnTo>
                      <a:pt x="9" y="1244"/>
                    </a:lnTo>
                    <a:cubicBezTo>
                      <a:pt x="0" y="1335"/>
                      <a:pt x="64" y="1417"/>
                      <a:pt x="153" y="1426"/>
                    </a:cubicBezTo>
                    <a:lnTo>
                      <a:pt x="160" y="1426"/>
                    </a:lnTo>
                    <a:cubicBezTo>
                      <a:pt x="163" y="1427"/>
                      <a:pt x="167" y="1427"/>
                      <a:pt x="170" y="1427"/>
                    </a:cubicBezTo>
                    <a:cubicBezTo>
                      <a:pt x="250" y="1427"/>
                      <a:pt x="320" y="1365"/>
                      <a:pt x="331" y="1283"/>
                    </a:cubicBezTo>
                    <a:lnTo>
                      <a:pt x="455" y="183"/>
                    </a:lnTo>
                    <a:cubicBezTo>
                      <a:pt x="466" y="93"/>
                      <a:pt x="402" y="12"/>
                      <a:pt x="314" y="1"/>
                    </a:cubicBezTo>
                    <a:cubicBezTo>
                      <a:pt x="308" y="0"/>
                      <a:pt x="302" y="0"/>
                      <a:pt x="2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6" name="Google Shape;446;p9"/>
              <p:cNvSpPr/>
              <p:nvPr/>
            </p:nvSpPr>
            <p:spPr>
              <a:xfrm>
                <a:off x="532601" y="2322688"/>
                <a:ext cx="39997" cy="57016"/>
              </a:xfrm>
              <a:custGeom>
                <a:avLst/>
                <a:gdLst/>
                <a:ahLst/>
                <a:cxnLst/>
                <a:rect l="l" t="t" r="r" b="b"/>
                <a:pathLst>
                  <a:path w="726" h="1035" extrusionOk="0">
                    <a:moveTo>
                      <a:pt x="548" y="1"/>
                    </a:moveTo>
                    <a:cubicBezTo>
                      <a:pt x="492" y="1"/>
                      <a:pt x="439" y="31"/>
                      <a:pt x="411" y="85"/>
                    </a:cubicBezTo>
                    <a:lnTo>
                      <a:pt x="38" y="810"/>
                    </a:lnTo>
                    <a:cubicBezTo>
                      <a:pt x="0" y="887"/>
                      <a:pt x="30" y="980"/>
                      <a:pt x="106" y="1018"/>
                    </a:cubicBezTo>
                    <a:cubicBezTo>
                      <a:pt x="126" y="1028"/>
                      <a:pt x="146" y="1032"/>
                      <a:pt x="167" y="1035"/>
                    </a:cubicBezTo>
                    <a:cubicBezTo>
                      <a:pt x="169" y="1035"/>
                      <a:pt x="172" y="1035"/>
                      <a:pt x="175" y="1035"/>
                    </a:cubicBezTo>
                    <a:cubicBezTo>
                      <a:pt x="231" y="1035"/>
                      <a:pt x="285" y="1005"/>
                      <a:pt x="315" y="951"/>
                    </a:cubicBezTo>
                    <a:lnTo>
                      <a:pt x="686" y="226"/>
                    </a:lnTo>
                    <a:cubicBezTo>
                      <a:pt x="726" y="150"/>
                      <a:pt x="696" y="57"/>
                      <a:pt x="620" y="18"/>
                    </a:cubicBezTo>
                    <a:cubicBezTo>
                      <a:pt x="597" y="7"/>
                      <a:pt x="573"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9"/>
              <p:cNvSpPr/>
              <p:nvPr/>
            </p:nvSpPr>
            <p:spPr>
              <a:xfrm>
                <a:off x="507314" y="2294263"/>
                <a:ext cx="18346" cy="74588"/>
              </a:xfrm>
              <a:custGeom>
                <a:avLst/>
                <a:gdLst/>
                <a:ahLst/>
                <a:cxnLst/>
                <a:rect l="l" t="t" r="r" b="b"/>
                <a:pathLst>
                  <a:path w="333" h="1354" extrusionOk="0">
                    <a:moveTo>
                      <a:pt x="176" y="1"/>
                    </a:moveTo>
                    <a:cubicBezTo>
                      <a:pt x="92" y="1"/>
                      <a:pt x="23" y="70"/>
                      <a:pt x="22" y="153"/>
                    </a:cubicBezTo>
                    <a:lnTo>
                      <a:pt x="2" y="1195"/>
                    </a:lnTo>
                    <a:cubicBezTo>
                      <a:pt x="0" y="1278"/>
                      <a:pt x="64" y="1347"/>
                      <a:pt x="147" y="1353"/>
                    </a:cubicBezTo>
                    <a:lnTo>
                      <a:pt x="154" y="1353"/>
                    </a:lnTo>
                    <a:cubicBezTo>
                      <a:pt x="155" y="1353"/>
                      <a:pt x="156" y="1353"/>
                      <a:pt x="157" y="1353"/>
                    </a:cubicBezTo>
                    <a:cubicBezTo>
                      <a:pt x="240" y="1353"/>
                      <a:pt x="310" y="1285"/>
                      <a:pt x="311" y="1201"/>
                    </a:cubicBezTo>
                    <a:lnTo>
                      <a:pt x="331" y="158"/>
                    </a:lnTo>
                    <a:cubicBezTo>
                      <a:pt x="332" y="73"/>
                      <a:pt x="267" y="5"/>
                      <a:pt x="178" y="1"/>
                    </a:cubicBezTo>
                    <a:cubicBezTo>
                      <a:pt x="177" y="1"/>
                      <a:pt x="177" y="1"/>
                      <a:pt x="1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8" name="Google Shape;448;p9"/>
              <p:cNvSpPr/>
              <p:nvPr/>
            </p:nvSpPr>
            <p:spPr>
              <a:xfrm>
                <a:off x="1847214" y="2418651"/>
                <a:ext cx="40052" cy="56960"/>
              </a:xfrm>
              <a:custGeom>
                <a:avLst/>
                <a:gdLst/>
                <a:ahLst/>
                <a:cxnLst/>
                <a:rect l="l" t="t" r="r" b="b"/>
                <a:pathLst>
                  <a:path w="727" h="1034" extrusionOk="0">
                    <a:moveTo>
                      <a:pt x="551" y="0"/>
                    </a:moveTo>
                    <a:cubicBezTo>
                      <a:pt x="494" y="0"/>
                      <a:pt x="440" y="31"/>
                      <a:pt x="412" y="85"/>
                    </a:cubicBezTo>
                    <a:lnTo>
                      <a:pt x="40" y="810"/>
                    </a:lnTo>
                    <a:cubicBezTo>
                      <a:pt x="1" y="885"/>
                      <a:pt x="32" y="979"/>
                      <a:pt x="107" y="1018"/>
                    </a:cubicBezTo>
                    <a:cubicBezTo>
                      <a:pt x="127" y="1026"/>
                      <a:pt x="146" y="1032"/>
                      <a:pt x="167" y="1033"/>
                    </a:cubicBezTo>
                    <a:cubicBezTo>
                      <a:pt x="171" y="1033"/>
                      <a:pt x="175" y="1033"/>
                      <a:pt x="179" y="1033"/>
                    </a:cubicBezTo>
                    <a:cubicBezTo>
                      <a:pt x="234" y="1033"/>
                      <a:pt x="288" y="1004"/>
                      <a:pt x="316" y="951"/>
                    </a:cubicBezTo>
                    <a:lnTo>
                      <a:pt x="688" y="226"/>
                    </a:lnTo>
                    <a:cubicBezTo>
                      <a:pt x="726" y="150"/>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9" name="Google Shape;449;p9"/>
              <p:cNvSpPr/>
              <p:nvPr/>
            </p:nvSpPr>
            <p:spPr>
              <a:xfrm>
                <a:off x="1821982" y="2390171"/>
                <a:ext cx="18236" cy="74478"/>
              </a:xfrm>
              <a:custGeom>
                <a:avLst/>
                <a:gdLst/>
                <a:ahLst/>
                <a:cxnLst/>
                <a:rect l="l" t="t" r="r" b="b"/>
                <a:pathLst>
                  <a:path w="331" h="1352" extrusionOk="0">
                    <a:moveTo>
                      <a:pt x="172" y="0"/>
                    </a:moveTo>
                    <a:cubicBezTo>
                      <a:pt x="89" y="0"/>
                      <a:pt x="21" y="68"/>
                      <a:pt x="20" y="151"/>
                    </a:cubicBezTo>
                    <a:lnTo>
                      <a:pt x="0" y="1194"/>
                    </a:lnTo>
                    <a:cubicBezTo>
                      <a:pt x="0" y="1278"/>
                      <a:pt x="64" y="1345"/>
                      <a:pt x="146" y="1351"/>
                    </a:cubicBezTo>
                    <a:lnTo>
                      <a:pt x="153" y="1351"/>
                    </a:lnTo>
                    <a:cubicBezTo>
                      <a:pt x="153" y="1351"/>
                      <a:pt x="154" y="1351"/>
                      <a:pt x="155" y="1351"/>
                    </a:cubicBezTo>
                    <a:cubicBezTo>
                      <a:pt x="239" y="1351"/>
                      <a:pt x="308" y="1282"/>
                      <a:pt x="309" y="1200"/>
                    </a:cubicBezTo>
                    <a:lnTo>
                      <a:pt x="329" y="157"/>
                    </a:lnTo>
                    <a:cubicBezTo>
                      <a:pt x="330" y="72"/>
                      <a:pt x="266" y="2"/>
                      <a:pt x="177" y="0"/>
                    </a:cubicBezTo>
                    <a:cubicBezTo>
                      <a:pt x="175" y="0"/>
                      <a:pt x="173" y="0"/>
                      <a:pt x="1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9"/>
              <p:cNvSpPr/>
              <p:nvPr/>
            </p:nvSpPr>
            <p:spPr>
              <a:xfrm>
                <a:off x="1895034" y="2677892"/>
                <a:ext cx="40052" cy="56960"/>
              </a:xfrm>
              <a:custGeom>
                <a:avLst/>
                <a:gdLst/>
                <a:ahLst/>
                <a:cxnLst/>
                <a:rect l="l" t="t" r="r" b="b"/>
                <a:pathLst>
                  <a:path w="727" h="1034" extrusionOk="0">
                    <a:moveTo>
                      <a:pt x="551" y="0"/>
                    </a:moveTo>
                    <a:cubicBezTo>
                      <a:pt x="494" y="0"/>
                      <a:pt x="440" y="31"/>
                      <a:pt x="412" y="84"/>
                    </a:cubicBezTo>
                    <a:lnTo>
                      <a:pt x="41" y="809"/>
                    </a:lnTo>
                    <a:cubicBezTo>
                      <a:pt x="1" y="885"/>
                      <a:pt x="31" y="978"/>
                      <a:pt x="107" y="1017"/>
                    </a:cubicBezTo>
                    <a:cubicBezTo>
                      <a:pt x="127" y="1026"/>
                      <a:pt x="148" y="1032"/>
                      <a:pt x="168" y="1033"/>
                    </a:cubicBezTo>
                    <a:cubicBezTo>
                      <a:pt x="170" y="1033"/>
                      <a:pt x="173" y="1033"/>
                      <a:pt x="175" y="1033"/>
                    </a:cubicBezTo>
                    <a:cubicBezTo>
                      <a:pt x="232" y="1033"/>
                      <a:pt x="286" y="1004"/>
                      <a:pt x="316" y="950"/>
                    </a:cubicBezTo>
                    <a:lnTo>
                      <a:pt x="688" y="226"/>
                    </a:lnTo>
                    <a:cubicBezTo>
                      <a:pt x="727" y="149"/>
                      <a:pt x="697" y="56"/>
                      <a:pt x="621" y="17"/>
                    </a:cubicBezTo>
                    <a:cubicBezTo>
                      <a:pt x="598" y="6"/>
                      <a:pt x="574" y="0"/>
                      <a:pt x="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1" name="Google Shape;451;p9"/>
              <p:cNvSpPr/>
              <p:nvPr/>
            </p:nvSpPr>
            <p:spPr>
              <a:xfrm>
                <a:off x="1869802" y="2649467"/>
                <a:ext cx="18291" cy="74478"/>
              </a:xfrm>
              <a:custGeom>
                <a:avLst/>
                <a:gdLst/>
                <a:ahLst/>
                <a:cxnLst/>
                <a:rect l="l" t="t" r="r" b="b"/>
                <a:pathLst>
                  <a:path w="332" h="1352" extrusionOk="0">
                    <a:moveTo>
                      <a:pt x="175" y="1"/>
                    </a:moveTo>
                    <a:cubicBezTo>
                      <a:pt x="92" y="1"/>
                      <a:pt x="24" y="69"/>
                      <a:pt x="21" y="152"/>
                    </a:cubicBezTo>
                    <a:lnTo>
                      <a:pt x="3" y="1195"/>
                    </a:lnTo>
                    <a:cubicBezTo>
                      <a:pt x="0" y="1278"/>
                      <a:pt x="67" y="1346"/>
                      <a:pt x="147" y="1351"/>
                    </a:cubicBezTo>
                    <a:lnTo>
                      <a:pt x="154" y="1351"/>
                    </a:lnTo>
                    <a:cubicBezTo>
                      <a:pt x="155" y="1351"/>
                      <a:pt x="156" y="1351"/>
                      <a:pt x="157" y="1351"/>
                    </a:cubicBezTo>
                    <a:cubicBezTo>
                      <a:pt x="240" y="1351"/>
                      <a:pt x="309" y="1283"/>
                      <a:pt x="311" y="1200"/>
                    </a:cubicBezTo>
                    <a:lnTo>
                      <a:pt x="331" y="157"/>
                    </a:lnTo>
                    <a:cubicBezTo>
                      <a:pt x="332" y="73"/>
                      <a:pt x="267" y="2"/>
                      <a:pt x="180" y="1"/>
                    </a:cubicBezTo>
                    <a:cubicBezTo>
                      <a:pt x="178" y="1"/>
                      <a:pt x="176" y="1"/>
                      <a:pt x="1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52" name="Google Shape;452;p9"/>
            <p:cNvGrpSpPr/>
            <p:nvPr/>
          </p:nvGrpSpPr>
          <p:grpSpPr>
            <a:xfrm>
              <a:off x="5414836" y="4266682"/>
              <a:ext cx="3764636" cy="1175402"/>
              <a:chOff x="2132353" y="3387432"/>
              <a:chExt cx="3764636" cy="1175402"/>
            </a:xfrm>
          </p:grpSpPr>
          <p:sp>
            <p:nvSpPr>
              <p:cNvPr id="453" name="Google Shape;453;p9"/>
              <p:cNvSpPr/>
              <p:nvPr/>
            </p:nvSpPr>
            <p:spPr>
              <a:xfrm>
                <a:off x="4407665" y="3445825"/>
                <a:ext cx="98230" cy="100700"/>
              </a:xfrm>
              <a:custGeom>
                <a:avLst/>
                <a:gdLst/>
                <a:ahLst/>
                <a:cxnLst/>
                <a:rect l="l" t="t" r="r" b="b"/>
                <a:pathLst>
                  <a:path w="1783" h="1828" extrusionOk="0">
                    <a:moveTo>
                      <a:pt x="338" y="1"/>
                    </a:moveTo>
                    <a:cubicBezTo>
                      <a:pt x="297" y="1"/>
                      <a:pt x="254" y="17"/>
                      <a:pt x="222" y="46"/>
                    </a:cubicBezTo>
                    <a:cubicBezTo>
                      <a:pt x="166" y="95"/>
                      <a:pt x="140" y="169"/>
                      <a:pt x="119" y="239"/>
                    </a:cubicBezTo>
                    <a:cubicBezTo>
                      <a:pt x="30" y="537"/>
                      <a:pt x="1" y="853"/>
                      <a:pt x="33" y="1162"/>
                    </a:cubicBezTo>
                    <a:cubicBezTo>
                      <a:pt x="42" y="1254"/>
                      <a:pt x="68" y="1360"/>
                      <a:pt x="153" y="1395"/>
                    </a:cubicBezTo>
                    <a:lnTo>
                      <a:pt x="1003" y="1827"/>
                    </a:lnTo>
                    <a:cubicBezTo>
                      <a:pt x="1294" y="1567"/>
                      <a:pt x="1524" y="1237"/>
                      <a:pt x="1666" y="874"/>
                    </a:cubicBezTo>
                    <a:cubicBezTo>
                      <a:pt x="1735" y="702"/>
                      <a:pt x="1782" y="513"/>
                      <a:pt x="1737" y="332"/>
                    </a:cubicBezTo>
                    <a:cubicBezTo>
                      <a:pt x="1693" y="163"/>
                      <a:pt x="1542" y="12"/>
                      <a:pt x="1371" y="12"/>
                    </a:cubicBezTo>
                    <a:cubicBezTo>
                      <a:pt x="1361" y="12"/>
                      <a:pt x="1351" y="12"/>
                      <a:pt x="1340" y="13"/>
                    </a:cubicBezTo>
                    <a:cubicBezTo>
                      <a:pt x="1189" y="29"/>
                      <a:pt x="1075" y="152"/>
                      <a:pt x="983" y="272"/>
                    </a:cubicBezTo>
                    <a:cubicBezTo>
                      <a:pt x="812" y="493"/>
                      <a:pt x="670" y="740"/>
                      <a:pt x="561" y="1000"/>
                    </a:cubicBezTo>
                    <a:cubicBezTo>
                      <a:pt x="533" y="727"/>
                      <a:pt x="507" y="455"/>
                      <a:pt x="479" y="183"/>
                    </a:cubicBezTo>
                    <a:cubicBezTo>
                      <a:pt x="474" y="128"/>
                      <a:pt x="465" y="70"/>
                      <a:pt x="426" y="33"/>
                    </a:cubicBezTo>
                    <a:cubicBezTo>
                      <a:pt x="401" y="11"/>
                      <a:pt x="370"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4" name="Google Shape;454;p9"/>
              <p:cNvSpPr/>
              <p:nvPr/>
            </p:nvSpPr>
            <p:spPr>
              <a:xfrm>
                <a:off x="4306791" y="3410954"/>
                <a:ext cx="79939" cy="84945"/>
              </a:xfrm>
              <a:custGeom>
                <a:avLst/>
                <a:gdLst/>
                <a:ahLst/>
                <a:cxnLst/>
                <a:rect l="l" t="t" r="r" b="b"/>
                <a:pathLst>
                  <a:path w="1451" h="1542" extrusionOk="0">
                    <a:moveTo>
                      <a:pt x="955" y="1"/>
                    </a:moveTo>
                    <a:cubicBezTo>
                      <a:pt x="896" y="1"/>
                      <a:pt x="839" y="17"/>
                      <a:pt x="791" y="53"/>
                    </a:cubicBezTo>
                    <a:cubicBezTo>
                      <a:pt x="693" y="130"/>
                      <a:pt x="664" y="265"/>
                      <a:pt x="652" y="388"/>
                    </a:cubicBezTo>
                    <a:cubicBezTo>
                      <a:pt x="629" y="619"/>
                      <a:pt x="633" y="854"/>
                      <a:pt x="671" y="1084"/>
                    </a:cubicBezTo>
                    <a:cubicBezTo>
                      <a:pt x="533" y="906"/>
                      <a:pt x="398" y="725"/>
                      <a:pt x="259" y="546"/>
                    </a:cubicBezTo>
                    <a:cubicBezTo>
                      <a:pt x="231" y="511"/>
                      <a:pt x="201" y="471"/>
                      <a:pt x="158" y="463"/>
                    </a:cubicBezTo>
                    <a:cubicBezTo>
                      <a:pt x="151" y="461"/>
                      <a:pt x="145" y="461"/>
                      <a:pt x="139" y="461"/>
                    </a:cubicBezTo>
                    <a:cubicBezTo>
                      <a:pt x="85" y="461"/>
                      <a:pt x="36" y="507"/>
                      <a:pt x="19" y="560"/>
                    </a:cubicBezTo>
                    <a:cubicBezTo>
                      <a:pt x="1" y="619"/>
                      <a:pt x="15" y="682"/>
                      <a:pt x="31" y="741"/>
                    </a:cubicBezTo>
                    <a:cubicBezTo>
                      <a:pt x="97" y="991"/>
                      <a:pt x="214" y="1224"/>
                      <a:pt x="369" y="1428"/>
                    </a:cubicBezTo>
                    <a:cubicBezTo>
                      <a:pt x="411" y="1483"/>
                      <a:pt x="471" y="1541"/>
                      <a:pt x="537" y="1541"/>
                    </a:cubicBezTo>
                    <a:cubicBezTo>
                      <a:pt x="543" y="1541"/>
                      <a:pt x="549" y="1541"/>
                      <a:pt x="554" y="1540"/>
                    </a:cubicBezTo>
                    <a:lnTo>
                      <a:pt x="1339" y="1473"/>
                    </a:lnTo>
                    <a:cubicBezTo>
                      <a:pt x="1432" y="1164"/>
                      <a:pt x="1451" y="835"/>
                      <a:pt x="1394" y="518"/>
                    </a:cubicBezTo>
                    <a:cubicBezTo>
                      <a:pt x="1367" y="367"/>
                      <a:pt x="1318" y="212"/>
                      <a:pt x="1209" y="106"/>
                    </a:cubicBezTo>
                    <a:cubicBezTo>
                      <a:pt x="1141" y="40"/>
                      <a:pt x="1046" y="1"/>
                      <a:pt x="95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5" name="Google Shape;455;p9"/>
              <p:cNvSpPr/>
              <p:nvPr/>
            </p:nvSpPr>
            <p:spPr>
              <a:xfrm>
                <a:off x="4442263" y="3407924"/>
                <a:ext cx="53715" cy="63626"/>
              </a:xfrm>
              <a:custGeom>
                <a:avLst/>
                <a:gdLst/>
                <a:ahLst/>
                <a:cxnLst/>
                <a:rect l="l" t="t" r="r" b="b"/>
                <a:pathLst>
                  <a:path w="975" h="1155" extrusionOk="0">
                    <a:moveTo>
                      <a:pt x="738" y="1"/>
                    </a:moveTo>
                    <a:cubicBezTo>
                      <a:pt x="687" y="1"/>
                      <a:pt x="636" y="47"/>
                      <a:pt x="606" y="93"/>
                    </a:cubicBezTo>
                    <a:cubicBezTo>
                      <a:pt x="517" y="227"/>
                      <a:pt x="493" y="392"/>
                      <a:pt x="489" y="553"/>
                    </a:cubicBezTo>
                    <a:cubicBezTo>
                      <a:pt x="409" y="420"/>
                      <a:pt x="324" y="291"/>
                      <a:pt x="234" y="165"/>
                    </a:cubicBezTo>
                    <a:cubicBezTo>
                      <a:pt x="204" y="122"/>
                      <a:pt x="163" y="74"/>
                      <a:pt x="110" y="74"/>
                    </a:cubicBezTo>
                    <a:cubicBezTo>
                      <a:pt x="108" y="74"/>
                      <a:pt x="107" y="74"/>
                      <a:pt x="105" y="75"/>
                    </a:cubicBezTo>
                    <a:cubicBezTo>
                      <a:pt x="62" y="79"/>
                      <a:pt x="26" y="117"/>
                      <a:pt x="14" y="159"/>
                    </a:cubicBezTo>
                    <a:cubicBezTo>
                      <a:pt x="1" y="202"/>
                      <a:pt x="6" y="248"/>
                      <a:pt x="15" y="292"/>
                    </a:cubicBezTo>
                    <a:cubicBezTo>
                      <a:pt x="70" y="578"/>
                      <a:pt x="211" y="847"/>
                      <a:pt x="416" y="1054"/>
                    </a:cubicBezTo>
                    <a:lnTo>
                      <a:pt x="887" y="1154"/>
                    </a:lnTo>
                    <a:lnTo>
                      <a:pt x="934" y="833"/>
                    </a:lnTo>
                    <a:cubicBezTo>
                      <a:pt x="954" y="696"/>
                      <a:pt x="975" y="559"/>
                      <a:pt x="963" y="420"/>
                    </a:cubicBezTo>
                    <a:cubicBezTo>
                      <a:pt x="954" y="283"/>
                      <a:pt x="910" y="144"/>
                      <a:pt x="817" y="44"/>
                    </a:cubicBezTo>
                    <a:cubicBezTo>
                      <a:pt x="804" y="29"/>
                      <a:pt x="790" y="15"/>
                      <a:pt x="771" y="8"/>
                    </a:cubicBezTo>
                    <a:cubicBezTo>
                      <a:pt x="760" y="3"/>
                      <a:pt x="749" y="1"/>
                      <a:pt x="7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9"/>
              <p:cNvSpPr/>
              <p:nvPr/>
            </p:nvSpPr>
            <p:spPr>
              <a:xfrm>
                <a:off x="5471883" y="3387432"/>
                <a:ext cx="51016" cy="68253"/>
              </a:xfrm>
              <a:custGeom>
                <a:avLst/>
                <a:gdLst/>
                <a:ahLst/>
                <a:cxnLst/>
                <a:rect l="l" t="t" r="r" b="b"/>
                <a:pathLst>
                  <a:path w="926" h="1239" extrusionOk="0">
                    <a:moveTo>
                      <a:pt x="141" y="0"/>
                    </a:moveTo>
                    <a:cubicBezTo>
                      <a:pt x="104" y="0"/>
                      <a:pt x="68" y="26"/>
                      <a:pt x="48" y="60"/>
                    </a:cubicBezTo>
                    <a:cubicBezTo>
                      <a:pt x="25" y="99"/>
                      <a:pt x="20" y="144"/>
                      <a:pt x="18" y="190"/>
                    </a:cubicBezTo>
                    <a:cubicBezTo>
                      <a:pt x="0" y="480"/>
                      <a:pt x="71" y="775"/>
                      <a:pt x="217" y="1027"/>
                    </a:cubicBezTo>
                    <a:lnTo>
                      <a:pt x="646" y="1238"/>
                    </a:lnTo>
                    <a:cubicBezTo>
                      <a:pt x="689" y="1138"/>
                      <a:pt x="731" y="1039"/>
                      <a:pt x="774" y="939"/>
                    </a:cubicBezTo>
                    <a:cubicBezTo>
                      <a:pt x="826" y="812"/>
                      <a:pt x="881" y="685"/>
                      <a:pt x="903" y="550"/>
                    </a:cubicBezTo>
                    <a:cubicBezTo>
                      <a:pt x="926" y="413"/>
                      <a:pt x="917" y="267"/>
                      <a:pt x="853" y="147"/>
                    </a:cubicBezTo>
                    <a:cubicBezTo>
                      <a:pt x="844" y="130"/>
                      <a:pt x="833" y="115"/>
                      <a:pt x="819" y="102"/>
                    </a:cubicBezTo>
                    <a:cubicBezTo>
                      <a:pt x="803" y="90"/>
                      <a:pt x="784" y="84"/>
                      <a:pt x="765" y="84"/>
                    </a:cubicBezTo>
                    <a:cubicBezTo>
                      <a:pt x="720" y="84"/>
                      <a:pt x="671" y="112"/>
                      <a:pt x="637" y="143"/>
                    </a:cubicBezTo>
                    <a:cubicBezTo>
                      <a:pt x="519" y="253"/>
                      <a:pt x="453" y="406"/>
                      <a:pt x="411" y="561"/>
                    </a:cubicBezTo>
                    <a:cubicBezTo>
                      <a:pt x="367" y="413"/>
                      <a:pt x="316" y="267"/>
                      <a:pt x="260" y="122"/>
                    </a:cubicBezTo>
                    <a:cubicBezTo>
                      <a:pt x="240" y="71"/>
                      <a:pt x="212" y="13"/>
                      <a:pt x="157" y="2"/>
                    </a:cubicBezTo>
                    <a:cubicBezTo>
                      <a:pt x="152" y="1"/>
                      <a:pt x="14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7" name="Google Shape;457;p9"/>
              <p:cNvSpPr/>
              <p:nvPr/>
            </p:nvSpPr>
            <p:spPr>
              <a:xfrm>
                <a:off x="5619200" y="3393657"/>
                <a:ext cx="66882" cy="73927"/>
              </a:xfrm>
              <a:custGeom>
                <a:avLst/>
                <a:gdLst/>
                <a:ahLst/>
                <a:cxnLst/>
                <a:rect l="l" t="t" r="r" b="b"/>
                <a:pathLst>
                  <a:path w="1214" h="1342" extrusionOk="0">
                    <a:moveTo>
                      <a:pt x="178" y="0"/>
                    </a:moveTo>
                    <a:cubicBezTo>
                      <a:pt x="129" y="0"/>
                      <a:pt x="82" y="28"/>
                      <a:pt x="57" y="64"/>
                    </a:cubicBezTo>
                    <a:cubicBezTo>
                      <a:pt x="29" y="105"/>
                      <a:pt x="23" y="154"/>
                      <a:pt x="21" y="201"/>
                    </a:cubicBezTo>
                    <a:cubicBezTo>
                      <a:pt x="1" y="516"/>
                      <a:pt x="97" y="835"/>
                      <a:pt x="290" y="1108"/>
                    </a:cubicBezTo>
                    <a:lnTo>
                      <a:pt x="855" y="1341"/>
                    </a:lnTo>
                    <a:cubicBezTo>
                      <a:pt x="910" y="1234"/>
                      <a:pt x="962" y="1125"/>
                      <a:pt x="1017" y="1018"/>
                    </a:cubicBezTo>
                    <a:cubicBezTo>
                      <a:pt x="1085" y="883"/>
                      <a:pt x="1153" y="744"/>
                      <a:pt x="1184" y="599"/>
                    </a:cubicBezTo>
                    <a:cubicBezTo>
                      <a:pt x="1213" y="452"/>
                      <a:pt x="1201" y="295"/>
                      <a:pt x="1113" y="164"/>
                    </a:cubicBezTo>
                    <a:cubicBezTo>
                      <a:pt x="1100" y="147"/>
                      <a:pt x="1086" y="129"/>
                      <a:pt x="1066" y="116"/>
                    </a:cubicBezTo>
                    <a:cubicBezTo>
                      <a:pt x="1045" y="102"/>
                      <a:pt x="1020" y="96"/>
                      <a:pt x="994" y="96"/>
                    </a:cubicBezTo>
                    <a:cubicBezTo>
                      <a:pt x="937" y="96"/>
                      <a:pt x="875" y="125"/>
                      <a:pt x="831" y="159"/>
                    </a:cubicBezTo>
                    <a:cubicBezTo>
                      <a:pt x="677" y="276"/>
                      <a:pt x="592" y="439"/>
                      <a:pt x="539" y="607"/>
                    </a:cubicBezTo>
                    <a:cubicBezTo>
                      <a:pt x="479" y="448"/>
                      <a:pt x="412" y="290"/>
                      <a:pt x="337" y="133"/>
                    </a:cubicBezTo>
                    <a:cubicBezTo>
                      <a:pt x="310" y="77"/>
                      <a:pt x="270" y="15"/>
                      <a:pt x="200" y="2"/>
                    </a:cubicBezTo>
                    <a:cubicBezTo>
                      <a:pt x="193" y="1"/>
                      <a:pt x="185" y="0"/>
                      <a:pt x="1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8" name="Google Shape;458;p9"/>
              <p:cNvSpPr/>
              <p:nvPr/>
            </p:nvSpPr>
            <p:spPr>
              <a:xfrm>
                <a:off x="2132353" y="3420264"/>
                <a:ext cx="3764636" cy="1142570"/>
              </a:xfrm>
              <a:custGeom>
                <a:avLst/>
                <a:gdLst/>
                <a:ahLst/>
                <a:cxnLst/>
                <a:rect l="l" t="t" r="r" b="b"/>
                <a:pathLst>
                  <a:path w="68333" h="20741" extrusionOk="0">
                    <a:moveTo>
                      <a:pt x="55171" y="0"/>
                    </a:moveTo>
                    <a:cubicBezTo>
                      <a:pt x="50205" y="0"/>
                      <a:pt x="43713" y="401"/>
                      <a:pt x="35499" y="1636"/>
                    </a:cubicBezTo>
                    <a:cubicBezTo>
                      <a:pt x="12111" y="5154"/>
                      <a:pt x="0" y="16001"/>
                      <a:pt x="0" y="16001"/>
                    </a:cubicBezTo>
                    <a:lnTo>
                      <a:pt x="68332" y="20741"/>
                    </a:lnTo>
                    <a:lnTo>
                      <a:pt x="68314" y="1368"/>
                    </a:lnTo>
                    <a:cubicBezTo>
                      <a:pt x="68314" y="1368"/>
                      <a:pt x="64346" y="0"/>
                      <a:pt x="5517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9"/>
              <p:cNvSpPr/>
              <p:nvPr/>
            </p:nvSpPr>
            <p:spPr>
              <a:xfrm>
                <a:off x="3858230" y="3630037"/>
                <a:ext cx="258604" cy="144439"/>
              </a:xfrm>
              <a:custGeom>
                <a:avLst/>
                <a:gdLst/>
                <a:ahLst/>
                <a:cxnLst/>
                <a:rect l="l" t="t" r="r" b="b"/>
                <a:pathLst>
                  <a:path w="4694" h="2622" extrusionOk="0">
                    <a:moveTo>
                      <a:pt x="2774" y="0"/>
                    </a:moveTo>
                    <a:cubicBezTo>
                      <a:pt x="2271" y="0"/>
                      <a:pt x="1768" y="97"/>
                      <a:pt x="1294" y="290"/>
                    </a:cubicBezTo>
                    <a:cubicBezTo>
                      <a:pt x="206" y="734"/>
                      <a:pt x="0" y="2520"/>
                      <a:pt x="1341" y="2616"/>
                    </a:cubicBezTo>
                    <a:cubicBezTo>
                      <a:pt x="1392" y="2619"/>
                      <a:pt x="1444" y="2621"/>
                      <a:pt x="1498" y="2621"/>
                    </a:cubicBezTo>
                    <a:cubicBezTo>
                      <a:pt x="2437" y="2621"/>
                      <a:pt x="3764" y="2093"/>
                      <a:pt x="4353" y="1340"/>
                    </a:cubicBezTo>
                    <a:cubicBezTo>
                      <a:pt x="4548" y="1089"/>
                      <a:pt x="4693" y="685"/>
                      <a:pt x="4489" y="444"/>
                    </a:cubicBezTo>
                    <a:cubicBezTo>
                      <a:pt x="4419" y="362"/>
                      <a:pt x="4325" y="318"/>
                      <a:pt x="4230" y="281"/>
                    </a:cubicBezTo>
                    <a:cubicBezTo>
                      <a:pt x="3764" y="94"/>
                      <a:pt x="3269" y="0"/>
                      <a:pt x="27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9"/>
              <p:cNvSpPr/>
              <p:nvPr/>
            </p:nvSpPr>
            <p:spPr>
              <a:xfrm>
                <a:off x="5413155" y="3584755"/>
                <a:ext cx="266703" cy="120146"/>
              </a:xfrm>
              <a:custGeom>
                <a:avLst/>
                <a:gdLst/>
                <a:ahLst/>
                <a:cxnLst/>
                <a:rect l="l" t="t" r="r" b="b"/>
                <a:pathLst>
                  <a:path w="4841" h="2181" extrusionOk="0">
                    <a:moveTo>
                      <a:pt x="3087" y="0"/>
                    </a:moveTo>
                    <a:cubicBezTo>
                      <a:pt x="2775" y="0"/>
                      <a:pt x="2463" y="14"/>
                      <a:pt x="2153" y="40"/>
                    </a:cubicBezTo>
                    <a:cubicBezTo>
                      <a:pt x="1343" y="111"/>
                      <a:pt x="0" y="753"/>
                      <a:pt x="1098" y="1709"/>
                    </a:cubicBezTo>
                    <a:cubicBezTo>
                      <a:pt x="1482" y="2042"/>
                      <a:pt x="2143" y="2180"/>
                      <a:pt x="2791" y="2180"/>
                    </a:cubicBezTo>
                    <a:cubicBezTo>
                      <a:pt x="3320" y="2180"/>
                      <a:pt x="3839" y="2088"/>
                      <a:pt x="4190" y="1936"/>
                    </a:cubicBezTo>
                    <a:cubicBezTo>
                      <a:pt x="4466" y="1816"/>
                      <a:pt x="4716" y="1562"/>
                      <a:pt x="4773" y="1230"/>
                    </a:cubicBezTo>
                    <a:cubicBezTo>
                      <a:pt x="4840" y="824"/>
                      <a:pt x="4593" y="417"/>
                      <a:pt x="4272" y="223"/>
                    </a:cubicBezTo>
                    <a:cubicBezTo>
                      <a:pt x="3951" y="29"/>
                      <a:pt x="3573" y="4"/>
                      <a:pt x="3210" y="1"/>
                    </a:cubicBezTo>
                    <a:cubicBezTo>
                      <a:pt x="3169" y="0"/>
                      <a:pt x="3128" y="0"/>
                      <a:pt x="308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9"/>
              <p:cNvSpPr/>
              <p:nvPr/>
            </p:nvSpPr>
            <p:spPr>
              <a:xfrm>
                <a:off x="5605207" y="3736356"/>
                <a:ext cx="267584" cy="94310"/>
              </a:xfrm>
              <a:custGeom>
                <a:avLst/>
                <a:gdLst/>
                <a:ahLst/>
                <a:cxnLst/>
                <a:rect l="l" t="t" r="r" b="b"/>
                <a:pathLst>
                  <a:path w="4857" h="1712" extrusionOk="0">
                    <a:moveTo>
                      <a:pt x="2407" y="1"/>
                    </a:moveTo>
                    <a:cubicBezTo>
                      <a:pt x="1785" y="1"/>
                      <a:pt x="1153" y="106"/>
                      <a:pt x="673" y="409"/>
                    </a:cubicBezTo>
                    <a:cubicBezTo>
                      <a:pt x="112" y="765"/>
                      <a:pt x="1" y="1242"/>
                      <a:pt x="616" y="1520"/>
                    </a:cubicBezTo>
                    <a:cubicBezTo>
                      <a:pt x="942" y="1667"/>
                      <a:pt x="1343" y="1712"/>
                      <a:pt x="1740" y="1712"/>
                    </a:cubicBezTo>
                    <a:cubicBezTo>
                      <a:pt x="2057" y="1712"/>
                      <a:pt x="2371" y="1683"/>
                      <a:pt x="2643" y="1656"/>
                    </a:cubicBezTo>
                    <a:cubicBezTo>
                      <a:pt x="2992" y="1622"/>
                      <a:pt x="4856" y="915"/>
                      <a:pt x="3967" y="233"/>
                    </a:cubicBezTo>
                    <a:cubicBezTo>
                      <a:pt x="3895" y="178"/>
                      <a:pt x="3805" y="155"/>
                      <a:pt x="3719" y="138"/>
                    </a:cubicBezTo>
                    <a:cubicBezTo>
                      <a:pt x="3331" y="59"/>
                      <a:pt x="2872" y="1"/>
                      <a:pt x="240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9"/>
              <p:cNvSpPr/>
              <p:nvPr/>
            </p:nvSpPr>
            <p:spPr>
              <a:xfrm>
                <a:off x="4375381" y="3644801"/>
                <a:ext cx="305598" cy="80207"/>
              </a:xfrm>
              <a:custGeom>
                <a:avLst/>
                <a:gdLst/>
                <a:ahLst/>
                <a:cxnLst/>
                <a:rect l="l" t="t" r="r" b="b"/>
                <a:pathLst>
                  <a:path w="5547" h="1456" extrusionOk="0">
                    <a:moveTo>
                      <a:pt x="3392" y="1"/>
                    </a:moveTo>
                    <a:cubicBezTo>
                      <a:pt x="3263" y="1"/>
                      <a:pt x="3134" y="5"/>
                      <a:pt x="3005" y="13"/>
                    </a:cubicBezTo>
                    <a:cubicBezTo>
                      <a:pt x="2231" y="63"/>
                      <a:pt x="1466" y="266"/>
                      <a:pt x="875" y="578"/>
                    </a:cubicBezTo>
                    <a:cubicBezTo>
                      <a:pt x="0" y="1038"/>
                      <a:pt x="515" y="1456"/>
                      <a:pt x="1358" y="1456"/>
                    </a:cubicBezTo>
                    <a:cubicBezTo>
                      <a:pt x="1472" y="1456"/>
                      <a:pt x="1591" y="1448"/>
                      <a:pt x="1714" y="1432"/>
                    </a:cubicBezTo>
                    <a:cubicBezTo>
                      <a:pt x="2842" y="1284"/>
                      <a:pt x="4159" y="1406"/>
                      <a:pt x="5160" y="965"/>
                    </a:cubicBezTo>
                    <a:cubicBezTo>
                      <a:pt x="5359" y="876"/>
                      <a:pt x="5542" y="754"/>
                      <a:pt x="5545" y="619"/>
                    </a:cubicBezTo>
                    <a:cubicBezTo>
                      <a:pt x="5547" y="479"/>
                      <a:pt x="5353" y="373"/>
                      <a:pt x="5159" y="298"/>
                    </a:cubicBezTo>
                    <a:cubicBezTo>
                      <a:pt x="4653" y="104"/>
                      <a:pt x="4031" y="1"/>
                      <a:pt x="339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3" name="Google Shape;463;p9"/>
              <p:cNvSpPr/>
              <p:nvPr/>
            </p:nvSpPr>
            <p:spPr>
              <a:xfrm>
                <a:off x="3909300" y="3593239"/>
                <a:ext cx="38289" cy="75305"/>
              </a:xfrm>
              <a:custGeom>
                <a:avLst/>
                <a:gdLst/>
                <a:ahLst/>
                <a:cxnLst/>
                <a:rect l="l" t="t" r="r" b="b"/>
                <a:pathLst>
                  <a:path w="695" h="1367" extrusionOk="0">
                    <a:moveTo>
                      <a:pt x="501" y="1"/>
                    </a:moveTo>
                    <a:cubicBezTo>
                      <a:pt x="430" y="1"/>
                      <a:pt x="363" y="52"/>
                      <a:pt x="338" y="131"/>
                    </a:cubicBezTo>
                    <a:lnTo>
                      <a:pt x="33" y="1105"/>
                    </a:lnTo>
                    <a:cubicBezTo>
                      <a:pt x="0" y="1206"/>
                      <a:pt x="47" y="1318"/>
                      <a:pt x="137" y="1354"/>
                    </a:cubicBezTo>
                    <a:cubicBezTo>
                      <a:pt x="156" y="1363"/>
                      <a:pt x="175" y="1366"/>
                      <a:pt x="194" y="1366"/>
                    </a:cubicBezTo>
                    <a:cubicBezTo>
                      <a:pt x="198" y="1366"/>
                      <a:pt x="202" y="1366"/>
                      <a:pt x="205" y="1366"/>
                    </a:cubicBezTo>
                    <a:cubicBezTo>
                      <a:pt x="273" y="1360"/>
                      <a:pt x="332" y="1312"/>
                      <a:pt x="358" y="1236"/>
                    </a:cubicBezTo>
                    <a:lnTo>
                      <a:pt x="662" y="263"/>
                    </a:lnTo>
                    <a:cubicBezTo>
                      <a:pt x="695" y="160"/>
                      <a:pt x="648" y="49"/>
                      <a:pt x="558" y="12"/>
                    </a:cubicBezTo>
                    <a:cubicBezTo>
                      <a:pt x="539" y="4"/>
                      <a:pt x="520"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4" name="Google Shape;464;p9"/>
              <p:cNvSpPr/>
              <p:nvPr/>
            </p:nvSpPr>
            <p:spPr>
              <a:xfrm>
                <a:off x="3871948" y="3565144"/>
                <a:ext cx="27436" cy="94034"/>
              </a:xfrm>
              <a:custGeom>
                <a:avLst/>
                <a:gdLst/>
                <a:ahLst/>
                <a:cxnLst/>
                <a:rect l="l" t="t" r="r" b="b"/>
                <a:pathLst>
                  <a:path w="498" h="1707" extrusionOk="0">
                    <a:moveTo>
                      <a:pt x="180" y="0"/>
                    </a:moveTo>
                    <a:cubicBezTo>
                      <a:pt x="175" y="0"/>
                      <a:pt x="169" y="1"/>
                      <a:pt x="163" y="1"/>
                    </a:cubicBezTo>
                    <a:cubicBezTo>
                      <a:pt x="69" y="14"/>
                      <a:pt x="1" y="111"/>
                      <a:pt x="12" y="219"/>
                    </a:cubicBezTo>
                    <a:lnTo>
                      <a:pt x="145" y="1531"/>
                    </a:lnTo>
                    <a:cubicBezTo>
                      <a:pt x="154" y="1633"/>
                      <a:pt x="227" y="1707"/>
                      <a:pt x="314" y="1707"/>
                    </a:cubicBezTo>
                    <a:cubicBezTo>
                      <a:pt x="318" y="1707"/>
                      <a:pt x="322" y="1707"/>
                      <a:pt x="326" y="1706"/>
                    </a:cubicBezTo>
                    <a:cubicBezTo>
                      <a:pt x="330" y="1706"/>
                      <a:pt x="331" y="1706"/>
                      <a:pt x="335" y="1705"/>
                    </a:cubicBezTo>
                    <a:cubicBezTo>
                      <a:pt x="430" y="1692"/>
                      <a:pt x="498" y="1595"/>
                      <a:pt x="486" y="1488"/>
                    </a:cubicBezTo>
                    <a:lnTo>
                      <a:pt x="354" y="175"/>
                    </a:lnTo>
                    <a:cubicBezTo>
                      <a:pt x="344" y="74"/>
                      <a:pt x="271" y="0"/>
                      <a:pt x="1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5" name="Google Shape;465;p9"/>
              <p:cNvSpPr/>
              <p:nvPr/>
            </p:nvSpPr>
            <p:spPr>
              <a:xfrm>
                <a:off x="5815935" y="3605854"/>
                <a:ext cx="38234" cy="75250"/>
              </a:xfrm>
              <a:custGeom>
                <a:avLst/>
                <a:gdLst/>
                <a:ahLst/>
                <a:cxnLst/>
                <a:rect l="l" t="t" r="r" b="b"/>
                <a:pathLst>
                  <a:path w="694" h="1366" extrusionOk="0">
                    <a:moveTo>
                      <a:pt x="499" y="1"/>
                    </a:moveTo>
                    <a:cubicBezTo>
                      <a:pt x="428" y="1"/>
                      <a:pt x="363" y="52"/>
                      <a:pt x="338" y="130"/>
                    </a:cubicBezTo>
                    <a:lnTo>
                      <a:pt x="33" y="1104"/>
                    </a:lnTo>
                    <a:cubicBezTo>
                      <a:pt x="1" y="1207"/>
                      <a:pt x="47" y="1317"/>
                      <a:pt x="136" y="1355"/>
                    </a:cubicBezTo>
                    <a:cubicBezTo>
                      <a:pt x="156" y="1363"/>
                      <a:pt x="176" y="1366"/>
                      <a:pt x="195" y="1366"/>
                    </a:cubicBezTo>
                    <a:cubicBezTo>
                      <a:pt x="198" y="1366"/>
                      <a:pt x="202" y="1366"/>
                      <a:pt x="206" y="1365"/>
                    </a:cubicBezTo>
                    <a:cubicBezTo>
                      <a:pt x="273" y="1360"/>
                      <a:pt x="333" y="1313"/>
                      <a:pt x="358" y="1237"/>
                    </a:cubicBezTo>
                    <a:lnTo>
                      <a:pt x="663" y="263"/>
                    </a:lnTo>
                    <a:cubicBezTo>
                      <a:pt x="694" y="160"/>
                      <a:pt x="649" y="50"/>
                      <a:pt x="558" y="13"/>
                    </a:cubicBezTo>
                    <a:cubicBezTo>
                      <a:pt x="539" y="5"/>
                      <a:pt x="519" y="1"/>
                      <a:pt x="49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6" name="Google Shape;466;p9"/>
              <p:cNvSpPr/>
              <p:nvPr/>
            </p:nvSpPr>
            <p:spPr>
              <a:xfrm>
                <a:off x="5778637" y="3577869"/>
                <a:ext cx="27326" cy="94034"/>
              </a:xfrm>
              <a:custGeom>
                <a:avLst/>
                <a:gdLst/>
                <a:ahLst/>
                <a:cxnLst/>
                <a:rect l="l" t="t" r="r" b="b"/>
                <a:pathLst>
                  <a:path w="496" h="1707" extrusionOk="0">
                    <a:moveTo>
                      <a:pt x="182" y="1"/>
                    </a:moveTo>
                    <a:cubicBezTo>
                      <a:pt x="176" y="1"/>
                      <a:pt x="169" y="1"/>
                      <a:pt x="163" y="2"/>
                    </a:cubicBezTo>
                    <a:cubicBezTo>
                      <a:pt x="68" y="14"/>
                      <a:pt x="0" y="110"/>
                      <a:pt x="12" y="219"/>
                    </a:cubicBezTo>
                    <a:lnTo>
                      <a:pt x="143" y="1532"/>
                    </a:lnTo>
                    <a:cubicBezTo>
                      <a:pt x="153" y="1635"/>
                      <a:pt x="229" y="1707"/>
                      <a:pt x="317" y="1707"/>
                    </a:cubicBezTo>
                    <a:cubicBezTo>
                      <a:pt x="320" y="1707"/>
                      <a:pt x="322" y="1707"/>
                      <a:pt x="325" y="1707"/>
                    </a:cubicBezTo>
                    <a:cubicBezTo>
                      <a:pt x="329" y="1707"/>
                      <a:pt x="331" y="1707"/>
                      <a:pt x="333" y="1704"/>
                    </a:cubicBezTo>
                    <a:cubicBezTo>
                      <a:pt x="429" y="1693"/>
                      <a:pt x="496" y="1595"/>
                      <a:pt x="486" y="1487"/>
                    </a:cubicBezTo>
                    <a:lnTo>
                      <a:pt x="353" y="174"/>
                    </a:lnTo>
                    <a:cubicBezTo>
                      <a:pt x="344" y="74"/>
                      <a:pt x="272" y="1"/>
                      <a:pt x="1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9"/>
              <p:cNvSpPr/>
              <p:nvPr/>
            </p:nvSpPr>
            <p:spPr>
              <a:xfrm>
                <a:off x="4479671" y="3628770"/>
                <a:ext cx="44680" cy="72165"/>
              </a:xfrm>
              <a:custGeom>
                <a:avLst/>
                <a:gdLst/>
                <a:ahLst/>
                <a:cxnLst/>
                <a:rect l="l" t="t" r="r" b="b"/>
                <a:pathLst>
                  <a:path w="811" h="1310" extrusionOk="0">
                    <a:moveTo>
                      <a:pt x="198" y="0"/>
                    </a:moveTo>
                    <a:cubicBezTo>
                      <a:pt x="171" y="0"/>
                      <a:pt x="144" y="7"/>
                      <a:pt x="119" y="22"/>
                    </a:cubicBezTo>
                    <a:cubicBezTo>
                      <a:pt x="35" y="71"/>
                      <a:pt x="1" y="187"/>
                      <a:pt x="45" y="285"/>
                    </a:cubicBezTo>
                    <a:lnTo>
                      <a:pt x="461" y="1203"/>
                    </a:lnTo>
                    <a:cubicBezTo>
                      <a:pt x="491" y="1272"/>
                      <a:pt x="550" y="1310"/>
                      <a:pt x="613" y="1310"/>
                    </a:cubicBezTo>
                    <a:cubicBezTo>
                      <a:pt x="617" y="1310"/>
                      <a:pt x="622" y="1310"/>
                      <a:pt x="626" y="1309"/>
                    </a:cubicBezTo>
                    <a:cubicBezTo>
                      <a:pt x="649" y="1308"/>
                      <a:pt x="671" y="1301"/>
                      <a:pt x="692" y="1288"/>
                    </a:cubicBezTo>
                    <a:cubicBezTo>
                      <a:pt x="777" y="1239"/>
                      <a:pt x="811" y="1122"/>
                      <a:pt x="767" y="1026"/>
                    </a:cubicBezTo>
                    <a:lnTo>
                      <a:pt x="351" y="107"/>
                    </a:lnTo>
                    <a:cubicBezTo>
                      <a:pt x="321" y="39"/>
                      <a:pt x="261" y="0"/>
                      <a:pt x="1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9"/>
              <p:cNvSpPr/>
              <p:nvPr/>
            </p:nvSpPr>
            <p:spPr>
              <a:xfrm>
                <a:off x="4532119" y="3592688"/>
                <a:ext cx="20329" cy="94475"/>
              </a:xfrm>
              <a:custGeom>
                <a:avLst/>
                <a:gdLst/>
                <a:ahLst/>
                <a:cxnLst/>
                <a:rect l="l" t="t" r="r" b="b"/>
                <a:pathLst>
                  <a:path w="369" h="1715" extrusionOk="0">
                    <a:moveTo>
                      <a:pt x="173" y="1"/>
                    </a:moveTo>
                    <a:cubicBezTo>
                      <a:pt x="172" y="1"/>
                      <a:pt x="172" y="1"/>
                      <a:pt x="171" y="1"/>
                    </a:cubicBezTo>
                    <a:cubicBezTo>
                      <a:pt x="72" y="5"/>
                      <a:pt x="0" y="93"/>
                      <a:pt x="2" y="200"/>
                    </a:cubicBezTo>
                    <a:lnTo>
                      <a:pt x="23" y="1522"/>
                    </a:lnTo>
                    <a:cubicBezTo>
                      <a:pt x="24" y="1629"/>
                      <a:pt x="102" y="1714"/>
                      <a:pt x="195" y="1714"/>
                    </a:cubicBezTo>
                    <a:cubicBezTo>
                      <a:pt x="196" y="1714"/>
                      <a:pt x="197" y="1714"/>
                      <a:pt x="198" y="1714"/>
                    </a:cubicBezTo>
                    <a:lnTo>
                      <a:pt x="206" y="1714"/>
                    </a:lnTo>
                    <a:cubicBezTo>
                      <a:pt x="298" y="1707"/>
                      <a:pt x="368" y="1621"/>
                      <a:pt x="367" y="1515"/>
                    </a:cubicBezTo>
                    <a:lnTo>
                      <a:pt x="346" y="193"/>
                    </a:lnTo>
                    <a:cubicBezTo>
                      <a:pt x="345" y="86"/>
                      <a:pt x="26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69" name="Google Shape;469;p9"/>
            <p:cNvGrpSpPr/>
            <p:nvPr/>
          </p:nvGrpSpPr>
          <p:grpSpPr>
            <a:xfrm>
              <a:off x="2083732" y="4226155"/>
              <a:ext cx="387456" cy="599578"/>
              <a:chOff x="7706772" y="521151"/>
              <a:chExt cx="268136" cy="414933"/>
            </a:xfrm>
          </p:grpSpPr>
          <p:sp>
            <p:nvSpPr>
              <p:cNvPr id="470" name="Google Shape;470;p9"/>
              <p:cNvSpPr/>
              <p:nvPr/>
            </p:nvSpPr>
            <p:spPr>
              <a:xfrm>
                <a:off x="7706772" y="521151"/>
                <a:ext cx="268136" cy="414933"/>
              </a:xfrm>
              <a:custGeom>
                <a:avLst/>
                <a:gdLst/>
                <a:ahLst/>
                <a:cxnLst/>
                <a:rect l="l" t="t" r="r" b="b"/>
                <a:pathLst>
                  <a:path w="8970" h="13882" extrusionOk="0">
                    <a:moveTo>
                      <a:pt x="4314" y="1"/>
                    </a:moveTo>
                    <a:cubicBezTo>
                      <a:pt x="3892" y="1"/>
                      <a:pt x="3488" y="116"/>
                      <a:pt x="3138" y="331"/>
                    </a:cubicBezTo>
                    <a:cubicBezTo>
                      <a:pt x="3137" y="332"/>
                      <a:pt x="3136" y="332"/>
                      <a:pt x="3134" y="332"/>
                    </a:cubicBezTo>
                    <a:cubicBezTo>
                      <a:pt x="2530" y="396"/>
                      <a:pt x="1977" y="723"/>
                      <a:pt x="1620" y="1220"/>
                    </a:cubicBezTo>
                    <a:lnTo>
                      <a:pt x="1615" y="1226"/>
                    </a:lnTo>
                    <a:cubicBezTo>
                      <a:pt x="1407" y="1323"/>
                      <a:pt x="1215" y="1455"/>
                      <a:pt x="1051" y="1615"/>
                    </a:cubicBezTo>
                    <a:cubicBezTo>
                      <a:pt x="420" y="2231"/>
                      <a:pt x="229" y="3202"/>
                      <a:pt x="550" y="4047"/>
                    </a:cubicBezTo>
                    <a:cubicBezTo>
                      <a:pt x="516" y="4094"/>
                      <a:pt x="482" y="4142"/>
                      <a:pt x="452" y="4193"/>
                    </a:cubicBezTo>
                    <a:cubicBezTo>
                      <a:pt x="88" y="4803"/>
                      <a:pt x="1" y="5482"/>
                      <a:pt x="201" y="6104"/>
                    </a:cubicBezTo>
                    <a:cubicBezTo>
                      <a:pt x="578" y="7259"/>
                      <a:pt x="1738" y="7753"/>
                      <a:pt x="2671" y="8151"/>
                    </a:cubicBezTo>
                    <a:cubicBezTo>
                      <a:pt x="3100" y="8334"/>
                      <a:pt x="3613" y="8670"/>
                      <a:pt x="4050" y="8996"/>
                    </a:cubicBezTo>
                    <a:cubicBezTo>
                      <a:pt x="4053" y="8998"/>
                      <a:pt x="4054" y="9003"/>
                      <a:pt x="4057" y="9007"/>
                    </a:cubicBezTo>
                    <a:cubicBezTo>
                      <a:pt x="4090" y="9177"/>
                      <a:pt x="4121" y="9341"/>
                      <a:pt x="4146" y="9503"/>
                    </a:cubicBezTo>
                    <a:cubicBezTo>
                      <a:pt x="4149" y="9511"/>
                      <a:pt x="4143" y="9518"/>
                      <a:pt x="4136" y="9520"/>
                    </a:cubicBezTo>
                    <a:cubicBezTo>
                      <a:pt x="3820" y="9616"/>
                      <a:pt x="3422" y="9820"/>
                      <a:pt x="3062" y="10259"/>
                    </a:cubicBezTo>
                    <a:cubicBezTo>
                      <a:pt x="2481" y="10969"/>
                      <a:pt x="2328" y="11938"/>
                      <a:pt x="2596" y="12814"/>
                    </a:cubicBezTo>
                    <a:lnTo>
                      <a:pt x="2656" y="13012"/>
                    </a:lnTo>
                    <a:cubicBezTo>
                      <a:pt x="2814" y="13531"/>
                      <a:pt x="3293" y="13882"/>
                      <a:pt x="3832" y="13882"/>
                    </a:cubicBezTo>
                    <a:cubicBezTo>
                      <a:pt x="3843" y="13882"/>
                      <a:pt x="3853" y="13882"/>
                      <a:pt x="3864" y="13881"/>
                    </a:cubicBezTo>
                    <a:lnTo>
                      <a:pt x="7417" y="13787"/>
                    </a:lnTo>
                    <a:cubicBezTo>
                      <a:pt x="7866" y="13774"/>
                      <a:pt x="8273" y="13517"/>
                      <a:pt x="8478" y="13116"/>
                    </a:cubicBezTo>
                    <a:lnTo>
                      <a:pt x="8581" y="12914"/>
                    </a:lnTo>
                    <a:cubicBezTo>
                      <a:pt x="8969" y="12152"/>
                      <a:pt x="8719" y="11425"/>
                      <a:pt x="8639" y="11190"/>
                    </a:cubicBezTo>
                    <a:cubicBezTo>
                      <a:pt x="8420" y="10553"/>
                      <a:pt x="8072" y="10097"/>
                      <a:pt x="7602" y="9833"/>
                    </a:cubicBezTo>
                    <a:cubicBezTo>
                      <a:pt x="7596" y="9830"/>
                      <a:pt x="7595" y="9826"/>
                      <a:pt x="7593" y="9820"/>
                    </a:cubicBezTo>
                    <a:cubicBezTo>
                      <a:pt x="7539" y="9362"/>
                      <a:pt x="7465" y="8885"/>
                      <a:pt x="7369" y="8392"/>
                    </a:cubicBezTo>
                    <a:lnTo>
                      <a:pt x="7369" y="8389"/>
                    </a:lnTo>
                    <a:cubicBezTo>
                      <a:pt x="7394" y="7956"/>
                      <a:pt x="7503" y="6944"/>
                      <a:pt x="7757" y="6265"/>
                    </a:cubicBezTo>
                    <a:cubicBezTo>
                      <a:pt x="8111" y="5314"/>
                      <a:pt x="8554" y="4132"/>
                      <a:pt x="7977" y="3064"/>
                    </a:cubicBezTo>
                    <a:cubicBezTo>
                      <a:pt x="7719" y="2588"/>
                      <a:pt x="7298" y="2229"/>
                      <a:pt x="6766" y="2032"/>
                    </a:cubicBezTo>
                    <a:cubicBezTo>
                      <a:pt x="6762" y="2030"/>
                      <a:pt x="6758" y="2026"/>
                      <a:pt x="6758" y="2022"/>
                    </a:cubicBezTo>
                    <a:cubicBezTo>
                      <a:pt x="6714" y="1857"/>
                      <a:pt x="6656" y="1694"/>
                      <a:pt x="6581" y="1538"/>
                    </a:cubicBezTo>
                    <a:cubicBezTo>
                      <a:pt x="6319" y="968"/>
                      <a:pt x="5908" y="527"/>
                      <a:pt x="5388" y="260"/>
                    </a:cubicBezTo>
                    <a:cubicBezTo>
                      <a:pt x="5057" y="91"/>
                      <a:pt x="4687" y="1"/>
                      <a:pt x="4314"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9"/>
              <p:cNvSpPr/>
              <p:nvPr/>
            </p:nvSpPr>
            <p:spPr>
              <a:xfrm>
                <a:off x="7829092" y="632102"/>
                <a:ext cx="60861" cy="235204"/>
              </a:xfrm>
              <a:custGeom>
                <a:avLst/>
                <a:gdLst/>
                <a:ahLst/>
                <a:cxnLst/>
                <a:rect l="l" t="t" r="r" b="b"/>
                <a:pathLst>
                  <a:path w="2036" h="7869" extrusionOk="0">
                    <a:moveTo>
                      <a:pt x="88" y="0"/>
                    </a:moveTo>
                    <a:cubicBezTo>
                      <a:pt x="77" y="0"/>
                      <a:pt x="67" y="2"/>
                      <a:pt x="57" y="7"/>
                    </a:cubicBezTo>
                    <a:cubicBezTo>
                      <a:pt x="18" y="25"/>
                      <a:pt x="1" y="69"/>
                      <a:pt x="18" y="108"/>
                    </a:cubicBezTo>
                    <a:cubicBezTo>
                      <a:pt x="36" y="151"/>
                      <a:pt x="1882" y="4317"/>
                      <a:pt x="1836" y="7791"/>
                    </a:cubicBezTo>
                    <a:cubicBezTo>
                      <a:pt x="1833" y="7833"/>
                      <a:pt x="1867" y="7869"/>
                      <a:pt x="1909" y="7869"/>
                    </a:cubicBezTo>
                    <a:lnTo>
                      <a:pt x="1917" y="7869"/>
                    </a:lnTo>
                    <a:cubicBezTo>
                      <a:pt x="1956" y="7866"/>
                      <a:pt x="1985" y="7833"/>
                      <a:pt x="1988" y="7794"/>
                    </a:cubicBezTo>
                    <a:cubicBezTo>
                      <a:pt x="2036" y="4283"/>
                      <a:pt x="177" y="88"/>
                      <a:pt x="157" y="46"/>
                    </a:cubicBezTo>
                    <a:cubicBezTo>
                      <a:pt x="144" y="17"/>
                      <a:pt x="116" y="0"/>
                      <a:pt x="8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2" name="Google Shape;472;p9"/>
              <p:cNvSpPr/>
              <p:nvPr/>
            </p:nvSpPr>
            <p:spPr>
              <a:xfrm>
                <a:off x="7747395" y="666566"/>
                <a:ext cx="127551" cy="99623"/>
              </a:xfrm>
              <a:custGeom>
                <a:avLst/>
                <a:gdLst/>
                <a:ahLst/>
                <a:cxnLst/>
                <a:rect l="l" t="t" r="r" b="b"/>
                <a:pathLst>
                  <a:path w="4267" h="3333" extrusionOk="0">
                    <a:moveTo>
                      <a:pt x="777" y="1"/>
                    </a:moveTo>
                    <a:cubicBezTo>
                      <a:pt x="644" y="1"/>
                      <a:pt x="540" y="49"/>
                      <a:pt x="477" y="155"/>
                    </a:cubicBezTo>
                    <a:cubicBezTo>
                      <a:pt x="1" y="948"/>
                      <a:pt x="900" y="1359"/>
                      <a:pt x="1945" y="1804"/>
                    </a:cubicBezTo>
                    <a:cubicBezTo>
                      <a:pt x="3079" y="2288"/>
                      <a:pt x="4266" y="3332"/>
                      <a:pt x="4266" y="3332"/>
                    </a:cubicBezTo>
                    <a:cubicBezTo>
                      <a:pt x="3759" y="2020"/>
                      <a:pt x="1643" y="1"/>
                      <a:pt x="77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3" name="Google Shape;473;p9"/>
              <p:cNvSpPr/>
              <p:nvPr/>
            </p:nvSpPr>
            <p:spPr>
              <a:xfrm>
                <a:off x="7858685" y="625467"/>
                <a:ext cx="56437" cy="147836"/>
              </a:xfrm>
              <a:custGeom>
                <a:avLst/>
                <a:gdLst/>
                <a:ahLst/>
                <a:cxnLst/>
                <a:rect l="l" t="t" r="r" b="b"/>
                <a:pathLst>
                  <a:path w="1888" h="4946" extrusionOk="0">
                    <a:moveTo>
                      <a:pt x="913" y="0"/>
                    </a:moveTo>
                    <a:cubicBezTo>
                      <a:pt x="78" y="0"/>
                      <a:pt x="0" y="3517"/>
                      <a:pt x="673" y="4946"/>
                    </a:cubicBezTo>
                    <a:cubicBezTo>
                      <a:pt x="673" y="4946"/>
                      <a:pt x="735" y="3366"/>
                      <a:pt x="1167" y="2210"/>
                    </a:cubicBezTo>
                    <a:cubicBezTo>
                      <a:pt x="1565" y="1149"/>
                      <a:pt x="1887" y="213"/>
                      <a:pt x="984" y="8"/>
                    </a:cubicBezTo>
                    <a:cubicBezTo>
                      <a:pt x="960" y="3"/>
                      <a:pt x="936" y="0"/>
                      <a:pt x="91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4" name="Google Shape;474;p9"/>
              <p:cNvSpPr/>
              <p:nvPr/>
            </p:nvSpPr>
            <p:spPr>
              <a:xfrm>
                <a:off x="7765391" y="569304"/>
                <a:ext cx="99841" cy="84230"/>
              </a:xfrm>
              <a:custGeom>
                <a:avLst/>
                <a:gdLst/>
                <a:ahLst/>
                <a:cxnLst/>
                <a:rect l="l" t="t" r="r" b="b"/>
                <a:pathLst>
                  <a:path w="3340" h="2818" extrusionOk="0">
                    <a:moveTo>
                      <a:pt x="2353" y="0"/>
                    </a:moveTo>
                    <a:cubicBezTo>
                      <a:pt x="2233" y="0"/>
                      <a:pt x="2116" y="30"/>
                      <a:pt x="2016" y="95"/>
                    </a:cubicBezTo>
                    <a:cubicBezTo>
                      <a:pt x="1861" y="195"/>
                      <a:pt x="1766" y="387"/>
                      <a:pt x="1780" y="568"/>
                    </a:cubicBezTo>
                    <a:lnTo>
                      <a:pt x="1780" y="568"/>
                    </a:lnTo>
                    <a:cubicBezTo>
                      <a:pt x="1713" y="432"/>
                      <a:pt x="1568" y="332"/>
                      <a:pt x="1415" y="322"/>
                    </a:cubicBezTo>
                    <a:cubicBezTo>
                      <a:pt x="1407" y="322"/>
                      <a:pt x="1398" y="321"/>
                      <a:pt x="1390" y="321"/>
                    </a:cubicBezTo>
                    <a:cubicBezTo>
                      <a:pt x="1194" y="321"/>
                      <a:pt x="1006" y="452"/>
                      <a:pt x="921" y="630"/>
                    </a:cubicBezTo>
                    <a:cubicBezTo>
                      <a:pt x="833" y="815"/>
                      <a:pt x="849" y="1042"/>
                      <a:pt x="940" y="1225"/>
                    </a:cubicBezTo>
                    <a:cubicBezTo>
                      <a:pt x="866" y="1089"/>
                      <a:pt x="716" y="1023"/>
                      <a:pt x="561" y="1023"/>
                    </a:cubicBezTo>
                    <a:cubicBezTo>
                      <a:pt x="435" y="1023"/>
                      <a:pt x="307" y="1067"/>
                      <a:pt x="216" y="1155"/>
                    </a:cubicBezTo>
                    <a:cubicBezTo>
                      <a:pt x="16" y="1351"/>
                      <a:pt x="0" y="1687"/>
                      <a:pt x="127" y="1937"/>
                    </a:cubicBezTo>
                    <a:cubicBezTo>
                      <a:pt x="254" y="2188"/>
                      <a:pt x="626" y="2542"/>
                      <a:pt x="882" y="2657"/>
                    </a:cubicBezTo>
                    <a:cubicBezTo>
                      <a:pt x="1123" y="2764"/>
                      <a:pt x="1380" y="2818"/>
                      <a:pt x="1635" y="2818"/>
                    </a:cubicBezTo>
                    <a:cubicBezTo>
                      <a:pt x="2268" y="2818"/>
                      <a:pt x="2883" y="2487"/>
                      <a:pt x="3172" y="1825"/>
                    </a:cubicBezTo>
                    <a:cubicBezTo>
                      <a:pt x="3340" y="1440"/>
                      <a:pt x="3336" y="983"/>
                      <a:pt x="3159" y="600"/>
                    </a:cubicBezTo>
                    <a:cubicBezTo>
                      <a:pt x="3060" y="386"/>
                      <a:pt x="2904" y="191"/>
                      <a:pt x="2693" y="82"/>
                    </a:cubicBezTo>
                    <a:cubicBezTo>
                      <a:pt x="2588" y="29"/>
                      <a:pt x="2470" y="0"/>
                      <a:pt x="235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5" name="Google Shape;475;p9"/>
              <p:cNvSpPr/>
              <p:nvPr/>
            </p:nvSpPr>
            <p:spPr>
              <a:xfrm>
                <a:off x="7826431" y="846832"/>
                <a:ext cx="96194" cy="40800"/>
              </a:xfrm>
              <a:custGeom>
                <a:avLst/>
                <a:gdLst/>
                <a:ahLst/>
                <a:cxnLst/>
                <a:rect l="l" t="t" r="r" b="b"/>
                <a:pathLst>
                  <a:path w="3218" h="1365" extrusionOk="0">
                    <a:moveTo>
                      <a:pt x="1491" y="0"/>
                    </a:moveTo>
                    <a:cubicBezTo>
                      <a:pt x="1375" y="0"/>
                      <a:pt x="1256" y="65"/>
                      <a:pt x="1181" y="160"/>
                    </a:cubicBezTo>
                    <a:cubicBezTo>
                      <a:pt x="1079" y="289"/>
                      <a:pt x="1042" y="459"/>
                      <a:pt x="1008" y="621"/>
                    </a:cubicBezTo>
                    <a:cubicBezTo>
                      <a:pt x="938" y="527"/>
                      <a:pt x="976" y="387"/>
                      <a:pt x="924" y="280"/>
                    </a:cubicBezTo>
                    <a:cubicBezTo>
                      <a:pt x="881" y="195"/>
                      <a:pt x="784" y="149"/>
                      <a:pt x="688" y="149"/>
                    </a:cubicBezTo>
                    <a:cubicBezTo>
                      <a:pt x="670" y="149"/>
                      <a:pt x="652" y="151"/>
                      <a:pt x="634" y="154"/>
                    </a:cubicBezTo>
                    <a:cubicBezTo>
                      <a:pt x="523" y="174"/>
                      <a:pt x="428" y="246"/>
                      <a:pt x="351" y="329"/>
                    </a:cubicBezTo>
                    <a:cubicBezTo>
                      <a:pt x="97" y="600"/>
                      <a:pt x="1" y="1009"/>
                      <a:pt x="108" y="1365"/>
                    </a:cubicBezTo>
                    <a:lnTo>
                      <a:pt x="3143" y="1287"/>
                    </a:lnTo>
                    <a:cubicBezTo>
                      <a:pt x="3217" y="1142"/>
                      <a:pt x="3167" y="967"/>
                      <a:pt x="3113" y="814"/>
                    </a:cubicBezTo>
                    <a:cubicBezTo>
                      <a:pt x="3042" y="607"/>
                      <a:pt x="2945" y="374"/>
                      <a:pt x="2738" y="308"/>
                    </a:cubicBezTo>
                    <a:cubicBezTo>
                      <a:pt x="2702" y="296"/>
                      <a:pt x="2666" y="291"/>
                      <a:pt x="2630" y="291"/>
                    </a:cubicBezTo>
                    <a:cubicBezTo>
                      <a:pt x="2497" y="291"/>
                      <a:pt x="2363" y="362"/>
                      <a:pt x="2272" y="462"/>
                    </a:cubicBezTo>
                    <a:cubicBezTo>
                      <a:pt x="2155" y="589"/>
                      <a:pt x="2091" y="755"/>
                      <a:pt x="2040" y="920"/>
                    </a:cubicBezTo>
                    <a:cubicBezTo>
                      <a:pt x="2019" y="649"/>
                      <a:pt x="1922" y="387"/>
                      <a:pt x="1762" y="168"/>
                    </a:cubicBezTo>
                    <a:cubicBezTo>
                      <a:pt x="1723" y="116"/>
                      <a:pt x="1679" y="64"/>
                      <a:pt x="1622" y="32"/>
                    </a:cubicBezTo>
                    <a:cubicBezTo>
                      <a:pt x="1581" y="10"/>
                      <a:pt x="1536" y="0"/>
                      <a:pt x="14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76" name="Google Shape;476;p9"/>
            <p:cNvGrpSpPr/>
            <p:nvPr/>
          </p:nvGrpSpPr>
          <p:grpSpPr>
            <a:xfrm>
              <a:off x="2273108" y="308678"/>
              <a:ext cx="246464" cy="231319"/>
              <a:chOff x="5946283" y="1650903"/>
              <a:chExt cx="246464" cy="231319"/>
            </a:xfrm>
          </p:grpSpPr>
          <p:sp>
            <p:nvSpPr>
              <p:cNvPr id="477" name="Google Shape;477;p9"/>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8" name="Google Shape;478;p9"/>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79" name="Google Shape;479;p9"/>
            <p:cNvGrpSpPr/>
            <p:nvPr/>
          </p:nvGrpSpPr>
          <p:grpSpPr>
            <a:xfrm>
              <a:off x="8595008" y="1967828"/>
              <a:ext cx="246464" cy="231319"/>
              <a:chOff x="5946283" y="1650903"/>
              <a:chExt cx="246464" cy="231319"/>
            </a:xfrm>
          </p:grpSpPr>
          <p:sp>
            <p:nvSpPr>
              <p:cNvPr id="480" name="Google Shape;480;p9"/>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1" name="Google Shape;481;p9"/>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82" name="Google Shape;482;p9"/>
            <p:cNvGrpSpPr/>
            <p:nvPr/>
          </p:nvGrpSpPr>
          <p:grpSpPr>
            <a:xfrm>
              <a:off x="2899433" y="169728"/>
              <a:ext cx="246464" cy="231319"/>
              <a:chOff x="5946283" y="1650903"/>
              <a:chExt cx="246464" cy="231319"/>
            </a:xfrm>
          </p:grpSpPr>
          <p:sp>
            <p:nvSpPr>
              <p:cNvPr id="483" name="Google Shape;483;p9"/>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9"/>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85" name="Google Shape;485;p9"/>
            <p:cNvSpPr/>
            <p:nvPr/>
          </p:nvSpPr>
          <p:spPr>
            <a:xfrm>
              <a:off x="252712" y="204905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6" name="Google Shape;486;p9"/>
            <p:cNvSpPr/>
            <p:nvPr/>
          </p:nvSpPr>
          <p:spPr>
            <a:xfrm>
              <a:off x="1155587" y="22308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7" name="Google Shape;487;p9"/>
            <p:cNvSpPr/>
            <p:nvPr/>
          </p:nvSpPr>
          <p:spPr>
            <a:xfrm>
              <a:off x="5911587" y="19655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8" name="Google Shape;488;p9"/>
            <p:cNvSpPr/>
            <p:nvPr/>
          </p:nvSpPr>
          <p:spPr>
            <a:xfrm>
              <a:off x="8463700" y="12263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dk1"/>
        </a:solidFill>
        <a:effectLst/>
      </p:bgPr>
    </p:bg>
    <p:spTree>
      <p:nvGrpSpPr>
        <p:cNvPr id="1" name="Shape 489"/>
        <p:cNvGrpSpPr/>
        <p:nvPr/>
      </p:nvGrpSpPr>
      <p:grpSpPr>
        <a:xfrm>
          <a:off x="0" y="0"/>
          <a:ext cx="0" cy="0"/>
          <a:chOff x="0" y="0"/>
          <a:chExt cx="0" cy="0"/>
        </a:xfrm>
      </p:grpSpPr>
      <p:sp>
        <p:nvSpPr>
          <p:cNvPr id="490" name="Google Shape;490;p10"/>
          <p:cNvSpPr txBox="1">
            <a:spLocks noGrp="1"/>
          </p:cNvSpPr>
          <p:nvPr>
            <p:ph type="title"/>
          </p:nvPr>
        </p:nvSpPr>
        <p:spPr>
          <a:xfrm>
            <a:off x="1995733" y="5243733"/>
            <a:ext cx="8200400" cy="894400"/>
          </a:xfrm>
          <a:prstGeom prst="rect">
            <a:avLst/>
          </a:prstGeom>
          <a:solidFill>
            <a:schemeClr val="lt2"/>
          </a:solidFill>
          <a:ln>
            <a:noFill/>
          </a:ln>
        </p:spPr>
        <p:txBody>
          <a:bodyPr spcFirstLastPara="1" wrap="square" lIns="91425" tIns="91425" rIns="91425" bIns="91425" anchor="b"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491" name="Google Shape;491;p10"/>
          <p:cNvGrpSpPr/>
          <p:nvPr/>
        </p:nvGrpSpPr>
        <p:grpSpPr>
          <a:xfrm>
            <a:off x="313655" y="839025"/>
            <a:ext cx="11653960" cy="4352603"/>
            <a:chOff x="235241" y="629269"/>
            <a:chExt cx="8740470" cy="3264452"/>
          </a:xfrm>
        </p:grpSpPr>
        <p:grpSp>
          <p:nvGrpSpPr>
            <p:cNvPr id="492" name="Google Shape;492;p10"/>
            <p:cNvGrpSpPr/>
            <p:nvPr/>
          </p:nvGrpSpPr>
          <p:grpSpPr>
            <a:xfrm>
              <a:off x="314433" y="3561803"/>
              <a:ext cx="246464" cy="231319"/>
              <a:chOff x="5946283" y="1650903"/>
              <a:chExt cx="246464" cy="231319"/>
            </a:xfrm>
          </p:grpSpPr>
          <p:sp>
            <p:nvSpPr>
              <p:cNvPr id="493" name="Google Shape;493;p1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4" name="Google Shape;494;p1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5" name="Google Shape;495;p10"/>
            <p:cNvSpPr/>
            <p:nvPr/>
          </p:nvSpPr>
          <p:spPr>
            <a:xfrm>
              <a:off x="465462" y="2005607"/>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96" name="Google Shape;496;p10"/>
            <p:cNvGrpSpPr/>
            <p:nvPr/>
          </p:nvGrpSpPr>
          <p:grpSpPr>
            <a:xfrm>
              <a:off x="8642758" y="2257528"/>
              <a:ext cx="246464" cy="231319"/>
              <a:chOff x="5946283" y="1650903"/>
              <a:chExt cx="246464" cy="231319"/>
            </a:xfrm>
          </p:grpSpPr>
          <p:sp>
            <p:nvSpPr>
              <p:cNvPr id="497" name="Google Shape;497;p1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8" name="Google Shape;498;p1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99" name="Google Shape;499;p10"/>
            <p:cNvGrpSpPr/>
            <p:nvPr/>
          </p:nvGrpSpPr>
          <p:grpSpPr>
            <a:xfrm>
              <a:off x="235258" y="2571753"/>
              <a:ext cx="246464" cy="231319"/>
              <a:chOff x="5946283" y="1650903"/>
              <a:chExt cx="246464" cy="231319"/>
            </a:xfrm>
          </p:grpSpPr>
          <p:sp>
            <p:nvSpPr>
              <p:cNvPr id="500" name="Google Shape;500;p1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1" name="Google Shape;501;p1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02" name="Google Shape;502;p10"/>
            <p:cNvGrpSpPr/>
            <p:nvPr/>
          </p:nvGrpSpPr>
          <p:grpSpPr>
            <a:xfrm>
              <a:off x="8642758" y="3662403"/>
              <a:ext cx="246464" cy="231319"/>
              <a:chOff x="5946283" y="1650903"/>
              <a:chExt cx="246464" cy="231319"/>
            </a:xfrm>
          </p:grpSpPr>
          <p:sp>
            <p:nvSpPr>
              <p:cNvPr id="503" name="Google Shape;503;p10"/>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4" name="Google Shape;504;p10"/>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05" name="Google Shape;505;p10"/>
            <p:cNvSpPr/>
            <p:nvPr/>
          </p:nvSpPr>
          <p:spPr>
            <a:xfrm>
              <a:off x="235241" y="2917044"/>
              <a:ext cx="889870" cy="454710"/>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6" name="Google Shape;506;p10"/>
            <p:cNvSpPr/>
            <p:nvPr/>
          </p:nvSpPr>
          <p:spPr>
            <a:xfrm>
              <a:off x="8424012" y="296108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7" name="Google Shape;507;p10"/>
            <p:cNvSpPr/>
            <p:nvPr/>
          </p:nvSpPr>
          <p:spPr>
            <a:xfrm>
              <a:off x="8085841" y="629269"/>
              <a:ext cx="889870" cy="454710"/>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08"/>
        <p:cNvGrpSpPr/>
        <p:nvPr/>
      </p:nvGrpSpPr>
      <p:grpSpPr>
        <a:xfrm>
          <a:off x="0" y="0"/>
          <a:ext cx="0" cy="0"/>
          <a:chOff x="0" y="0"/>
          <a:chExt cx="0" cy="0"/>
        </a:xfrm>
      </p:grpSpPr>
      <p:sp>
        <p:nvSpPr>
          <p:cNvPr id="509" name="Google Shape;509;p11"/>
          <p:cNvSpPr txBox="1">
            <a:spLocks noGrp="1"/>
          </p:cNvSpPr>
          <p:nvPr>
            <p:ph type="subTitle" idx="1"/>
          </p:nvPr>
        </p:nvSpPr>
        <p:spPr>
          <a:xfrm>
            <a:off x="3282133" y="4105967"/>
            <a:ext cx="5628000" cy="587200"/>
          </a:xfrm>
          <a:prstGeom prst="rect">
            <a:avLst/>
          </a:prstGeom>
          <a:solidFill>
            <a:schemeClr val="lt2"/>
          </a:solid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5"/>
            </a:lvl1pPr>
            <a:lvl2pPr lvl="1" algn="ctr" rtl="0">
              <a:lnSpc>
                <a:spcPct val="100000"/>
              </a:lnSpc>
              <a:spcBef>
                <a:spcPts val="0"/>
              </a:spcBef>
              <a:spcAft>
                <a:spcPts val="0"/>
              </a:spcAft>
              <a:buSzPts val="1600"/>
              <a:buNone/>
              <a:defRPr sz="2135"/>
            </a:lvl2pPr>
            <a:lvl3pPr lvl="2" algn="ctr" rtl="0">
              <a:lnSpc>
                <a:spcPct val="100000"/>
              </a:lnSpc>
              <a:spcBef>
                <a:spcPts val="0"/>
              </a:spcBef>
              <a:spcAft>
                <a:spcPts val="0"/>
              </a:spcAft>
              <a:buSzPts val="1600"/>
              <a:buNone/>
              <a:defRPr sz="2135"/>
            </a:lvl3pPr>
            <a:lvl4pPr lvl="3" algn="ctr" rtl="0">
              <a:lnSpc>
                <a:spcPct val="100000"/>
              </a:lnSpc>
              <a:spcBef>
                <a:spcPts val="0"/>
              </a:spcBef>
              <a:spcAft>
                <a:spcPts val="0"/>
              </a:spcAft>
              <a:buSzPts val="1600"/>
              <a:buNone/>
              <a:defRPr sz="2135"/>
            </a:lvl4pPr>
            <a:lvl5pPr lvl="4" algn="ctr" rtl="0">
              <a:lnSpc>
                <a:spcPct val="100000"/>
              </a:lnSpc>
              <a:spcBef>
                <a:spcPts val="0"/>
              </a:spcBef>
              <a:spcAft>
                <a:spcPts val="0"/>
              </a:spcAft>
              <a:buSzPts val="1600"/>
              <a:buNone/>
              <a:defRPr sz="2135"/>
            </a:lvl5pPr>
            <a:lvl6pPr lvl="5" algn="ctr" rtl="0">
              <a:lnSpc>
                <a:spcPct val="100000"/>
              </a:lnSpc>
              <a:spcBef>
                <a:spcPts val="0"/>
              </a:spcBef>
              <a:spcAft>
                <a:spcPts val="0"/>
              </a:spcAft>
              <a:buSzPts val="1600"/>
              <a:buNone/>
              <a:defRPr sz="2135"/>
            </a:lvl6pPr>
            <a:lvl7pPr lvl="6" algn="ctr" rtl="0">
              <a:lnSpc>
                <a:spcPct val="100000"/>
              </a:lnSpc>
              <a:spcBef>
                <a:spcPts val="0"/>
              </a:spcBef>
              <a:spcAft>
                <a:spcPts val="0"/>
              </a:spcAft>
              <a:buSzPts val="1600"/>
              <a:buNone/>
              <a:defRPr sz="2135"/>
            </a:lvl7pPr>
            <a:lvl8pPr lvl="7" algn="ctr" rtl="0">
              <a:lnSpc>
                <a:spcPct val="100000"/>
              </a:lnSpc>
              <a:spcBef>
                <a:spcPts val="0"/>
              </a:spcBef>
              <a:spcAft>
                <a:spcPts val="0"/>
              </a:spcAft>
              <a:buSzPts val="1600"/>
              <a:buNone/>
              <a:defRPr sz="2135"/>
            </a:lvl8pPr>
            <a:lvl9pPr lvl="8" algn="ctr" rtl="0">
              <a:lnSpc>
                <a:spcPct val="100000"/>
              </a:lnSpc>
              <a:spcBef>
                <a:spcPts val="0"/>
              </a:spcBef>
              <a:spcAft>
                <a:spcPts val="0"/>
              </a:spcAft>
              <a:buSzPts val="1600"/>
              <a:buNone/>
              <a:defRPr sz="2135"/>
            </a:lvl9pPr>
          </a:lstStyle>
          <a:p>
            <a:endParaRPr/>
          </a:p>
        </p:txBody>
      </p:sp>
      <p:sp>
        <p:nvSpPr>
          <p:cNvPr id="510" name="Google Shape;510;p11"/>
          <p:cNvSpPr txBox="1">
            <a:spLocks noGrp="1"/>
          </p:cNvSpPr>
          <p:nvPr>
            <p:ph type="title" hasCustomPrompt="1"/>
          </p:nvPr>
        </p:nvSpPr>
        <p:spPr>
          <a:xfrm rot="383">
            <a:off x="2503601" y="2165233"/>
            <a:ext cx="7184800" cy="19404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SzPts val="9600"/>
              <a:buNone/>
              <a:defRPr sz="10665"/>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grpSp>
        <p:nvGrpSpPr>
          <p:cNvPr id="511" name="Google Shape;511;p11"/>
          <p:cNvGrpSpPr/>
          <p:nvPr/>
        </p:nvGrpSpPr>
        <p:grpSpPr>
          <a:xfrm>
            <a:off x="-358633" y="-5040172"/>
            <a:ext cx="12909269" cy="12932861"/>
            <a:chOff x="-268975" y="-3780129"/>
            <a:chExt cx="9681952" cy="9699646"/>
          </a:xfrm>
        </p:grpSpPr>
        <p:sp>
          <p:nvSpPr>
            <p:cNvPr id="512" name="Google Shape;512;p11"/>
            <p:cNvSpPr/>
            <p:nvPr/>
          </p:nvSpPr>
          <p:spPr>
            <a:xfrm rot="10800000" flipH="1">
              <a:off x="-268975" y="-3780129"/>
              <a:ext cx="9681952" cy="6673304"/>
            </a:xfrm>
            <a:custGeom>
              <a:avLst/>
              <a:gdLst/>
              <a:ahLst/>
              <a:cxnLst/>
              <a:rect l="l" t="t" r="r" b="b"/>
              <a:pathLst>
                <a:path w="25219" h="17734" extrusionOk="0">
                  <a:moveTo>
                    <a:pt x="1913" y="0"/>
                  </a:moveTo>
                  <a:cubicBezTo>
                    <a:pt x="1388" y="0"/>
                    <a:pt x="859" y="55"/>
                    <a:pt x="345" y="151"/>
                  </a:cubicBezTo>
                  <a:lnTo>
                    <a:pt x="1" y="17734"/>
                  </a:lnTo>
                  <a:lnTo>
                    <a:pt x="24415" y="17734"/>
                  </a:lnTo>
                  <a:lnTo>
                    <a:pt x="25218" y="5719"/>
                  </a:lnTo>
                  <a:cubicBezTo>
                    <a:pt x="24508" y="4803"/>
                    <a:pt x="23347" y="4278"/>
                    <a:pt x="22192" y="4278"/>
                  </a:cubicBezTo>
                  <a:cubicBezTo>
                    <a:pt x="21793" y="4278"/>
                    <a:pt x="21395" y="4341"/>
                    <a:pt x="21016" y="4471"/>
                  </a:cubicBezTo>
                  <a:cubicBezTo>
                    <a:pt x="19541" y="4981"/>
                    <a:pt x="18473" y="6490"/>
                    <a:pt x="18483" y="8049"/>
                  </a:cubicBezTo>
                  <a:cubicBezTo>
                    <a:pt x="18329" y="7633"/>
                    <a:pt x="17886" y="7356"/>
                    <a:pt x="17448" y="7356"/>
                  </a:cubicBezTo>
                  <a:cubicBezTo>
                    <a:pt x="17330" y="7356"/>
                    <a:pt x="17211" y="7377"/>
                    <a:pt x="17099" y="7420"/>
                  </a:cubicBezTo>
                  <a:cubicBezTo>
                    <a:pt x="16601" y="7612"/>
                    <a:pt x="16315" y="8222"/>
                    <a:pt x="16466" y="8729"/>
                  </a:cubicBezTo>
                  <a:lnTo>
                    <a:pt x="16466" y="8729"/>
                  </a:lnTo>
                  <a:cubicBezTo>
                    <a:pt x="16297" y="8316"/>
                    <a:pt x="15831" y="8085"/>
                    <a:pt x="15369" y="8085"/>
                  </a:cubicBezTo>
                  <a:cubicBezTo>
                    <a:pt x="15226" y="8085"/>
                    <a:pt x="15084" y="8107"/>
                    <a:pt x="14951" y="8153"/>
                  </a:cubicBezTo>
                  <a:cubicBezTo>
                    <a:pt x="14358" y="8354"/>
                    <a:pt x="13941" y="8889"/>
                    <a:pt x="13657" y="9447"/>
                  </a:cubicBezTo>
                  <a:cubicBezTo>
                    <a:pt x="13778" y="8953"/>
                    <a:pt x="13384" y="8432"/>
                    <a:pt x="12895" y="8301"/>
                  </a:cubicBezTo>
                  <a:cubicBezTo>
                    <a:pt x="12784" y="8271"/>
                    <a:pt x="12672" y="8257"/>
                    <a:pt x="12560" y="8257"/>
                  </a:cubicBezTo>
                  <a:cubicBezTo>
                    <a:pt x="12171" y="8257"/>
                    <a:pt x="11781" y="8422"/>
                    <a:pt x="11468" y="8662"/>
                  </a:cubicBezTo>
                  <a:cubicBezTo>
                    <a:pt x="11724" y="7952"/>
                    <a:pt x="11434" y="7084"/>
                    <a:pt x="10800" y="6673"/>
                  </a:cubicBezTo>
                  <a:cubicBezTo>
                    <a:pt x="10533" y="6500"/>
                    <a:pt x="10214" y="6415"/>
                    <a:pt x="9895" y="6415"/>
                  </a:cubicBezTo>
                  <a:cubicBezTo>
                    <a:pt x="9461" y="6415"/>
                    <a:pt x="9025" y="6571"/>
                    <a:pt x="8712" y="6872"/>
                  </a:cubicBezTo>
                  <a:cubicBezTo>
                    <a:pt x="8948" y="6113"/>
                    <a:pt x="9093" y="5253"/>
                    <a:pt x="8722" y="4549"/>
                  </a:cubicBezTo>
                  <a:cubicBezTo>
                    <a:pt x="8485" y="4098"/>
                    <a:pt x="7954" y="3799"/>
                    <a:pt x="7466" y="3799"/>
                  </a:cubicBezTo>
                  <a:cubicBezTo>
                    <a:pt x="7191" y="3799"/>
                    <a:pt x="6930" y="3893"/>
                    <a:pt x="6742" y="4109"/>
                  </a:cubicBezTo>
                  <a:cubicBezTo>
                    <a:pt x="6855" y="2659"/>
                    <a:pt x="5882" y="1273"/>
                    <a:pt x="4595" y="602"/>
                  </a:cubicBezTo>
                  <a:cubicBezTo>
                    <a:pt x="3771" y="174"/>
                    <a:pt x="2846" y="0"/>
                    <a:pt x="1913"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13" name="Google Shape;513;p11"/>
            <p:cNvGrpSpPr/>
            <p:nvPr/>
          </p:nvGrpSpPr>
          <p:grpSpPr>
            <a:xfrm>
              <a:off x="4420056" y="3954627"/>
              <a:ext cx="4769794" cy="1489234"/>
              <a:chOff x="2132353" y="3387432"/>
              <a:chExt cx="3764636" cy="1175402"/>
            </a:xfrm>
          </p:grpSpPr>
          <p:sp>
            <p:nvSpPr>
              <p:cNvPr id="514" name="Google Shape;514;p11"/>
              <p:cNvSpPr/>
              <p:nvPr/>
            </p:nvSpPr>
            <p:spPr>
              <a:xfrm>
                <a:off x="4407665" y="3445825"/>
                <a:ext cx="98230" cy="100700"/>
              </a:xfrm>
              <a:custGeom>
                <a:avLst/>
                <a:gdLst/>
                <a:ahLst/>
                <a:cxnLst/>
                <a:rect l="l" t="t" r="r" b="b"/>
                <a:pathLst>
                  <a:path w="1783" h="1828" extrusionOk="0">
                    <a:moveTo>
                      <a:pt x="338" y="1"/>
                    </a:moveTo>
                    <a:cubicBezTo>
                      <a:pt x="297" y="1"/>
                      <a:pt x="254" y="17"/>
                      <a:pt x="222" y="46"/>
                    </a:cubicBezTo>
                    <a:cubicBezTo>
                      <a:pt x="166" y="95"/>
                      <a:pt x="140" y="169"/>
                      <a:pt x="119" y="239"/>
                    </a:cubicBezTo>
                    <a:cubicBezTo>
                      <a:pt x="30" y="537"/>
                      <a:pt x="1" y="853"/>
                      <a:pt x="33" y="1162"/>
                    </a:cubicBezTo>
                    <a:cubicBezTo>
                      <a:pt x="42" y="1254"/>
                      <a:pt x="68" y="1360"/>
                      <a:pt x="153" y="1395"/>
                    </a:cubicBezTo>
                    <a:lnTo>
                      <a:pt x="1003" y="1827"/>
                    </a:lnTo>
                    <a:cubicBezTo>
                      <a:pt x="1294" y="1567"/>
                      <a:pt x="1524" y="1237"/>
                      <a:pt x="1666" y="874"/>
                    </a:cubicBezTo>
                    <a:cubicBezTo>
                      <a:pt x="1735" y="702"/>
                      <a:pt x="1782" y="513"/>
                      <a:pt x="1737" y="332"/>
                    </a:cubicBezTo>
                    <a:cubicBezTo>
                      <a:pt x="1693" y="163"/>
                      <a:pt x="1542" y="12"/>
                      <a:pt x="1371" y="12"/>
                    </a:cubicBezTo>
                    <a:cubicBezTo>
                      <a:pt x="1361" y="12"/>
                      <a:pt x="1351" y="12"/>
                      <a:pt x="1340" y="13"/>
                    </a:cubicBezTo>
                    <a:cubicBezTo>
                      <a:pt x="1189" y="29"/>
                      <a:pt x="1075" y="152"/>
                      <a:pt x="983" y="272"/>
                    </a:cubicBezTo>
                    <a:cubicBezTo>
                      <a:pt x="812" y="493"/>
                      <a:pt x="670" y="740"/>
                      <a:pt x="561" y="1000"/>
                    </a:cubicBezTo>
                    <a:cubicBezTo>
                      <a:pt x="533" y="727"/>
                      <a:pt x="507" y="455"/>
                      <a:pt x="479" y="183"/>
                    </a:cubicBezTo>
                    <a:cubicBezTo>
                      <a:pt x="474" y="128"/>
                      <a:pt x="465" y="70"/>
                      <a:pt x="426" y="33"/>
                    </a:cubicBezTo>
                    <a:cubicBezTo>
                      <a:pt x="401" y="11"/>
                      <a:pt x="370"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5" name="Google Shape;515;p11"/>
              <p:cNvSpPr/>
              <p:nvPr/>
            </p:nvSpPr>
            <p:spPr>
              <a:xfrm>
                <a:off x="4306791" y="3410954"/>
                <a:ext cx="79939" cy="84945"/>
              </a:xfrm>
              <a:custGeom>
                <a:avLst/>
                <a:gdLst/>
                <a:ahLst/>
                <a:cxnLst/>
                <a:rect l="l" t="t" r="r" b="b"/>
                <a:pathLst>
                  <a:path w="1451" h="1542" extrusionOk="0">
                    <a:moveTo>
                      <a:pt x="955" y="1"/>
                    </a:moveTo>
                    <a:cubicBezTo>
                      <a:pt x="896" y="1"/>
                      <a:pt x="839" y="17"/>
                      <a:pt x="791" y="53"/>
                    </a:cubicBezTo>
                    <a:cubicBezTo>
                      <a:pt x="693" y="130"/>
                      <a:pt x="664" y="265"/>
                      <a:pt x="652" y="388"/>
                    </a:cubicBezTo>
                    <a:cubicBezTo>
                      <a:pt x="629" y="619"/>
                      <a:pt x="633" y="854"/>
                      <a:pt x="671" y="1084"/>
                    </a:cubicBezTo>
                    <a:cubicBezTo>
                      <a:pt x="533" y="906"/>
                      <a:pt x="398" y="725"/>
                      <a:pt x="259" y="546"/>
                    </a:cubicBezTo>
                    <a:cubicBezTo>
                      <a:pt x="231" y="511"/>
                      <a:pt x="201" y="471"/>
                      <a:pt x="158" y="463"/>
                    </a:cubicBezTo>
                    <a:cubicBezTo>
                      <a:pt x="151" y="461"/>
                      <a:pt x="145" y="461"/>
                      <a:pt x="139" y="461"/>
                    </a:cubicBezTo>
                    <a:cubicBezTo>
                      <a:pt x="85" y="461"/>
                      <a:pt x="36" y="507"/>
                      <a:pt x="19" y="560"/>
                    </a:cubicBezTo>
                    <a:cubicBezTo>
                      <a:pt x="1" y="619"/>
                      <a:pt x="15" y="682"/>
                      <a:pt x="31" y="741"/>
                    </a:cubicBezTo>
                    <a:cubicBezTo>
                      <a:pt x="97" y="991"/>
                      <a:pt x="214" y="1224"/>
                      <a:pt x="369" y="1428"/>
                    </a:cubicBezTo>
                    <a:cubicBezTo>
                      <a:pt x="411" y="1483"/>
                      <a:pt x="471" y="1541"/>
                      <a:pt x="537" y="1541"/>
                    </a:cubicBezTo>
                    <a:cubicBezTo>
                      <a:pt x="543" y="1541"/>
                      <a:pt x="549" y="1541"/>
                      <a:pt x="554" y="1540"/>
                    </a:cubicBezTo>
                    <a:lnTo>
                      <a:pt x="1339" y="1473"/>
                    </a:lnTo>
                    <a:cubicBezTo>
                      <a:pt x="1432" y="1164"/>
                      <a:pt x="1451" y="835"/>
                      <a:pt x="1394" y="518"/>
                    </a:cubicBezTo>
                    <a:cubicBezTo>
                      <a:pt x="1367" y="367"/>
                      <a:pt x="1318" y="212"/>
                      <a:pt x="1209" y="106"/>
                    </a:cubicBezTo>
                    <a:cubicBezTo>
                      <a:pt x="1141" y="40"/>
                      <a:pt x="1046" y="1"/>
                      <a:pt x="95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11"/>
              <p:cNvSpPr/>
              <p:nvPr/>
            </p:nvSpPr>
            <p:spPr>
              <a:xfrm>
                <a:off x="4442263" y="3407924"/>
                <a:ext cx="53715" cy="63626"/>
              </a:xfrm>
              <a:custGeom>
                <a:avLst/>
                <a:gdLst/>
                <a:ahLst/>
                <a:cxnLst/>
                <a:rect l="l" t="t" r="r" b="b"/>
                <a:pathLst>
                  <a:path w="975" h="1155" extrusionOk="0">
                    <a:moveTo>
                      <a:pt x="738" y="1"/>
                    </a:moveTo>
                    <a:cubicBezTo>
                      <a:pt x="687" y="1"/>
                      <a:pt x="636" y="47"/>
                      <a:pt x="606" y="93"/>
                    </a:cubicBezTo>
                    <a:cubicBezTo>
                      <a:pt x="517" y="227"/>
                      <a:pt x="493" y="392"/>
                      <a:pt x="489" y="553"/>
                    </a:cubicBezTo>
                    <a:cubicBezTo>
                      <a:pt x="409" y="420"/>
                      <a:pt x="324" y="291"/>
                      <a:pt x="234" y="165"/>
                    </a:cubicBezTo>
                    <a:cubicBezTo>
                      <a:pt x="204" y="122"/>
                      <a:pt x="163" y="74"/>
                      <a:pt x="110" y="74"/>
                    </a:cubicBezTo>
                    <a:cubicBezTo>
                      <a:pt x="108" y="74"/>
                      <a:pt x="107" y="74"/>
                      <a:pt x="105" y="75"/>
                    </a:cubicBezTo>
                    <a:cubicBezTo>
                      <a:pt x="62" y="79"/>
                      <a:pt x="26" y="117"/>
                      <a:pt x="14" y="159"/>
                    </a:cubicBezTo>
                    <a:cubicBezTo>
                      <a:pt x="1" y="202"/>
                      <a:pt x="6" y="248"/>
                      <a:pt x="15" y="292"/>
                    </a:cubicBezTo>
                    <a:cubicBezTo>
                      <a:pt x="70" y="578"/>
                      <a:pt x="211" y="847"/>
                      <a:pt x="416" y="1054"/>
                    </a:cubicBezTo>
                    <a:lnTo>
                      <a:pt x="887" y="1154"/>
                    </a:lnTo>
                    <a:lnTo>
                      <a:pt x="934" y="833"/>
                    </a:lnTo>
                    <a:cubicBezTo>
                      <a:pt x="954" y="696"/>
                      <a:pt x="975" y="559"/>
                      <a:pt x="963" y="420"/>
                    </a:cubicBezTo>
                    <a:cubicBezTo>
                      <a:pt x="954" y="283"/>
                      <a:pt x="910" y="144"/>
                      <a:pt x="817" y="44"/>
                    </a:cubicBezTo>
                    <a:cubicBezTo>
                      <a:pt x="804" y="29"/>
                      <a:pt x="790" y="15"/>
                      <a:pt x="771" y="8"/>
                    </a:cubicBezTo>
                    <a:cubicBezTo>
                      <a:pt x="760" y="3"/>
                      <a:pt x="749" y="1"/>
                      <a:pt x="7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11"/>
              <p:cNvSpPr/>
              <p:nvPr/>
            </p:nvSpPr>
            <p:spPr>
              <a:xfrm>
                <a:off x="5471883" y="3387432"/>
                <a:ext cx="51016" cy="68253"/>
              </a:xfrm>
              <a:custGeom>
                <a:avLst/>
                <a:gdLst/>
                <a:ahLst/>
                <a:cxnLst/>
                <a:rect l="l" t="t" r="r" b="b"/>
                <a:pathLst>
                  <a:path w="926" h="1239" extrusionOk="0">
                    <a:moveTo>
                      <a:pt x="141" y="0"/>
                    </a:moveTo>
                    <a:cubicBezTo>
                      <a:pt x="104" y="0"/>
                      <a:pt x="68" y="26"/>
                      <a:pt x="48" y="60"/>
                    </a:cubicBezTo>
                    <a:cubicBezTo>
                      <a:pt x="25" y="99"/>
                      <a:pt x="20" y="144"/>
                      <a:pt x="18" y="190"/>
                    </a:cubicBezTo>
                    <a:cubicBezTo>
                      <a:pt x="0" y="480"/>
                      <a:pt x="71" y="775"/>
                      <a:pt x="217" y="1027"/>
                    </a:cubicBezTo>
                    <a:lnTo>
                      <a:pt x="646" y="1238"/>
                    </a:lnTo>
                    <a:cubicBezTo>
                      <a:pt x="689" y="1138"/>
                      <a:pt x="731" y="1039"/>
                      <a:pt x="774" y="939"/>
                    </a:cubicBezTo>
                    <a:cubicBezTo>
                      <a:pt x="826" y="812"/>
                      <a:pt x="881" y="685"/>
                      <a:pt x="903" y="550"/>
                    </a:cubicBezTo>
                    <a:cubicBezTo>
                      <a:pt x="926" y="413"/>
                      <a:pt x="917" y="267"/>
                      <a:pt x="853" y="147"/>
                    </a:cubicBezTo>
                    <a:cubicBezTo>
                      <a:pt x="844" y="130"/>
                      <a:pt x="833" y="115"/>
                      <a:pt x="819" y="102"/>
                    </a:cubicBezTo>
                    <a:cubicBezTo>
                      <a:pt x="803" y="90"/>
                      <a:pt x="784" y="84"/>
                      <a:pt x="765" y="84"/>
                    </a:cubicBezTo>
                    <a:cubicBezTo>
                      <a:pt x="720" y="84"/>
                      <a:pt x="671" y="112"/>
                      <a:pt x="637" y="143"/>
                    </a:cubicBezTo>
                    <a:cubicBezTo>
                      <a:pt x="519" y="253"/>
                      <a:pt x="453" y="406"/>
                      <a:pt x="411" y="561"/>
                    </a:cubicBezTo>
                    <a:cubicBezTo>
                      <a:pt x="367" y="413"/>
                      <a:pt x="316" y="267"/>
                      <a:pt x="260" y="122"/>
                    </a:cubicBezTo>
                    <a:cubicBezTo>
                      <a:pt x="240" y="71"/>
                      <a:pt x="212" y="13"/>
                      <a:pt x="157" y="2"/>
                    </a:cubicBezTo>
                    <a:cubicBezTo>
                      <a:pt x="152" y="1"/>
                      <a:pt x="146" y="0"/>
                      <a:pt x="1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8" name="Google Shape;518;p11"/>
              <p:cNvSpPr/>
              <p:nvPr/>
            </p:nvSpPr>
            <p:spPr>
              <a:xfrm>
                <a:off x="5619200" y="3393657"/>
                <a:ext cx="66882" cy="73927"/>
              </a:xfrm>
              <a:custGeom>
                <a:avLst/>
                <a:gdLst/>
                <a:ahLst/>
                <a:cxnLst/>
                <a:rect l="l" t="t" r="r" b="b"/>
                <a:pathLst>
                  <a:path w="1214" h="1342" extrusionOk="0">
                    <a:moveTo>
                      <a:pt x="178" y="0"/>
                    </a:moveTo>
                    <a:cubicBezTo>
                      <a:pt x="129" y="0"/>
                      <a:pt x="82" y="28"/>
                      <a:pt x="57" y="64"/>
                    </a:cubicBezTo>
                    <a:cubicBezTo>
                      <a:pt x="29" y="105"/>
                      <a:pt x="23" y="154"/>
                      <a:pt x="21" y="201"/>
                    </a:cubicBezTo>
                    <a:cubicBezTo>
                      <a:pt x="1" y="516"/>
                      <a:pt x="97" y="835"/>
                      <a:pt x="290" y="1108"/>
                    </a:cubicBezTo>
                    <a:lnTo>
                      <a:pt x="855" y="1341"/>
                    </a:lnTo>
                    <a:cubicBezTo>
                      <a:pt x="910" y="1234"/>
                      <a:pt x="962" y="1125"/>
                      <a:pt x="1017" y="1018"/>
                    </a:cubicBezTo>
                    <a:cubicBezTo>
                      <a:pt x="1085" y="883"/>
                      <a:pt x="1153" y="744"/>
                      <a:pt x="1184" y="599"/>
                    </a:cubicBezTo>
                    <a:cubicBezTo>
                      <a:pt x="1213" y="452"/>
                      <a:pt x="1201" y="295"/>
                      <a:pt x="1113" y="164"/>
                    </a:cubicBezTo>
                    <a:cubicBezTo>
                      <a:pt x="1100" y="147"/>
                      <a:pt x="1086" y="129"/>
                      <a:pt x="1066" y="116"/>
                    </a:cubicBezTo>
                    <a:cubicBezTo>
                      <a:pt x="1045" y="102"/>
                      <a:pt x="1020" y="96"/>
                      <a:pt x="994" y="96"/>
                    </a:cubicBezTo>
                    <a:cubicBezTo>
                      <a:pt x="937" y="96"/>
                      <a:pt x="875" y="125"/>
                      <a:pt x="831" y="159"/>
                    </a:cubicBezTo>
                    <a:cubicBezTo>
                      <a:pt x="677" y="276"/>
                      <a:pt x="592" y="439"/>
                      <a:pt x="539" y="607"/>
                    </a:cubicBezTo>
                    <a:cubicBezTo>
                      <a:pt x="479" y="448"/>
                      <a:pt x="412" y="290"/>
                      <a:pt x="337" y="133"/>
                    </a:cubicBezTo>
                    <a:cubicBezTo>
                      <a:pt x="310" y="77"/>
                      <a:pt x="270" y="15"/>
                      <a:pt x="200" y="2"/>
                    </a:cubicBezTo>
                    <a:cubicBezTo>
                      <a:pt x="193" y="1"/>
                      <a:pt x="185" y="0"/>
                      <a:pt x="1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9" name="Google Shape;519;p11"/>
              <p:cNvSpPr/>
              <p:nvPr/>
            </p:nvSpPr>
            <p:spPr>
              <a:xfrm>
                <a:off x="2132353" y="3420264"/>
                <a:ext cx="3764636" cy="1142570"/>
              </a:xfrm>
              <a:custGeom>
                <a:avLst/>
                <a:gdLst/>
                <a:ahLst/>
                <a:cxnLst/>
                <a:rect l="l" t="t" r="r" b="b"/>
                <a:pathLst>
                  <a:path w="68333" h="20741" extrusionOk="0">
                    <a:moveTo>
                      <a:pt x="55171" y="0"/>
                    </a:moveTo>
                    <a:cubicBezTo>
                      <a:pt x="50205" y="0"/>
                      <a:pt x="43713" y="401"/>
                      <a:pt x="35499" y="1636"/>
                    </a:cubicBezTo>
                    <a:cubicBezTo>
                      <a:pt x="12111" y="5154"/>
                      <a:pt x="0" y="16001"/>
                      <a:pt x="0" y="16001"/>
                    </a:cubicBezTo>
                    <a:lnTo>
                      <a:pt x="68332" y="20741"/>
                    </a:lnTo>
                    <a:lnTo>
                      <a:pt x="68314" y="1368"/>
                    </a:lnTo>
                    <a:cubicBezTo>
                      <a:pt x="68314" y="1368"/>
                      <a:pt x="64346" y="0"/>
                      <a:pt x="5517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11"/>
              <p:cNvSpPr/>
              <p:nvPr/>
            </p:nvSpPr>
            <p:spPr>
              <a:xfrm>
                <a:off x="3858230" y="3630037"/>
                <a:ext cx="258604" cy="144439"/>
              </a:xfrm>
              <a:custGeom>
                <a:avLst/>
                <a:gdLst/>
                <a:ahLst/>
                <a:cxnLst/>
                <a:rect l="l" t="t" r="r" b="b"/>
                <a:pathLst>
                  <a:path w="4694" h="2622" extrusionOk="0">
                    <a:moveTo>
                      <a:pt x="2774" y="0"/>
                    </a:moveTo>
                    <a:cubicBezTo>
                      <a:pt x="2271" y="0"/>
                      <a:pt x="1768" y="97"/>
                      <a:pt x="1294" y="290"/>
                    </a:cubicBezTo>
                    <a:cubicBezTo>
                      <a:pt x="206" y="734"/>
                      <a:pt x="0" y="2520"/>
                      <a:pt x="1341" y="2616"/>
                    </a:cubicBezTo>
                    <a:cubicBezTo>
                      <a:pt x="1392" y="2619"/>
                      <a:pt x="1444" y="2621"/>
                      <a:pt x="1498" y="2621"/>
                    </a:cubicBezTo>
                    <a:cubicBezTo>
                      <a:pt x="2437" y="2621"/>
                      <a:pt x="3764" y="2093"/>
                      <a:pt x="4353" y="1340"/>
                    </a:cubicBezTo>
                    <a:cubicBezTo>
                      <a:pt x="4548" y="1089"/>
                      <a:pt x="4693" y="685"/>
                      <a:pt x="4489" y="444"/>
                    </a:cubicBezTo>
                    <a:cubicBezTo>
                      <a:pt x="4419" y="362"/>
                      <a:pt x="4325" y="318"/>
                      <a:pt x="4230" y="281"/>
                    </a:cubicBezTo>
                    <a:cubicBezTo>
                      <a:pt x="3764" y="94"/>
                      <a:pt x="3269" y="0"/>
                      <a:pt x="27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11"/>
              <p:cNvSpPr/>
              <p:nvPr/>
            </p:nvSpPr>
            <p:spPr>
              <a:xfrm>
                <a:off x="5413155" y="3584755"/>
                <a:ext cx="266703" cy="120146"/>
              </a:xfrm>
              <a:custGeom>
                <a:avLst/>
                <a:gdLst/>
                <a:ahLst/>
                <a:cxnLst/>
                <a:rect l="l" t="t" r="r" b="b"/>
                <a:pathLst>
                  <a:path w="4841" h="2181" extrusionOk="0">
                    <a:moveTo>
                      <a:pt x="3087" y="0"/>
                    </a:moveTo>
                    <a:cubicBezTo>
                      <a:pt x="2775" y="0"/>
                      <a:pt x="2463" y="14"/>
                      <a:pt x="2153" y="40"/>
                    </a:cubicBezTo>
                    <a:cubicBezTo>
                      <a:pt x="1343" y="111"/>
                      <a:pt x="0" y="753"/>
                      <a:pt x="1098" y="1709"/>
                    </a:cubicBezTo>
                    <a:cubicBezTo>
                      <a:pt x="1482" y="2042"/>
                      <a:pt x="2143" y="2180"/>
                      <a:pt x="2791" y="2180"/>
                    </a:cubicBezTo>
                    <a:cubicBezTo>
                      <a:pt x="3320" y="2180"/>
                      <a:pt x="3839" y="2088"/>
                      <a:pt x="4190" y="1936"/>
                    </a:cubicBezTo>
                    <a:cubicBezTo>
                      <a:pt x="4466" y="1816"/>
                      <a:pt x="4716" y="1562"/>
                      <a:pt x="4773" y="1230"/>
                    </a:cubicBezTo>
                    <a:cubicBezTo>
                      <a:pt x="4840" y="824"/>
                      <a:pt x="4593" y="417"/>
                      <a:pt x="4272" y="223"/>
                    </a:cubicBezTo>
                    <a:cubicBezTo>
                      <a:pt x="3951" y="29"/>
                      <a:pt x="3573" y="4"/>
                      <a:pt x="3210" y="1"/>
                    </a:cubicBezTo>
                    <a:cubicBezTo>
                      <a:pt x="3169" y="0"/>
                      <a:pt x="3128" y="0"/>
                      <a:pt x="308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11"/>
              <p:cNvSpPr/>
              <p:nvPr/>
            </p:nvSpPr>
            <p:spPr>
              <a:xfrm>
                <a:off x="5605207" y="3736356"/>
                <a:ext cx="267584" cy="94310"/>
              </a:xfrm>
              <a:custGeom>
                <a:avLst/>
                <a:gdLst/>
                <a:ahLst/>
                <a:cxnLst/>
                <a:rect l="l" t="t" r="r" b="b"/>
                <a:pathLst>
                  <a:path w="4857" h="1712" extrusionOk="0">
                    <a:moveTo>
                      <a:pt x="2407" y="1"/>
                    </a:moveTo>
                    <a:cubicBezTo>
                      <a:pt x="1785" y="1"/>
                      <a:pt x="1153" y="106"/>
                      <a:pt x="673" y="409"/>
                    </a:cubicBezTo>
                    <a:cubicBezTo>
                      <a:pt x="112" y="765"/>
                      <a:pt x="1" y="1242"/>
                      <a:pt x="616" y="1520"/>
                    </a:cubicBezTo>
                    <a:cubicBezTo>
                      <a:pt x="942" y="1667"/>
                      <a:pt x="1343" y="1712"/>
                      <a:pt x="1740" y="1712"/>
                    </a:cubicBezTo>
                    <a:cubicBezTo>
                      <a:pt x="2057" y="1712"/>
                      <a:pt x="2371" y="1683"/>
                      <a:pt x="2643" y="1656"/>
                    </a:cubicBezTo>
                    <a:cubicBezTo>
                      <a:pt x="2992" y="1622"/>
                      <a:pt x="4856" y="915"/>
                      <a:pt x="3967" y="233"/>
                    </a:cubicBezTo>
                    <a:cubicBezTo>
                      <a:pt x="3895" y="178"/>
                      <a:pt x="3805" y="155"/>
                      <a:pt x="3719" y="138"/>
                    </a:cubicBezTo>
                    <a:cubicBezTo>
                      <a:pt x="3331" y="59"/>
                      <a:pt x="2872" y="1"/>
                      <a:pt x="240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3" name="Google Shape;523;p11"/>
              <p:cNvSpPr/>
              <p:nvPr/>
            </p:nvSpPr>
            <p:spPr>
              <a:xfrm>
                <a:off x="4375381" y="3644801"/>
                <a:ext cx="305598" cy="80207"/>
              </a:xfrm>
              <a:custGeom>
                <a:avLst/>
                <a:gdLst/>
                <a:ahLst/>
                <a:cxnLst/>
                <a:rect l="l" t="t" r="r" b="b"/>
                <a:pathLst>
                  <a:path w="5547" h="1456" extrusionOk="0">
                    <a:moveTo>
                      <a:pt x="3392" y="1"/>
                    </a:moveTo>
                    <a:cubicBezTo>
                      <a:pt x="3263" y="1"/>
                      <a:pt x="3134" y="5"/>
                      <a:pt x="3005" y="13"/>
                    </a:cubicBezTo>
                    <a:cubicBezTo>
                      <a:pt x="2231" y="63"/>
                      <a:pt x="1466" y="266"/>
                      <a:pt x="875" y="578"/>
                    </a:cubicBezTo>
                    <a:cubicBezTo>
                      <a:pt x="0" y="1038"/>
                      <a:pt x="515" y="1456"/>
                      <a:pt x="1358" y="1456"/>
                    </a:cubicBezTo>
                    <a:cubicBezTo>
                      <a:pt x="1472" y="1456"/>
                      <a:pt x="1591" y="1448"/>
                      <a:pt x="1714" y="1432"/>
                    </a:cubicBezTo>
                    <a:cubicBezTo>
                      <a:pt x="2842" y="1284"/>
                      <a:pt x="4159" y="1406"/>
                      <a:pt x="5160" y="965"/>
                    </a:cubicBezTo>
                    <a:cubicBezTo>
                      <a:pt x="5359" y="876"/>
                      <a:pt x="5542" y="754"/>
                      <a:pt x="5545" y="619"/>
                    </a:cubicBezTo>
                    <a:cubicBezTo>
                      <a:pt x="5547" y="479"/>
                      <a:pt x="5353" y="373"/>
                      <a:pt x="5159" y="298"/>
                    </a:cubicBezTo>
                    <a:cubicBezTo>
                      <a:pt x="4653" y="104"/>
                      <a:pt x="4031" y="1"/>
                      <a:pt x="339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4" name="Google Shape;524;p11"/>
              <p:cNvSpPr/>
              <p:nvPr/>
            </p:nvSpPr>
            <p:spPr>
              <a:xfrm>
                <a:off x="3909300" y="3593239"/>
                <a:ext cx="38289" cy="75305"/>
              </a:xfrm>
              <a:custGeom>
                <a:avLst/>
                <a:gdLst/>
                <a:ahLst/>
                <a:cxnLst/>
                <a:rect l="l" t="t" r="r" b="b"/>
                <a:pathLst>
                  <a:path w="695" h="1367" extrusionOk="0">
                    <a:moveTo>
                      <a:pt x="501" y="1"/>
                    </a:moveTo>
                    <a:cubicBezTo>
                      <a:pt x="430" y="1"/>
                      <a:pt x="363" y="52"/>
                      <a:pt x="338" y="131"/>
                    </a:cubicBezTo>
                    <a:lnTo>
                      <a:pt x="33" y="1105"/>
                    </a:lnTo>
                    <a:cubicBezTo>
                      <a:pt x="0" y="1206"/>
                      <a:pt x="47" y="1318"/>
                      <a:pt x="137" y="1354"/>
                    </a:cubicBezTo>
                    <a:cubicBezTo>
                      <a:pt x="156" y="1363"/>
                      <a:pt x="175" y="1366"/>
                      <a:pt x="194" y="1366"/>
                    </a:cubicBezTo>
                    <a:cubicBezTo>
                      <a:pt x="198" y="1366"/>
                      <a:pt x="202" y="1366"/>
                      <a:pt x="205" y="1366"/>
                    </a:cubicBezTo>
                    <a:cubicBezTo>
                      <a:pt x="273" y="1360"/>
                      <a:pt x="332" y="1312"/>
                      <a:pt x="358" y="1236"/>
                    </a:cubicBezTo>
                    <a:lnTo>
                      <a:pt x="662" y="263"/>
                    </a:lnTo>
                    <a:cubicBezTo>
                      <a:pt x="695" y="160"/>
                      <a:pt x="648" y="49"/>
                      <a:pt x="558" y="12"/>
                    </a:cubicBezTo>
                    <a:cubicBezTo>
                      <a:pt x="539" y="4"/>
                      <a:pt x="520"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11"/>
              <p:cNvSpPr/>
              <p:nvPr/>
            </p:nvSpPr>
            <p:spPr>
              <a:xfrm>
                <a:off x="3871948" y="3565144"/>
                <a:ext cx="27436" cy="94034"/>
              </a:xfrm>
              <a:custGeom>
                <a:avLst/>
                <a:gdLst/>
                <a:ahLst/>
                <a:cxnLst/>
                <a:rect l="l" t="t" r="r" b="b"/>
                <a:pathLst>
                  <a:path w="498" h="1707" extrusionOk="0">
                    <a:moveTo>
                      <a:pt x="180" y="0"/>
                    </a:moveTo>
                    <a:cubicBezTo>
                      <a:pt x="175" y="0"/>
                      <a:pt x="169" y="1"/>
                      <a:pt x="163" y="1"/>
                    </a:cubicBezTo>
                    <a:cubicBezTo>
                      <a:pt x="69" y="14"/>
                      <a:pt x="1" y="111"/>
                      <a:pt x="12" y="219"/>
                    </a:cubicBezTo>
                    <a:lnTo>
                      <a:pt x="145" y="1531"/>
                    </a:lnTo>
                    <a:cubicBezTo>
                      <a:pt x="154" y="1633"/>
                      <a:pt x="227" y="1707"/>
                      <a:pt x="314" y="1707"/>
                    </a:cubicBezTo>
                    <a:cubicBezTo>
                      <a:pt x="318" y="1707"/>
                      <a:pt x="322" y="1707"/>
                      <a:pt x="326" y="1706"/>
                    </a:cubicBezTo>
                    <a:cubicBezTo>
                      <a:pt x="330" y="1706"/>
                      <a:pt x="331" y="1706"/>
                      <a:pt x="335" y="1705"/>
                    </a:cubicBezTo>
                    <a:cubicBezTo>
                      <a:pt x="430" y="1692"/>
                      <a:pt x="498" y="1595"/>
                      <a:pt x="486" y="1488"/>
                    </a:cubicBezTo>
                    <a:lnTo>
                      <a:pt x="354" y="175"/>
                    </a:lnTo>
                    <a:cubicBezTo>
                      <a:pt x="344" y="74"/>
                      <a:pt x="271" y="0"/>
                      <a:pt x="1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11"/>
              <p:cNvSpPr/>
              <p:nvPr/>
            </p:nvSpPr>
            <p:spPr>
              <a:xfrm>
                <a:off x="5815935" y="3605854"/>
                <a:ext cx="38234" cy="75250"/>
              </a:xfrm>
              <a:custGeom>
                <a:avLst/>
                <a:gdLst/>
                <a:ahLst/>
                <a:cxnLst/>
                <a:rect l="l" t="t" r="r" b="b"/>
                <a:pathLst>
                  <a:path w="694" h="1366" extrusionOk="0">
                    <a:moveTo>
                      <a:pt x="499" y="1"/>
                    </a:moveTo>
                    <a:cubicBezTo>
                      <a:pt x="428" y="1"/>
                      <a:pt x="363" y="52"/>
                      <a:pt x="338" y="130"/>
                    </a:cubicBezTo>
                    <a:lnTo>
                      <a:pt x="33" y="1104"/>
                    </a:lnTo>
                    <a:cubicBezTo>
                      <a:pt x="1" y="1207"/>
                      <a:pt x="47" y="1317"/>
                      <a:pt x="136" y="1355"/>
                    </a:cubicBezTo>
                    <a:cubicBezTo>
                      <a:pt x="156" y="1363"/>
                      <a:pt x="176" y="1366"/>
                      <a:pt x="195" y="1366"/>
                    </a:cubicBezTo>
                    <a:cubicBezTo>
                      <a:pt x="198" y="1366"/>
                      <a:pt x="202" y="1366"/>
                      <a:pt x="206" y="1365"/>
                    </a:cubicBezTo>
                    <a:cubicBezTo>
                      <a:pt x="273" y="1360"/>
                      <a:pt x="333" y="1313"/>
                      <a:pt x="358" y="1237"/>
                    </a:cubicBezTo>
                    <a:lnTo>
                      <a:pt x="663" y="263"/>
                    </a:lnTo>
                    <a:cubicBezTo>
                      <a:pt x="694" y="160"/>
                      <a:pt x="649" y="50"/>
                      <a:pt x="558" y="13"/>
                    </a:cubicBezTo>
                    <a:cubicBezTo>
                      <a:pt x="539" y="5"/>
                      <a:pt x="519" y="1"/>
                      <a:pt x="49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11"/>
              <p:cNvSpPr/>
              <p:nvPr/>
            </p:nvSpPr>
            <p:spPr>
              <a:xfrm>
                <a:off x="5778637" y="3577869"/>
                <a:ext cx="27326" cy="94034"/>
              </a:xfrm>
              <a:custGeom>
                <a:avLst/>
                <a:gdLst/>
                <a:ahLst/>
                <a:cxnLst/>
                <a:rect l="l" t="t" r="r" b="b"/>
                <a:pathLst>
                  <a:path w="496" h="1707" extrusionOk="0">
                    <a:moveTo>
                      <a:pt x="182" y="1"/>
                    </a:moveTo>
                    <a:cubicBezTo>
                      <a:pt x="176" y="1"/>
                      <a:pt x="169" y="1"/>
                      <a:pt x="163" y="2"/>
                    </a:cubicBezTo>
                    <a:cubicBezTo>
                      <a:pt x="68" y="14"/>
                      <a:pt x="0" y="110"/>
                      <a:pt x="12" y="219"/>
                    </a:cubicBezTo>
                    <a:lnTo>
                      <a:pt x="143" y="1532"/>
                    </a:lnTo>
                    <a:cubicBezTo>
                      <a:pt x="153" y="1635"/>
                      <a:pt x="229" y="1707"/>
                      <a:pt x="317" y="1707"/>
                    </a:cubicBezTo>
                    <a:cubicBezTo>
                      <a:pt x="320" y="1707"/>
                      <a:pt x="322" y="1707"/>
                      <a:pt x="325" y="1707"/>
                    </a:cubicBezTo>
                    <a:cubicBezTo>
                      <a:pt x="329" y="1707"/>
                      <a:pt x="331" y="1707"/>
                      <a:pt x="333" y="1704"/>
                    </a:cubicBezTo>
                    <a:cubicBezTo>
                      <a:pt x="429" y="1693"/>
                      <a:pt x="496" y="1595"/>
                      <a:pt x="486" y="1487"/>
                    </a:cubicBezTo>
                    <a:lnTo>
                      <a:pt x="353" y="174"/>
                    </a:lnTo>
                    <a:cubicBezTo>
                      <a:pt x="344" y="74"/>
                      <a:pt x="272" y="1"/>
                      <a:pt x="1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11"/>
              <p:cNvSpPr/>
              <p:nvPr/>
            </p:nvSpPr>
            <p:spPr>
              <a:xfrm>
                <a:off x="4479671" y="3628770"/>
                <a:ext cx="44680" cy="72165"/>
              </a:xfrm>
              <a:custGeom>
                <a:avLst/>
                <a:gdLst/>
                <a:ahLst/>
                <a:cxnLst/>
                <a:rect l="l" t="t" r="r" b="b"/>
                <a:pathLst>
                  <a:path w="811" h="1310" extrusionOk="0">
                    <a:moveTo>
                      <a:pt x="198" y="0"/>
                    </a:moveTo>
                    <a:cubicBezTo>
                      <a:pt x="171" y="0"/>
                      <a:pt x="144" y="7"/>
                      <a:pt x="119" y="22"/>
                    </a:cubicBezTo>
                    <a:cubicBezTo>
                      <a:pt x="35" y="71"/>
                      <a:pt x="1" y="187"/>
                      <a:pt x="45" y="285"/>
                    </a:cubicBezTo>
                    <a:lnTo>
                      <a:pt x="461" y="1203"/>
                    </a:lnTo>
                    <a:cubicBezTo>
                      <a:pt x="491" y="1272"/>
                      <a:pt x="550" y="1310"/>
                      <a:pt x="613" y="1310"/>
                    </a:cubicBezTo>
                    <a:cubicBezTo>
                      <a:pt x="617" y="1310"/>
                      <a:pt x="622" y="1310"/>
                      <a:pt x="626" y="1309"/>
                    </a:cubicBezTo>
                    <a:cubicBezTo>
                      <a:pt x="649" y="1308"/>
                      <a:pt x="671" y="1301"/>
                      <a:pt x="692" y="1288"/>
                    </a:cubicBezTo>
                    <a:cubicBezTo>
                      <a:pt x="777" y="1239"/>
                      <a:pt x="811" y="1122"/>
                      <a:pt x="767" y="1026"/>
                    </a:cubicBezTo>
                    <a:lnTo>
                      <a:pt x="351" y="107"/>
                    </a:lnTo>
                    <a:cubicBezTo>
                      <a:pt x="321" y="39"/>
                      <a:pt x="261" y="0"/>
                      <a:pt x="1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9" name="Google Shape;529;p11"/>
              <p:cNvSpPr/>
              <p:nvPr/>
            </p:nvSpPr>
            <p:spPr>
              <a:xfrm>
                <a:off x="4532119" y="3592688"/>
                <a:ext cx="20329" cy="94475"/>
              </a:xfrm>
              <a:custGeom>
                <a:avLst/>
                <a:gdLst/>
                <a:ahLst/>
                <a:cxnLst/>
                <a:rect l="l" t="t" r="r" b="b"/>
                <a:pathLst>
                  <a:path w="369" h="1715" extrusionOk="0">
                    <a:moveTo>
                      <a:pt x="173" y="1"/>
                    </a:moveTo>
                    <a:cubicBezTo>
                      <a:pt x="172" y="1"/>
                      <a:pt x="172" y="1"/>
                      <a:pt x="171" y="1"/>
                    </a:cubicBezTo>
                    <a:cubicBezTo>
                      <a:pt x="72" y="5"/>
                      <a:pt x="0" y="93"/>
                      <a:pt x="2" y="200"/>
                    </a:cubicBezTo>
                    <a:lnTo>
                      <a:pt x="23" y="1522"/>
                    </a:lnTo>
                    <a:cubicBezTo>
                      <a:pt x="24" y="1629"/>
                      <a:pt x="102" y="1714"/>
                      <a:pt x="195" y="1714"/>
                    </a:cubicBezTo>
                    <a:cubicBezTo>
                      <a:pt x="196" y="1714"/>
                      <a:pt x="197" y="1714"/>
                      <a:pt x="198" y="1714"/>
                    </a:cubicBezTo>
                    <a:lnTo>
                      <a:pt x="206" y="1714"/>
                    </a:lnTo>
                    <a:cubicBezTo>
                      <a:pt x="298" y="1707"/>
                      <a:pt x="368" y="1621"/>
                      <a:pt x="367" y="1515"/>
                    </a:cubicBezTo>
                    <a:lnTo>
                      <a:pt x="346" y="193"/>
                    </a:lnTo>
                    <a:cubicBezTo>
                      <a:pt x="345" y="86"/>
                      <a:pt x="268" y="1"/>
                      <a:pt x="1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30" name="Google Shape;530;p11"/>
            <p:cNvGrpSpPr/>
            <p:nvPr/>
          </p:nvGrpSpPr>
          <p:grpSpPr>
            <a:xfrm>
              <a:off x="0" y="4430281"/>
              <a:ext cx="5447326" cy="1489235"/>
              <a:chOff x="626075" y="3657856"/>
              <a:chExt cx="5447326" cy="1489235"/>
            </a:xfrm>
          </p:grpSpPr>
          <p:sp>
            <p:nvSpPr>
              <p:cNvPr id="531" name="Google Shape;531;p11"/>
              <p:cNvSpPr/>
              <p:nvPr/>
            </p:nvSpPr>
            <p:spPr>
              <a:xfrm>
                <a:off x="2628955" y="4093433"/>
                <a:ext cx="44680" cy="72275"/>
              </a:xfrm>
              <a:custGeom>
                <a:avLst/>
                <a:gdLst/>
                <a:ahLst/>
                <a:cxnLst/>
                <a:rect l="l" t="t" r="r" b="b"/>
                <a:pathLst>
                  <a:path w="811" h="1312" extrusionOk="0">
                    <a:moveTo>
                      <a:pt x="197" y="1"/>
                    </a:moveTo>
                    <a:cubicBezTo>
                      <a:pt x="170" y="1"/>
                      <a:pt x="144" y="8"/>
                      <a:pt x="119" y="22"/>
                    </a:cubicBezTo>
                    <a:cubicBezTo>
                      <a:pt x="34" y="71"/>
                      <a:pt x="0" y="189"/>
                      <a:pt x="45" y="285"/>
                    </a:cubicBezTo>
                    <a:lnTo>
                      <a:pt x="460" y="1205"/>
                    </a:lnTo>
                    <a:cubicBezTo>
                      <a:pt x="491" y="1273"/>
                      <a:pt x="551" y="1311"/>
                      <a:pt x="615" y="1311"/>
                    </a:cubicBezTo>
                    <a:cubicBezTo>
                      <a:pt x="619" y="1311"/>
                      <a:pt x="622" y="1311"/>
                      <a:pt x="625" y="1311"/>
                    </a:cubicBezTo>
                    <a:cubicBezTo>
                      <a:pt x="648" y="1308"/>
                      <a:pt x="671" y="1304"/>
                      <a:pt x="692" y="1290"/>
                    </a:cubicBezTo>
                    <a:cubicBezTo>
                      <a:pt x="777" y="1240"/>
                      <a:pt x="810" y="1122"/>
                      <a:pt x="767" y="1026"/>
                    </a:cubicBezTo>
                    <a:lnTo>
                      <a:pt x="350" y="107"/>
                    </a:lnTo>
                    <a:cubicBezTo>
                      <a:pt x="320" y="40"/>
                      <a:pt x="260" y="1"/>
                      <a:pt x="1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11"/>
              <p:cNvSpPr/>
              <p:nvPr/>
            </p:nvSpPr>
            <p:spPr>
              <a:xfrm>
                <a:off x="2681348" y="4057351"/>
                <a:ext cx="20329" cy="94475"/>
              </a:xfrm>
              <a:custGeom>
                <a:avLst/>
                <a:gdLst/>
                <a:ahLst/>
                <a:cxnLst/>
                <a:rect l="l" t="t" r="r" b="b"/>
                <a:pathLst>
                  <a:path w="369" h="1715" extrusionOk="0">
                    <a:moveTo>
                      <a:pt x="174" y="1"/>
                    </a:moveTo>
                    <a:cubicBezTo>
                      <a:pt x="173" y="1"/>
                      <a:pt x="172" y="1"/>
                      <a:pt x="171" y="1"/>
                    </a:cubicBezTo>
                    <a:cubicBezTo>
                      <a:pt x="73" y="5"/>
                      <a:pt x="1" y="93"/>
                      <a:pt x="2" y="201"/>
                    </a:cubicBezTo>
                    <a:lnTo>
                      <a:pt x="23" y="1523"/>
                    </a:lnTo>
                    <a:cubicBezTo>
                      <a:pt x="26" y="1629"/>
                      <a:pt x="102" y="1715"/>
                      <a:pt x="196" y="1715"/>
                    </a:cubicBezTo>
                    <a:cubicBezTo>
                      <a:pt x="197" y="1715"/>
                      <a:pt x="197" y="1715"/>
                      <a:pt x="198" y="1715"/>
                    </a:cubicBezTo>
                    <a:lnTo>
                      <a:pt x="207" y="1715"/>
                    </a:lnTo>
                    <a:cubicBezTo>
                      <a:pt x="298" y="1709"/>
                      <a:pt x="369" y="1621"/>
                      <a:pt x="368" y="1515"/>
                    </a:cubicBezTo>
                    <a:lnTo>
                      <a:pt x="346" y="194"/>
                    </a:lnTo>
                    <a:cubicBezTo>
                      <a:pt x="345" y="87"/>
                      <a:pt x="269" y="1"/>
                      <a:pt x="17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11"/>
              <p:cNvSpPr/>
              <p:nvPr/>
            </p:nvSpPr>
            <p:spPr>
              <a:xfrm>
                <a:off x="626075" y="3758942"/>
                <a:ext cx="5447326" cy="1388150"/>
              </a:xfrm>
              <a:custGeom>
                <a:avLst/>
                <a:gdLst/>
                <a:ahLst/>
                <a:cxnLst/>
                <a:rect l="l" t="t" r="r" b="b"/>
                <a:pathLst>
                  <a:path w="98876" h="25199" extrusionOk="0">
                    <a:moveTo>
                      <a:pt x="27582" y="1"/>
                    </a:moveTo>
                    <a:cubicBezTo>
                      <a:pt x="7201" y="1"/>
                      <a:pt x="1" y="3798"/>
                      <a:pt x="1" y="3798"/>
                    </a:cubicBezTo>
                    <a:lnTo>
                      <a:pt x="1" y="25199"/>
                    </a:lnTo>
                    <a:lnTo>
                      <a:pt x="98876" y="25199"/>
                    </a:lnTo>
                    <a:lnTo>
                      <a:pt x="98876" y="10787"/>
                    </a:lnTo>
                    <a:cubicBezTo>
                      <a:pt x="98876" y="10787"/>
                      <a:pt x="93295" y="6427"/>
                      <a:pt x="54587" y="1782"/>
                    </a:cubicBezTo>
                    <a:cubicBezTo>
                      <a:pt x="43740" y="481"/>
                      <a:pt x="34828" y="1"/>
                      <a:pt x="27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4" name="Google Shape;534;p11"/>
              <p:cNvSpPr/>
              <p:nvPr/>
            </p:nvSpPr>
            <p:spPr>
              <a:xfrm>
                <a:off x="5361974" y="4047270"/>
                <a:ext cx="117016" cy="122294"/>
              </a:xfrm>
              <a:custGeom>
                <a:avLst/>
                <a:gdLst/>
                <a:ahLst/>
                <a:cxnLst/>
                <a:rect l="l" t="t" r="r" b="b"/>
                <a:pathLst>
                  <a:path w="2124" h="2220" extrusionOk="0">
                    <a:moveTo>
                      <a:pt x="1609" y="1"/>
                    </a:moveTo>
                    <a:cubicBezTo>
                      <a:pt x="1589" y="1"/>
                      <a:pt x="1569" y="3"/>
                      <a:pt x="1549" y="6"/>
                    </a:cubicBezTo>
                    <a:cubicBezTo>
                      <a:pt x="1368" y="39"/>
                      <a:pt x="1240" y="194"/>
                      <a:pt x="1140" y="345"/>
                    </a:cubicBezTo>
                    <a:cubicBezTo>
                      <a:pt x="951" y="627"/>
                      <a:pt x="798" y="936"/>
                      <a:pt x="689" y="1257"/>
                    </a:cubicBezTo>
                    <a:cubicBezTo>
                      <a:pt x="633" y="931"/>
                      <a:pt x="578" y="606"/>
                      <a:pt x="524" y="280"/>
                    </a:cubicBezTo>
                    <a:cubicBezTo>
                      <a:pt x="512" y="215"/>
                      <a:pt x="497" y="146"/>
                      <a:pt x="448" y="104"/>
                    </a:cubicBezTo>
                    <a:cubicBezTo>
                      <a:pt x="421" y="81"/>
                      <a:pt x="388" y="71"/>
                      <a:pt x="354" y="71"/>
                    </a:cubicBezTo>
                    <a:cubicBezTo>
                      <a:pt x="299" y="71"/>
                      <a:pt x="243" y="96"/>
                      <a:pt x="204" y="135"/>
                    </a:cubicBezTo>
                    <a:cubicBezTo>
                      <a:pt x="140" y="198"/>
                      <a:pt x="115" y="288"/>
                      <a:pt x="95" y="377"/>
                    </a:cubicBezTo>
                    <a:cubicBezTo>
                      <a:pt x="12" y="742"/>
                      <a:pt x="1" y="1125"/>
                      <a:pt x="65" y="1495"/>
                    </a:cubicBezTo>
                    <a:cubicBezTo>
                      <a:pt x="84" y="1605"/>
                      <a:pt x="123" y="1730"/>
                      <a:pt x="229" y="1765"/>
                    </a:cubicBezTo>
                    <a:lnTo>
                      <a:pt x="1289" y="2219"/>
                    </a:lnTo>
                    <a:cubicBezTo>
                      <a:pt x="1621" y="1882"/>
                      <a:pt x="1869" y="1467"/>
                      <a:pt x="2012" y="1017"/>
                    </a:cubicBezTo>
                    <a:cubicBezTo>
                      <a:pt x="2080" y="805"/>
                      <a:pt x="2123" y="572"/>
                      <a:pt x="2053" y="359"/>
                    </a:cubicBezTo>
                    <a:cubicBezTo>
                      <a:pt x="1989" y="165"/>
                      <a:pt x="1807" y="1"/>
                      <a:pt x="16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5" name="Google Shape;535;p11"/>
              <p:cNvSpPr/>
              <p:nvPr/>
            </p:nvSpPr>
            <p:spPr>
              <a:xfrm>
                <a:off x="4176278" y="3853858"/>
                <a:ext cx="111617" cy="123176"/>
              </a:xfrm>
              <a:custGeom>
                <a:avLst/>
                <a:gdLst/>
                <a:ahLst/>
                <a:cxnLst/>
                <a:rect l="l" t="t" r="r" b="b"/>
                <a:pathLst>
                  <a:path w="2026" h="2236" extrusionOk="0">
                    <a:moveTo>
                      <a:pt x="1454" y="1"/>
                    </a:moveTo>
                    <a:cubicBezTo>
                      <a:pt x="1398" y="1"/>
                      <a:pt x="1343" y="12"/>
                      <a:pt x="1292" y="38"/>
                    </a:cubicBezTo>
                    <a:cubicBezTo>
                      <a:pt x="1129" y="117"/>
                      <a:pt x="1050" y="302"/>
                      <a:pt x="995" y="477"/>
                    </a:cubicBezTo>
                    <a:cubicBezTo>
                      <a:pt x="895" y="801"/>
                      <a:pt x="836" y="1139"/>
                      <a:pt x="820" y="1479"/>
                    </a:cubicBezTo>
                    <a:cubicBezTo>
                      <a:pt x="678" y="1181"/>
                      <a:pt x="532" y="885"/>
                      <a:pt x="388" y="587"/>
                    </a:cubicBezTo>
                    <a:cubicBezTo>
                      <a:pt x="360" y="529"/>
                      <a:pt x="326" y="465"/>
                      <a:pt x="267" y="439"/>
                    </a:cubicBezTo>
                    <a:cubicBezTo>
                      <a:pt x="250" y="431"/>
                      <a:pt x="231" y="428"/>
                      <a:pt x="213" y="428"/>
                    </a:cubicBezTo>
                    <a:cubicBezTo>
                      <a:pt x="145" y="428"/>
                      <a:pt x="76" y="475"/>
                      <a:pt x="42" y="537"/>
                    </a:cubicBezTo>
                    <a:cubicBezTo>
                      <a:pt x="0" y="616"/>
                      <a:pt x="0" y="710"/>
                      <a:pt x="6" y="800"/>
                    </a:cubicBezTo>
                    <a:cubicBezTo>
                      <a:pt x="30" y="1175"/>
                      <a:pt x="127" y="1547"/>
                      <a:pt x="291" y="1884"/>
                    </a:cubicBezTo>
                    <a:cubicBezTo>
                      <a:pt x="339" y="1983"/>
                      <a:pt x="412" y="2092"/>
                      <a:pt x="524" y="2097"/>
                    </a:cubicBezTo>
                    <a:lnTo>
                      <a:pt x="1664" y="2235"/>
                    </a:lnTo>
                    <a:cubicBezTo>
                      <a:pt x="1886" y="1819"/>
                      <a:pt x="2010" y="1350"/>
                      <a:pt x="2020" y="879"/>
                    </a:cubicBezTo>
                    <a:cubicBezTo>
                      <a:pt x="2026" y="655"/>
                      <a:pt x="2003" y="420"/>
                      <a:pt x="1876" y="235"/>
                    </a:cubicBezTo>
                    <a:cubicBezTo>
                      <a:pt x="1781" y="98"/>
                      <a:pt x="1615" y="1"/>
                      <a:pt x="14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11"/>
              <p:cNvSpPr/>
              <p:nvPr/>
            </p:nvSpPr>
            <p:spPr>
              <a:xfrm>
                <a:off x="3928252" y="3836505"/>
                <a:ext cx="74430" cy="97835"/>
              </a:xfrm>
              <a:custGeom>
                <a:avLst/>
                <a:gdLst/>
                <a:ahLst/>
                <a:cxnLst/>
                <a:rect l="l" t="t" r="r" b="b"/>
                <a:pathLst>
                  <a:path w="1351" h="1776" extrusionOk="0">
                    <a:moveTo>
                      <a:pt x="181" y="0"/>
                    </a:moveTo>
                    <a:cubicBezTo>
                      <a:pt x="122" y="0"/>
                      <a:pt x="68" y="42"/>
                      <a:pt x="40" y="96"/>
                    </a:cubicBezTo>
                    <a:cubicBezTo>
                      <a:pt x="9" y="152"/>
                      <a:pt x="5" y="219"/>
                      <a:pt x="5" y="284"/>
                    </a:cubicBezTo>
                    <a:cubicBezTo>
                      <a:pt x="1" y="711"/>
                      <a:pt x="125" y="1136"/>
                      <a:pt x="355" y="1495"/>
                    </a:cubicBezTo>
                    <a:lnTo>
                      <a:pt x="997" y="1776"/>
                    </a:lnTo>
                    <a:cubicBezTo>
                      <a:pt x="1052" y="1625"/>
                      <a:pt x="1107" y="1476"/>
                      <a:pt x="1163" y="1327"/>
                    </a:cubicBezTo>
                    <a:cubicBezTo>
                      <a:pt x="1230" y="1136"/>
                      <a:pt x="1301" y="946"/>
                      <a:pt x="1326" y="747"/>
                    </a:cubicBezTo>
                    <a:cubicBezTo>
                      <a:pt x="1350" y="548"/>
                      <a:pt x="1329" y="333"/>
                      <a:pt x="1223" y="162"/>
                    </a:cubicBezTo>
                    <a:cubicBezTo>
                      <a:pt x="1209" y="138"/>
                      <a:pt x="1194" y="114"/>
                      <a:pt x="1171" y="99"/>
                    </a:cubicBezTo>
                    <a:cubicBezTo>
                      <a:pt x="1148" y="82"/>
                      <a:pt x="1122" y="75"/>
                      <a:pt x="1096" y="75"/>
                    </a:cubicBezTo>
                    <a:cubicBezTo>
                      <a:pt x="1029" y="75"/>
                      <a:pt x="957" y="120"/>
                      <a:pt x="908" y="171"/>
                    </a:cubicBezTo>
                    <a:cubicBezTo>
                      <a:pt x="743" y="340"/>
                      <a:pt x="659" y="570"/>
                      <a:pt x="608" y="799"/>
                    </a:cubicBezTo>
                    <a:cubicBezTo>
                      <a:pt x="532" y="586"/>
                      <a:pt x="447" y="375"/>
                      <a:pt x="355" y="169"/>
                    </a:cubicBezTo>
                    <a:cubicBezTo>
                      <a:pt x="323" y="96"/>
                      <a:pt x="276" y="13"/>
                      <a:pt x="197" y="1"/>
                    </a:cubicBezTo>
                    <a:cubicBezTo>
                      <a:pt x="192" y="1"/>
                      <a:pt x="186" y="0"/>
                      <a:pt x="18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7" name="Google Shape;537;p11"/>
              <p:cNvSpPr/>
              <p:nvPr/>
            </p:nvSpPr>
            <p:spPr>
              <a:xfrm>
                <a:off x="2362749" y="3657856"/>
                <a:ext cx="111672" cy="123176"/>
              </a:xfrm>
              <a:custGeom>
                <a:avLst/>
                <a:gdLst/>
                <a:ahLst/>
                <a:cxnLst/>
                <a:rect l="l" t="t" r="r" b="b"/>
                <a:pathLst>
                  <a:path w="2027" h="2236" extrusionOk="0">
                    <a:moveTo>
                      <a:pt x="1455" y="0"/>
                    </a:moveTo>
                    <a:cubicBezTo>
                      <a:pt x="1399" y="0"/>
                      <a:pt x="1344" y="12"/>
                      <a:pt x="1292" y="37"/>
                    </a:cubicBezTo>
                    <a:cubicBezTo>
                      <a:pt x="1130" y="116"/>
                      <a:pt x="1049" y="301"/>
                      <a:pt x="996" y="476"/>
                    </a:cubicBezTo>
                    <a:cubicBezTo>
                      <a:pt x="894" y="801"/>
                      <a:pt x="836" y="1138"/>
                      <a:pt x="821" y="1479"/>
                    </a:cubicBezTo>
                    <a:cubicBezTo>
                      <a:pt x="678" y="1181"/>
                      <a:pt x="533" y="884"/>
                      <a:pt x="389" y="586"/>
                    </a:cubicBezTo>
                    <a:cubicBezTo>
                      <a:pt x="361" y="527"/>
                      <a:pt x="327" y="464"/>
                      <a:pt x="266" y="438"/>
                    </a:cubicBezTo>
                    <a:cubicBezTo>
                      <a:pt x="249" y="431"/>
                      <a:pt x="231" y="427"/>
                      <a:pt x="212" y="427"/>
                    </a:cubicBezTo>
                    <a:cubicBezTo>
                      <a:pt x="145" y="427"/>
                      <a:pt x="76" y="474"/>
                      <a:pt x="43" y="537"/>
                    </a:cubicBezTo>
                    <a:cubicBezTo>
                      <a:pt x="1" y="616"/>
                      <a:pt x="1" y="709"/>
                      <a:pt x="5" y="800"/>
                    </a:cubicBezTo>
                    <a:cubicBezTo>
                      <a:pt x="30" y="1175"/>
                      <a:pt x="128" y="1546"/>
                      <a:pt x="291" y="1882"/>
                    </a:cubicBezTo>
                    <a:cubicBezTo>
                      <a:pt x="339" y="1981"/>
                      <a:pt x="413" y="2091"/>
                      <a:pt x="524" y="2097"/>
                    </a:cubicBezTo>
                    <a:lnTo>
                      <a:pt x="1663" y="2235"/>
                    </a:lnTo>
                    <a:cubicBezTo>
                      <a:pt x="1886" y="1819"/>
                      <a:pt x="2009" y="1350"/>
                      <a:pt x="2020" y="879"/>
                    </a:cubicBezTo>
                    <a:cubicBezTo>
                      <a:pt x="2026" y="654"/>
                      <a:pt x="2002" y="420"/>
                      <a:pt x="1875" y="235"/>
                    </a:cubicBezTo>
                    <a:cubicBezTo>
                      <a:pt x="1781" y="97"/>
                      <a:pt x="1616" y="0"/>
                      <a:pt x="14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8" name="Google Shape;538;p11"/>
              <p:cNvSpPr/>
              <p:nvPr/>
            </p:nvSpPr>
            <p:spPr>
              <a:xfrm>
                <a:off x="701827" y="3816618"/>
                <a:ext cx="120653" cy="128299"/>
              </a:xfrm>
              <a:custGeom>
                <a:avLst/>
                <a:gdLst/>
                <a:ahLst/>
                <a:cxnLst/>
                <a:rect l="l" t="t" r="r" b="b"/>
                <a:pathLst>
                  <a:path w="2190" h="2329" extrusionOk="0">
                    <a:moveTo>
                      <a:pt x="1307" y="0"/>
                    </a:moveTo>
                    <a:cubicBezTo>
                      <a:pt x="1193" y="0"/>
                      <a:pt x="1083" y="37"/>
                      <a:pt x="1006" y="120"/>
                    </a:cubicBezTo>
                    <a:cubicBezTo>
                      <a:pt x="881" y="252"/>
                      <a:pt x="871" y="454"/>
                      <a:pt x="883" y="636"/>
                    </a:cubicBezTo>
                    <a:cubicBezTo>
                      <a:pt x="902" y="976"/>
                      <a:pt x="966" y="1314"/>
                      <a:pt x="1072" y="1637"/>
                    </a:cubicBezTo>
                    <a:cubicBezTo>
                      <a:pt x="833" y="1410"/>
                      <a:pt x="593" y="1181"/>
                      <a:pt x="353" y="954"/>
                    </a:cubicBezTo>
                    <a:cubicBezTo>
                      <a:pt x="305" y="910"/>
                      <a:pt x="253" y="862"/>
                      <a:pt x="187" y="859"/>
                    </a:cubicBezTo>
                    <a:cubicBezTo>
                      <a:pt x="184" y="859"/>
                      <a:pt x="181" y="859"/>
                      <a:pt x="179" y="859"/>
                    </a:cubicBezTo>
                    <a:cubicBezTo>
                      <a:pt x="95" y="859"/>
                      <a:pt x="24" y="944"/>
                      <a:pt x="13" y="1030"/>
                    </a:cubicBezTo>
                    <a:cubicBezTo>
                      <a:pt x="1" y="1117"/>
                      <a:pt x="34" y="1208"/>
                      <a:pt x="71" y="1290"/>
                    </a:cubicBezTo>
                    <a:cubicBezTo>
                      <a:pt x="225" y="1631"/>
                      <a:pt x="447" y="1943"/>
                      <a:pt x="719" y="2201"/>
                    </a:cubicBezTo>
                    <a:cubicBezTo>
                      <a:pt x="784" y="2265"/>
                      <a:pt x="869" y="2329"/>
                      <a:pt x="957" y="2329"/>
                    </a:cubicBezTo>
                    <a:cubicBezTo>
                      <a:pt x="975" y="2329"/>
                      <a:pt x="993" y="2326"/>
                      <a:pt x="1011" y="2320"/>
                    </a:cubicBezTo>
                    <a:lnTo>
                      <a:pt x="2128" y="2046"/>
                    </a:lnTo>
                    <a:cubicBezTo>
                      <a:pt x="2190" y="1579"/>
                      <a:pt x="2140" y="1095"/>
                      <a:pt x="1985" y="650"/>
                    </a:cubicBezTo>
                    <a:cubicBezTo>
                      <a:pt x="1912" y="439"/>
                      <a:pt x="1806" y="227"/>
                      <a:pt x="1622" y="98"/>
                    </a:cubicBezTo>
                    <a:cubicBezTo>
                      <a:pt x="1532" y="36"/>
                      <a:pt x="1418" y="0"/>
                      <a:pt x="1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11"/>
              <p:cNvSpPr/>
              <p:nvPr/>
            </p:nvSpPr>
            <p:spPr>
              <a:xfrm>
                <a:off x="2509350" y="3689477"/>
                <a:ext cx="75256" cy="102132"/>
              </a:xfrm>
              <a:custGeom>
                <a:avLst/>
                <a:gdLst/>
                <a:ahLst/>
                <a:cxnLst/>
                <a:rect l="l" t="t" r="r" b="b"/>
                <a:pathLst>
                  <a:path w="1366" h="1854" extrusionOk="0">
                    <a:moveTo>
                      <a:pt x="246" y="0"/>
                    </a:moveTo>
                    <a:cubicBezTo>
                      <a:pt x="192" y="0"/>
                      <a:pt x="139" y="34"/>
                      <a:pt x="109" y="80"/>
                    </a:cubicBezTo>
                    <a:cubicBezTo>
                      <a:pt x="72" y="135"/>
                      <a:pt x="60" y="202"/>
                      <a:pt x="53" y="265"/>
                    </a:cubicBezTo>
                    <a:cubicBezTo>
                      <a:pt x="0" y="689"/>
                      <a:pt x="75" y="1128"/>
                      <a:pt x="266" y="1507"/>
                    </a:cubicBezTo>
                    <a:lnTo>
                      <a:pt x="878" y="1853"/>
                    </a:lnTo>
                    <a:cubicBezTo>
                      <a:pt x="949" y="1711"/>
                      <a:pt x="1019" y="1569"/>
                      <a:pt x="1090" y="1427"/>
                    </a:cubicBezTo>
                    <a:cubicBezTo>
                      <a:pt x="1180" y="1246"/>
                      <a:pt x="1271" y="1065"/>
                      <a:pt x="1317" y="869"/>
                    </a:cubicBezTo>
                    <a:cubicBezTo>
                      <a:pt x="1365" y="673"/>
                      <a:pt x="1365" y="460"/>
                      <a:pt x="1281" y="278"/>
                    </a:cubicBezTo>
                    <a:cubicBezTo>
                      <a:pt x="1268" y="251"/>
                      <a:pt x="1257" y="227"/>
                      <a:pt x="1235" y="209"/>
                    </a:cubicBezTo>
                    <a:cubicBezTo>
                      <a:pt x="1210" y="187"/>
                      <a:pt x="1179" y="177"/>
                      <a:pt x="1147" y="177"/>
                    </a:cubicBezTo>
                    <a:cubicBezTo>
                      <a:pt x="1085" y="177"/>
                      <a:pt x="1016" y="212"/>
                      <a:pt x="964" y="254"/>
                    </a:cubicBezTo>
                    <a:cubicBezTo>
                      <a:pt x="784" y="402"/>
                      <a:pt x="672" y="621"/>
                      <a:pt x="596" y="842"/>
                    </a:cubicBezTo>
                    <a:cubicBezTo>
                      <a:pt x="544" y="622"/>
                      <a:pt x="483" y="403"/>
                      <a:pt x="414" y="187"/>
                    </a:cubicBezTo>
                    <a:cubicBezTo>
                      <a:pt x="390" y="113"/>
                      <a:pt x="353" y="24"/>
                      <a:pt x="276" y="4"/>
                    </a:cubicBezTo>
                    <a:cubicBezTo>
                      <a:pt x="266" y="2"/>
                      <a:pt x="256" y="0"/>
                      <a:pt x="2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11"/>
              <p:cNvSpPr/>
              <p:nvPr/>
            </p:nvSpPr>
            <p:spPr>
              <a:xfrm>
                <a:off x="4419345" y="4416686"/>
                <a:ext cx="454678" cy="211977"/>
              </a:xfrm>
              <a:custGeom>
                <a:avLst/>
                <a:gdLst/>
                <a:ahLst/>
                <a:cxnLst/>
                <a:rect l="l" t="t" r="r" b="b"/>
                <a:pathLst>
                  <a:path w="8253" h="3848" extrusionOk="0">
                    <a:moveTo>
                      <a:pt x="3742" y="1"/>
                    </a:moveTo>
                    <a:cubicBezTo>
                      <a:pt x="2718" y="1"/>
                      <a:pt x="1694" y="206"/>
                      <a:pt x="753" y="610"/>
                    </a:cubicBezTo>
                    <a:cubicBezTo>
                      <a:pt x="595" y="677"/>
                      <a:pt x="435" y="754"/>
                      <a:pt x="325" y="885"/>
                    </a:cubicBezTo>
                    <a:cubicBezTo>
                      <a:pt x="0" y="1275"/>
                      <a:pt x="288" y="1869"/>
                      <a:pt x="650" y="2226"/>
                    </a:cubicBezTo>
                    <a:cubicBezTo>
                      <a:pt x="1656" y="3217"/>
                      <a:pt x="3732" y="3847"/>
                      <a:pt x="5317" y="3847"/>
                    </a:cubicBezTo>
                    <a:cubicBezTo>
                      <a:pt x="5542" y="3847"/>
                      <a:pt x="5757" y="3835"/>
                      <a:pt x="5957" y="3809"/>
                    </a:cubicBezTo>
                    <a:cubicBezTo>
                      <a:pt x="8252" y="3511"/>
                      <a:pt x="7720" y="835"/>
                      <a:pt x="5802" y="287"/>
                    </a:cubicBezTo>
                    <a:cubicBezTo>
                      <a:pt x="5133" y="96"/>
                      <a:pt x="4437" y="1"/>
                      <a:pt x="37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1" name="Google Shape;541;p11"/>
              <p:cNvSpPr/>
              <p:nvPr/>
            </p:nvSpPr>
            <p:spPr>
              <a:xfrm>
                <a:off x="5014562" y="4239415"/>
                <a:ext cx="332814" cy="161131"/>
              </a:xfrm>
              <a:custGeom>
                <a:avLst/>
                <a:gdLst/>
                <a:ahLst/>
                <a:cxnLst/>
                <a:rect l="l" t="t" r="r" b="b"/>
                <a:pathLst>
                  <a:path w="6041" h="2925" extrusionOk="0">
                    <a:moveTo>
                      <a:pt x="2580" y="1"/>
                    </a:moveTo>
                    <a:cubicBezTo>
                      <a:pt x="2461" y="1"/>
                      <a:pt x="2343" y="5"/>
                      <a:pt x="2225" y="13"/>
                    </a:cubicBezTo>
                    <a:cubicBezTo>
                      <a:pt x="1565" y="60"/>
                      <a:pt x="878" y="252"/>
                      <a:pt x="425" y="736"/>
                    </a:cubicBezTo>
                    <a:cubicBezTo>
                      <a:pt x="169" y="1008"/>
                      <a:pt x="0" y="1408"/>
                      <a:pt x="128" y="1759"/>
                    </a:cubicBezTo>
                    <a:cubicBezTo>
                      <a:pt x="417" y="2547"/>
                      <a:pt x="1617" y="2925"/>
                      <a:pt x="2825" y="2925"/>
                    </a:cubicBezTo>
                    <a:cubicBezTo>
                      <a:pt x="4426" y="2925"/>
                      <a:pt x="6040" y="2260"/>
                      <a:pt x="5561" y="1005"/>
                    </a:cubicBezTo>
                    <a:cubicBezTo>
                      <a:pt x="5525" y="908"/>
                      <a:pt x="5430" y="843"/>
                      <a:pt x="5343" y="788"/>
                    </a:cubicBezTo>
                    <a:cubicBezTo>
                      <a:pt x="4519" y="276"/>
                      <a:pt x="3549" y="1"/>
                      <a:pt x="258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2" name="Google Shape;542;p11"/>
              <p:cNvSpPr/>
              <p:nvPr/>
            </p:nvSpPr>
            <p:spPr>
              <a:xfrm>
                <a:off x="2653967" y="3850828"/>
                <a:ext cx="457929" cy="183331"/>
              </a:xfrm>
              <a:custGeom>
                <a:avLst/>
                <a:gdLst/>
                <a:ahLst/>
                <a:cxnLst/>
                <a:rect l="l" t="t" r="r" b="b"/>
                <a:pathLst>
                  <a:path w="8312" h="3328" extrusionOk="0">
                    <a:moveTo>
                      <a:pt x="4338" y="0"/>
                    </a:moveTo>
                    <a:cubicBezTo>
                      <a:pt x="3798" y="0"/>
                      <a:pt x="3258" y="20"/>
                      <a:pt x="2719" y="62"/>
                    </a:cubicBezTo>
                    <a:cubicBezTo>
                      <a:pt x="2097" y="107"/>
                      <a:pt x="1450" y="189"/>
                      <a:pt x="918" y="518"/>
                    </a:cubicBezTo>
                    <a:cubicBezTo>
                      <a:pt x="386" y="848"/>
                      <a:pt x="1" y="1494"/>
                      <a:pt x="157" y="2099"/>
                    </a:cubicBezTo>
                    <a:cubicBezTo>
                      <a:pt x="286" y="2593"/>
                      <a:pt x="743" y="2950"/>
                      <a:pt x="1232" y="3099"/>
                    </a:cubicBezTo>
                    <a:cubicBezTo>
                      <a:pt x="1712" y="3247"/>
                      <a:pt x="2364" y="3327"/>
                      <a:pt x="3057" y="3327"/>
                    </a:cubicBezTo>
                    <a:cubicBezTo>
                      <a:pt x="4348" y="3327"/>
                      <a:pt x="5782" y="3048"/>
                      <a:pt x="6519" y="2402"/>
                    </a:cubicBezTo>
                    <a:cubicBezTo>
                      <a:pt x="8312" y="834"/>
                      <a:pt x="5940" y="14"/>
                      <a:pt x="4540" y="1"/>
                    </a:cubicBezTo>
                    <a:cubicBezTo>
                      <a:pt x="4473" y="0"/>
                      <a:pt x="4406" y="0"/>
                      <a:pt x="4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11"/>
              <p:cNvSpPr/>
              <p:nvPr/>
            </p:nvSpPr>
            <p:spPr>
              <a:xfrm>
                <a:off x="1309715" y="3884817"/>
                <a:ext cx="461455" cy="141134"/>
              </a:xfrm>
              <a:custGeom>
                <a:avLst/>
                <a:gdLst/>
                <a:ahLst/>
                <a:cxnLst/>
                <a:rect l="l" t="t" r="r" b="b"/>
                <a:pathLst>
                  <a:path w="8376" h="2562" extrusionOk="0">
                    <a:moveTo>
                      <a:pt x="4769" y="1"/>
                    </a:moveTo>
                    <a:cubicBezTo>
                      <a:pt x="3754" y="1"/>
                      <a:pt x="2712" y="173"/>
                      <a:pt x="1876" y="381"/>
                    </a:cubicBezTo>
                    <a:cubicBezTo>
                      <a:pt x="1729" y="416"/>
                      <a:pt x="1578" y="458"/>
                      <a:pt x="1458" y="553"/>
                    </a:cubicBezTo>
                    <a:cubicBezTo>
                      <a:pt x="0" y="1683"/>
                      <a:pt x="3278" y="2540"/>
                      <a:pt x="3873" y="2554"/>
                    </a:cubicBezTo>
                    <a:cubicBezTo>
                      <a:pt x="4071" y="2558"/>
                      <a:pt x="4282" y="2562"/>
                      <a:pt x="4500" y="2562"/>
                    </a:cubicBezTo>
                    <a:cubicBezTo>
                      <a:pt x="5453" y="2562"/>
                      <a:pt x="6547" y="2496"/>
                      <a:pt x="7346" y="2117"/>
                    </a:cubicBezTo>
                    <a:cubicBezTo>
                      <a:pt x="8376" y="1627"/>
                      <a:pt x="8137" y="917"/>
                      <a:pt x="7138" y="444"/>
                    </a:cubicBezTo>
                    <a:cubicBezTo>
                      <a:pt x="6457" y="122"/>
                      <a:pt x="5622" y="1"/>
                      <a:pt x="47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11"/>
              <p:cNvSpPr/>
              <p:nvPr/>
            </p:nvSpPr>
            <p:spPr>
              <a:xfrm>
                <a:off x="2511113" y="4235944"/>
                <a:ext cx="534507" cy="226189"/>
              </a:xfrm>
              <a:custGeom>
                <a:avLst/>
                <a:gdLst/>
                <a:ahLst/>
                <a:cxnLst/>
                <a:rect l="l" t="t" r="r" b="b"/>
                <a:pathLst>
                  <a:path w="9702" h="4106" extrusionOk="0">
                    <a:moveTo>
                      <a:pt x="4396" y="1"/>
                    </a:moveTo>
                    <a:cubicBezTo>
                      <a:pt x="4376" y="1"/>
                      <a:pt x="4356" y="1"/>
                      <a:pt x="4335" y="1"/>
                    </a:cubicBezTo>
                    <a:cubicBezTo>
                      <a:pt x="3002" y="15"/>
                      <a:pt x="1679" y="502"/>
                      <a:pt x="654" y="1353"/>
                    </a:cubicBezTo>
                    <a:cubicBezTo>
                      <a:pt x="323" y="1629"/>
                      <a:pt x="1" y="1994"/>
                      <a:pt x="15" y="2425"/>
                    </a:cubicBezTo>
                    <a:cubicBezTo>
                      <a:pt x="32" y="2841"/>
                      <a:pt x="359" y="3178"/>
                      <a:pt x="709" y="3406"/>
                    </a:cubicBezTo>
                    <a:cubicBezTo>
                      <a:pt x="1596" y="3982"/>
                      <a:pt x="2609" y="4098"/>
                      <a:pt x="3645" y="4098"/>
                    </a:cubicBezTo>
                    <a:cubicBezTo>
                      <a:pt x="4341" y="4098"/>
                      <a:pt x="5047" y="4046"/>
                      <a:pt x="5733" y="4046"/>
                    </a:cubicBezTo>
                    <a:cubicBezTo>
                      <a:pt x="6053" y="4046"/>
                      <a:pt x="6368" y="4057"/>
                      <a:pt x="6676" y="4090"/>
                    </a:cubicBezTo>
                    <a:cubicBezTo>
                      <a:pt x="6774" y="4101"/>
                      <a:pt x="6871" y="4106"/>
                      <a:pt x="6966" y="4106"/>
                    </a:cubicBezTo>
                    <a:cubicBezTo>
                      <a:pt x="8606" y="4106"/>
                      <a:pt x="9702" y="2592"/>
                      <a:pt x="8046" y="1274"/>
                    </a:cubicBezTo>
                    <a:cubicBezTo>
                      <a:pt x="7019" y="455"/>
                      <a:pt x="5709" y="1"/>
                      <a:pt x="43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11"/>
              <p:cNvSpPr/>
              <p:nvPr/>
            </p:nvSpPr>
            <p:spPr>
              <a:xfrm>
                <a:off x="3405922" y="3936268"/>
                <a:ext cx="71620" cy="111993"/>
              </a:xfrm>
              <a:custGeom>
                <a:avLst/>
                <a:gdLst/>
                <a:ahLst/>
                <a:cxnLst/>
                <a:rect l="l" t="t" r="r" b="b"/>
                <a:pathLst>
                  <a:path w="1300" h="2033" extrusionOk="0">
                    <a:moveTo>
                      <a:pt x="338" y="1"/>
                    </a:moveTo>
                    <a:cubicBezTo>
                      <a:pt x="299" y="1"/>
                      <a:pt x="259" y="9"/>
                      <a:pt x="221" y="25"/>
                    </a:cubicBezTo>
                    <a:cubicBezTo>
                      <a:pt x="69" y="92"/>
                      <a:pt x="1" y="265"/>
                      <a:pt x="66" y="416"/>
                    </a:cubicBezTo>
                    <a:lnTo>
                      <a:pt x="688" y="1853"/>
                    </a:lnTo>
                    <a:cubicBezTo>
                      <a:pt x="736" y="1965"/>
                      <a:pt x="845" y="2032"/>
                      <a:pt x="961" y="2032"/>
                    </a:cubicBezTo>
                    <a:cubicBezTo>
                      <a:pt x="999" y="2032"/>
                      <a:pt x="1040" y="2023"/>
                      <a:pt x="1078" y="2008"/>
                    </a:cubicBezTo>
                    <a:cubicBezTo>
                      <a:pt x="1230" y="1943"/>
                      <a:pt x="1299" y="1768"/>
                      <a:pt x="1233" y="1619"/>
                    </a:cubicBezTo>
                    <a:lnTo>
                      <a:pt x="611" y="181"/>
                    </a:lnTo>
                    <a:cubicBezTo>
                      <a:pt x="562" y="68"/>
                      <a:pt x="453" y="1"/>
                      <a:pt x="3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11"/>
              <p:cNvSpPr/>
              <p:nvPr/>
            </p:nvSpPr>
            <p:spPr>
              <a:xfrm>
                <a:off x="3493960" y="3887847"/>
                <a:ext cx="38785" cy="142897"/>
              </a:xfrm>
              <a:custGeom>
                <a:avLst/>
                <a:gdLst/>
                <a:ahLst/>
                <a:cxnLst/>
                <a:rect l="l" t="t" r="r" b="b"/>
                <a:pathLst>
                  <a:path w="704" h="2594" extrusionOk="0">
                    <a:moveTo>
                      <a:pt x="406" y="1"/>
                    </a:moveTo>
                    <a:cubicBezTo>
                      <a:pt x="238" y="1"/>
                      <a:pt x="111" y="122"/>
                      <a:pt x="104" y="283"/>
                    </a:cubicBezTo>
                    <a:lnTo>
                      <a:pt x="8" y="2283"/>
                    </a:lnTo>
                    <a:cubicBezTo>
                      <a:pt x="1" y="2447"/>
                      <a:pt x="126" y="2587"/>
                      <a:pt x="290" y="2594"/>
                    </a:cubicBezTo>
                    <a:lnTo>
                      <a:pt x="304" y="2594"/>
                    </a:lnTo>
                    <a:cubicBezTo>
                      <a:pt x="464" y="2594"/>
                      <a:pt x="593" y="2468"/>
                      <a:pt x="601" y="2312"/>
                    </a:cubicBezTo>
                    <a:lnTo>
                      <a:pt x="697" y="311"/>
                    </a:lnTo>
                    <a:cubicBezTo>
                      <a:pt x="704" y="148"/>
                      <a:pt x="578" y="8"/>
                      <a:pt x="414" y="1"/>
                    </a:cubicBezTo>
                    <a:cubicBezTo>
                      <a:pt x="411" y="1"/>
                      <a:pt x="408" y="1"/>
                      <a:pt x="4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11"/>
              <p:cNvSpPr/>
              <p:nvPr/>
            </p:nvSpPr>
            <p:spPr>
              <a:xfrm>
                <a:off x="1125652" y="3840747"/>
                <a:ext cx="71565" cy="111938"/>
              </a:xfrm>
              <a:custGeom>
                <a:avLst/>
                <a:gdLst/>
                <a:ahLst/>
                <a:cxnLst/>
                <a:rect l="l" t="t" r="r" b="b"/>
                <a:pathLst>
                  <a:path w="1299" h="2032" extrusionOk="0">
                    <a:moveTo>
                      <a:pt x="339" y="1"/>
                    </a:moveTo>
                    <a:cubicBezTo>
                      <a:pt x="299" y="1"/>
                      <a:pt x="259" y="9"/>
                      <a:pt x="220" y="26"/>
                    </a:cubicBezTo>
                    <a:cubicBezTo>
                      <a:pt x="69" y="91"/>
                      <a:pt x="0" y="266"/>
                      <a:pt x="65" y="416"/>
                    </a:cubicBezTo>
                    <a:lnTo>
                      <a:pt x="688" y="1854"/>
                    </a:lnTo>
                    <a:cubicBezTo>
                      <a:pt x="736" y="1964"/>
                      <a:pt x="846" y="2032"/>
                      <a:pt x="960" y="2032"/>
                    </a:cubicBezTo>
                    <a:cubicBezTo>
                      <a:pt x="998" y="2032"/>
                      <a:pt x="1039" y="2023"/>
                      <a:pt x="1077" y="2009"/>
                    </a:cubicBezTo>
                    <a:cubicBezTo>
                      <a:pt x="1230" y="1943"/>
                      <a:pt x="1299" y="1769"/>
                      <a:pt x="1232" y="1618"/>
                    </a:cubicBezTo>
                    <a:lnTo>
                      <a:pt x="610" y="181"/>
                    </a:lnTo>
                    <a:cubicBezTo>
                      <a:pt x="562" y="68"/>
                      <a:pt x="453" y="1"/>
                      <a:pt x="3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11"/>
              <p:cNvSpPr/>
              <p:nvPr/>
            </p:nvSpPr>
            <p:spPr>
              <a:xfrm>
                <a:off x="1213634" y="3792380"/>
                <a:ext cx="38785" cy="142842"/>
              </a:xfrm>
              <a:custGeom>
                <a:avLst/>
                <a:gdLst/>
                <a:ahLst/>
                <a:cxnLst/>
                <a:rect l="l" t="t" r="r" b="b"/>
                <a:pathLst>
                  <a:path w="704" h="2593" extrusionOk="0">
                    <a:moveTo>
                      <a:pt x="403" y="0"/>
                    </a:moveTo>
                    <a:cubicBezTo>
                      <a:pt x="238" y="0"/>
                      <a:pt x="111" y="121"/>
                      <a:pt x="104" y="283"/>
                    </a:cubicBezTo>
                    <a:lnTo>
                      <a:pt x="8" y="2282"/>
                    </a:lnTo>
                    <a:cubicBezTo>
                      <a:pt x="1" y="2445"/>
                      <a:pt x="127" y="2585"/>
                      <a:pt x="290" y="2592"/>
                    </a:cubicBezTo>
                    <a:lnTo>
                      <a:pt x="304" y="2592"/>
                    </a:lnTo>
                    <a:cubicBezTo>
                      <a:pt x="463" y="2592"/>
                      <a:pt x="594" y="2466"/>
                      <a:pt x="601" y="2310"/>
                    </a:cubicBezTo>
                    <a:lnTo>
                      <a:pt x="697" y="311"/>
                    </a:lnTo>
                    <a:cubicBezTo>
                      <a:pt x="704" y="146"/>
                      <a:pt x="578" y="8"/>
                      <a:pt x="415" y="1"/>
                    </a:cubicBezTo>
                    <a:cubicBezTo>
                      <a:pt x="411" y="0"/>
                      <a:pt x="407" y="0"/>
                      <a:pt x="4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11"/>
              <p:cNvSpPr/>
              <p:nvPr/>
            </p:nvSpPr>
            <p:spPr>
              <a:xfrm>
                <a:off x="2055665" y="4331025"/>
                <a:ext cx="71620" cy="111938"/>
              </a:xfrm>
              <a:custGeom>
                <a:avLst/>
                <a:gdLst/>
                <a:ahLst/>
                <a:cxnLst/>
                <a:rect l="l" t="t" r="r" b="b"/>
                <a:pathLst>
                  <a:path w="1300" h="2032" extrusionOk="0">
                    <a:moveTo>
                      <a:pt x="339" y="0"/>
                    </a:moveTo>
                    <a:cubicBezTo>
                      <a:pt x="300" y="0"/>
                      <a:pt x="259" y="8"/>
                      <a:pt x="221" y="25"/>
                    </a:cubicBezTo>
                    <a:cubicBezTo>
                      <a:pt x="68" y="90"/>
                      <a:pt x="1" y="265"/>
                      <a:pt x="66" y="415"/>
                    </a:cubicBezTo>
                    <a:lnTo>
                      <a:pt x="688" y="1853"/>
                    </a:lnTo>
                    <a:cubicBezTo>
                      <a:pt x="736" y="1963"/>
                      <a:pt x="846" y="2031"/>
                      <a:pt x="960" y="2031"/>
                    </a:cubicBezTo>
                    <a:cubicBezTo>
                      <a:pt x="999" y="2031"/>
                      <a:pt x="1040" y="2023"/>
                      <a:pt x="1079" y="2009"/>
                    </a:cubicBezTo>
                    <a:cubicBezTo>
                      <a:pt x="1230" y="1942"/>
                      <a:pt x="1299" y="1769"/>
                      <a:pt x="1234" y="1618"/>
                    </a:cubicBezTo>
                    <a:lnTo>
                      <a:pt x="610" y="181"/>
                    </a:lnTo>
                    <a:cubicBezTo>
                      <a:pt x="562" y="68"/>
                      <a:pt x="453" y="0"/>
                      <a:pt x="3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11"/>
              <p:cNvSpPr/>
              <p:nvPr/>
            </p:nvSpPr>
            <p:spPr>
              <a:xfrm>
                <a:off x="2143702" y="4282493"/>
                <a:ext cx="38785" cy="142897"/>
              </a:xfrm>
              <a:custGeom>
                <a:avLst/>
                <a:gdLst/>
                <a:ahLst/>
                <a:cxnLst/>
                <a:rect l="l" t="t" r="r" b="b"/>
                <a:pathLst>
                  <a:path w="704" h="2594" extrusionOk="0">
                    <a:moveTo>
                      <a:pt x="405" y="0"/>
                    </a:moveTo>
                    <a:cubicBezTo>
                      <a:pt x="239" y="0"/>
                      <a:pt x="110" y="122"/>
                      <a:pt x="103" y="283"/>
                    </a:cubicBezTo>
                    <a:lnTo>
                      <a:pt x="8" y="2283"/>
                    </a:lnTo>
                    <a:cubicBezTo>
                      <a:pt x="0" y="2446"/>
                      <a:pt x="126" y="2586"/>
                      <a:pt x="290" y="2593"/>
                    </a:cubicBezTo>
                    <a:lnTo>
                      <a:pt x="304" y="2593"/>
                    </a:lnTo>
                    <a:cubicBezTo>
                      <a:pt x="463" y="2593"/>
                      <a:pt x="593" y="2469"/>
                      <a:pt x="600" y="2311"/>
                    </a:cubicBezTo>
                    <a:lnTo>
                      <a:pt x="696" y="311"/>
                    </a:lnTo>
                    <a:cubicBezTo>
                      <a:pt x="703" y="147"/>
                      <a:pt x="578" y="7"/>
                      <a:pt x="414" y="0"/>
                    </a:cubicBezTo>
                    <a:cubicBezTo>
                      <a:pt x="411" y="0"/>
                      <a:pt x="408" y="0"/>
                      <a:pt x="4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11"/>
              <p:cNvSpPr/>
              <p:nvPr/>
            </p:nvSpPr>
            <p:spPr>
              <a:xfrm>
                <a:off x="1391362" y="4175128"/>
                <a:ext cx="71565" cy="111938"/>
              </a:xfrm>
              <a:custGeom>
                <a:avLst/>
                <a:gdLst/>
                <a:ahLst/>
                <a:cxnLst/>
                <a:rect l="l" t="t" r="r" b="b"/>
                <a:pathLst>
                  <a:path w="1299" h="2032" extrusionOk="0">
                    <a:moveTo>
                      <a:pt x="340" y="0"/>
                    </a:moveTo>
                    <a:cubicBezTo>
                      <a:pt x="301" y="0"/>
                      <a:pt x="260" y="8"/>
                      <a:pt x="222" y="25"/>
                    </a:cubicBezTo>
                    <a:cubicBezTo>
                      <a:pt x="69" y="90"/>
                      <a:pt x="0" y="265"/>
                      <a:pt x="67" y="415"/>
                    </a:cubicBezTo>
                    <a:lnTo>
                      <a:pt x="689" y="1853"/>
                    </a:lnTo>
                    <a:cubicBezTo>
                      <a:pt x="737" y="1963"/>
                      <a:pt x="846" y="2031"/>
                      <a:pt x="960" y="2031"/>
                    </a:cubicBezTo>
                    <a:cubicBezTo>
                      <a:pt x="1000" y="2031"/>
                      <a:pt x="1041" y="2023"/>
                      <a:pt x="1079" y="2009"/>
                    </a:cubicBezTo>
                    <a:cubicBezTo>
                      <a:pt x="1230" y="1942"/>
                      <a:pt x="1299" y="1769"/>
                      <a:pt x="1234" y="1618"/>
                    </a:cubicBezTo>
                    <a:lnTo>
                      <a:pt x="611" y="181"/>
                    </a:lnTo>
                    <a:cubicBezTo>
                      <a:pt x="563" y="67"/>
                      <a:pt x="454" y="0"/>
                      <a:pt x="3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11"/>
              <p:cNvSpPr/>
              <p:nvPr/>
            </p:nvSpPr>
            <p:spPr>
              <a:xfrm>
                <a:off x="1479455" y="4126596"/>
                <a:ext cx="38675" cy="142897"/>
              </a:xfrm>
              <a:custGeom>
                <a:avLst/>
                <a:gdLst/>
                <a:ahLst/>
                <a:cxnLst/>
                <a:rect l="l" t="t" r="r" b="b"/>
                <a:pathLst>
                  <a:path w="702" h="2594" extrusionOk="0">
                    <a:moveTo>
                      <a:pt x="404" y="0"/>
                    </a:moveTo>
                    <a:cubicBezTo>
                      <a:pt x="237" y="0"/>
                      <a:pt x="109" y="122"/>
                      <a:pt x="102" y="282"/>
                    </a:cubicBezTo>
                    <a:lnTo>
                      <a:pt x="8" y="2283"/>
                    </a:lnTo>
                    <a:cubicBezTo>
                      <a:pt x="0" y="2446"/>
                      <a:pt x="126" y="2586"/>
                      <a:pt x="290" y="2593"/>
                    </a:cubicBezTo>
                    <a:lnTo>
                      <a:pt x="304" y="2593"/>
                    </a:lnTo>
                    <a:cubicBezTo>
                      <a:pt x="461" y="2593"/>
                      <a:pt x="592" y="2469"/>
                      <a:pt x="600" y="2311"/>
                    </a:cubicBezTo>
                    <a:lnTo>
                      <a:pt x="695" y="311"/>
                    </a:lnTo>
                    <a:cubicBezTo>
                      <a:pt x="702" y="147"/>
                      <a:pt x="578" y="7"/>
                      <a:pt x="413" y="0"/>
                    </a:cubicBezTo>
                    <a:cubicBezTo>
                      <a:pt x="410" y="0"/>
                      <a:pt x="407" y="0"/>
                      <a:pt x="4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11"/>
              <p:cNvSpPr/>
              <p:nvPr/>
            </p:nvSpPr>
            <p:spPr>
              <a:xfrm>
                <a:off x="5520089" y="4284256"/>
                <a:ext cx="71565" cy="111938"/>
              </a:xfrm>
              <a:custGeom>
                <a:avLst/>
                <a:gdLst/>
                <a:ahLst/>
                <a:cxnLst/>
                <a:rect l="l" t="t" r="r" b="b"/>
                <a:pathLst>
                  <a:path w="1299" h="2032" extrusionOk="0">
                    <a:moveTo>
                      <a:pt x="961" y="0"/>
                    </a:moveTo>
                    <a:cubicBezTo>
                      <a:pt x="847" y="0"/>
                      <a:pt x="737" y="67"/>
                      <a:pt x="689" y="180"/>
                    </a:cubicBezTo>
                    <a:lnTo>
                      <a:pt x="65" y="1618"/>
                    </a:lnTo>
                    <a:cubicBezTo>
                      <a:pt x="0" y="1768"/>
                      <a:pt x="69" y="1943"/>
                      <a:pt x="220" y="2008"/>
                    </a:cubicBezTo>
                    <a:cubicBezTo>
                      <a:pt x="260" y="2022"/>
                      <a:pt x="301" y="2032"/>
                      <a:pt x="339" y="2032"/>
                    </a:cubicBezTo>
                    <a:cubicBezTo>
                      <a:pt x="453" y="2032"/>
                      <a:pt x="563" y="1964"/>
                      <a:pt x="611" y="1853"/>
                    </a:cubicBezTo>
                    <a:lnTo>
                      <a:pt x="1234" y="416"/>
                    </a:lnTo>
                    <a:cubicBezTo>
                      <a:pt x="1299" y="265"/>
                      <a:pt x="1230" y="91"/>
                      <a:pt x="1079" y="25"/>
                    </a:cubicBezTo>
                    <a:cubicBezTo>
                      <a:pt x="1040" y="8"/>
                      <a:pt x="1001"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11"/>
              <p:cNvSpPr/>
              <p:nvPr/>
            </p:nvSpPr>
            <p:spPr>
              <a:xfrm>
                <a:off x="5464831" y="4235834"/>
                <a:ext cx="38785" cy="142897"/>
              </a:xfrm>
              <a:custGeom>
                <a:avLst/>
                <a:gdLst/>
                <a:ahLst/>
                <a:cxnLst/>
                <a:rect l="l" t="t" r="r" b="b"/>
                <a:pathLst>
                  <a:path w="704" h="2594" extrusionOk="0">
                    <a:moveTo>
                      <a:pt x="299" y="0"/>
                    </a:moveTo>
                    <a:cubicBezTo>
                      <a:pt x="296" y="0"/>
                      <a:pt x="293" y="0"/>
                      <a:pt x="290" y="0"/>
                    </a:cubicBezTo>
                    <a:cubicBezTo>
                      <a:pt x="127" y="7"/>
                      <a:pt x="1" y="147"/>
                      <a:pt x="8" y="311"/>
                    </a:cubicBezTo>
                    <a:lnTo>
                      <a:pt x="104" y="2311"/>
                    </a:lnTo>
                    <a:cubicBezTo>
                      <a:pt x="111" y="2468"/>
                      <a:pt x="242" y="2593"/>
                      <a:pt x="400" y="2593"/>
                    </a:cubicBezTo>
                    <a:lnTo>
                      <a:pt x="415" y="2593"/>
                    </a:lnTo>
                    <a:cubicBezTo>
                      <a:pt x="578" y="2586"/>
                      <a:pt x="704" y="2446"/>
                      <a:pt x="697" y="2283"/>
                    </a:cubicBezTo>
                    <a:lnTo>
                      <a:pt x="601" y="283"/>
                    </a:lnTo>
                    <a:cubicBezTo>
                      <a:pt x="594" y="122"/>
                      <a:pt x="466" y="0"/>
                      <a:pt x="2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5" name="Google Shape;555;p11"/>
              <p:cNvSpPr/>
              <p:nvPr/>
            </p:nvSpPr>
            <p:spPr>
              <a:xfrm>
                <a:off x="3147484" y="4256877"/>
                <a:ext cx="71565" cy="111883"/>
              </a:xfrm>
              <a:custGeom>
                <a:avLst/>
                <a:gdLst/>
                <a:ahLst/>
                <a:cxnLst/>
                <a:rect l="l" t="t" r="r" b="b"/>
                <a:pathLst>
                  <a:path w="1299" h="2031" extrusionOk="0">
                    <a:moveTo>
                      <a:pt x="960" y="0"/>
                    </a:moveTo>
                    <a:cubicBezTo>
                      <a:pt x="845" y="0"/>
                      <a:pt x="737" y="67"/>
                      <a:pt x="687" y="180"/>
                    </a:cubicBezTo>
                    <a:lnTo>
                      <a:pt x="65" y="1618"/>
                    </a:lnTo>
                    <a:cubicBezTo>
                      <a:pt x="0" y="1768"/>
                      <a:pt x="69" y="1943"/>
                      <a:pt x="220" y="2008"/>
                    </a:cubicBezTo>
                    <a:cubicBezTo>
                      <a:pt x="260" y="2022"/>
                      <a:pt x="299" y="2031"/>
                      <a:pt x="339" y="2031"/>
                    </a:cubicBezTo>
                    <a:cubicBezTo>
                      <a:pt x="453" y="2031"/>
                      <a:pt x="563" y="1964"/>
                      <a:pt x="610" y="1853"/>
                    </a:cubicBezTo>
                    <a:lnTo>
                      <a:pt x="1234" y="414"/>
                    </a:lnTo>
                    <a:cubicBezTo>
                      <a:pt x="1299" y="265"/>
                      <a:pt x="1229" y="90"/>
                      <a:pt x="1078" y="25"/>
                    </a:cubicBezTo>
                    <a:cubicBezTo>
                      <a:pt x="1040" y="8"/>
                      <a:pt x="999" y="0"/>
                      <a:pt x="9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11"/>
              <p:cNvSpPr/>
              <p:nvPr/>
            </p:nvSpPr>
            <p:spPr>
              <a:xfrm>
                <a:off x="3092227" y="4208456"/>
                <a:ext cx="38730" cy="142787"/>
              </a:xfrm>
              <a:custGeom>
                <a:avLst/>
                <a:gdLst/>
                <a:ahLst/>
                <a:cxnLst/>
                <a:rect l="l" t="t" r="r" b="b"/>
                <a:pathLst>
                  <a:path w="703" h="2592" extrusionOk="0">
                    <a:moveTo>
                      <a:pt x="302" y="0"/>
                    </a:moveTo>
                    <a:cubicBezTo>
                      <a:pt x="298" y="0"/>
                      <a:pt x="294" y="0"/>
                      <a:pt x="290" y="0"/>
                    </a:cubicBezTo>
                    <a:cubicBezTo>
                      <a:pt x="126" y="8"/>
                      <a:pt x="1" y="147"/>
                      <a:pt x="8" y="311"/>
                    </a:cubicBezTo>
                    <a:lnTo>
                      <a:pt x="102" y="2310"/>
                    </a:lnTo>
                    <a:cubicBezTo>
                      <a:pt x="110" y="2469"/>
                      <a:pt x="241" y="2592"/>
                      <a:pt x="399" y="2592"/>
                    </a:cubicBezTo>
                    <a:lnTo>
                      <a:pt x="413" y="2592"/>
                    </a:lnTo>
                    <a:cubicBezTo>
                      <a:pt x="578" y="2585"/>
                      <a:pt x="702" y="2445"/>
                      <a:pt x="695" y="2281"/>
                    </a:cubicBezTo>
                    <a:lnTo>
                      <a:pt x="601" y="283"/>
                    </a:lnTo>
                    <a:cubicBezTo>
                      <a:pt x="594" y="121"/>
                      <a:pt x="467" y="0"/>
                      <a:pt x="3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11"/>
              <p:cNvSpPr/>
              <p:nvPr/>
            </p:nvSpPr>
            <p:spPr>
              <a:xfrm>
                <a:off x="4559334" y="4068864"/>
                <a:ext cx="71565" cy="111938"/>
              </a:xfrm>
              <a:custGeom>
                <a:avLst/>
                <a:gdLst/>
                <a:ahLst/>
                <a:cxnLst/>
                <a:rect l="l" t="t" r="r" b="b"/>
                <a:pathLst>
                  <a:path w="1299" h="2032" extrusionOk="0">
                    <a:moveTo>
                      <a:pt x="961" y="0"/>
                    </a:moveTo>
                    <a:cubicBezTo>
                      <a:pt x="846" y="0"/>
                      <a:pt x="737" y="68"/>
                      <a:pt x="688" y="180"/>
                    </a:cubicBezTo>
                    <a:lnTo>
                      <a:pt x="65" y="1618"/>
                    </a:lnTo>
                    <a:cubicBezTo>
                      <a:pt x="0" y="1768"/>
                      <a:pt x="69" y="1943"/>
                      <a:pt x="220" y="2008"/>
                    </a:cubicBezTo>
                    <a:cubicBezTo>
                      <a:pt x="260" y="2025"/>
                      <a:pt x="301" y="2032"/>
                      <a:pt x="339" y="2032"/>
                    </a:cubicBezTo>
                    <a:cubicBezTo>
                      <a:pt x="453" y="2032"/>
                      <a:pt x="563" y="1964"/>
                      <a:pt x="610" y="1853"/>
                    </a:cubicBezTo>
                    <a:lnTo>
                      <a:pt x="1234" y="416"/>
                    </a:lnTo>
                    <a:cubicBezTo>
                      <a:pt x="1299" y="265"/>
                      <a:pt x="1230" y="91"/>
                      <a:pt x="1079" y="25"/>
                    </a:cubicBezTo>
                    <a:cubicBezTo>
                      <a:pt x="1040" y="8"/>
                      <a:pt x="1000" y="0"/>
                      <a:pt x="9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11"/>
              <p:cNvSpPr/>
              <p:nvPr/>
            </p:nvSpPr>
            <p:spPr>
              <a:xfrm>
                <a:off x="4504077" y="4020442"/>
                <a:ext cx="38785" cy="142897"/>
              </a:xfrm>
              <a:custGeom>
                <a:avLst/>
                <a:gdLst/>
                <a:ahLst/>
                <a:cxnLst/>
                <a:rect l="l" t="t" r="r" b="b"/>
                <a:pathLst>
                  <a:path w="704" h="2594" extrusionOk="0">
                    <a:moveTo>
                      <a:pt x="301" y="0"/>
                    </a:moveTo>
                    <a:cubicBezTo>
                      <a:pt x="298" y="0"/>
                      <a:pt x="294" y="0"/>
                      <a:pt x="290" y="1"/>
                    </a:cubicBezTo>
                    <a:cubicBezTo>
                      <a:pt x="127" y="8"/>
                      <a:pt x="1" y="147"/>
                      <a:pt x="8" y="311"/>
                    </a:cubicBezTo>
                    <a:lnTo>
                      <a:pt x="104" y="2311"/>
                    </a:lnTo>
                    <a:cubicBezTo>
                      <a:pt x="111" y="2469"/>
                      <a:pt x="242" y="2593"/>
                      <a:pt x="400" y="2593"/>
                    </a:cubicBezTo>
                    <a:lnTo>
                      <a:pt x="415" y="2593"/>
                    </a:lnTo>
                    <a:cubicBezTo>
                      <a:pt x="578" y="2586"/>
                      <a:pt x="704" y="2447"/>
                      <a:pt x="697" y="2283"/>
                    </a:cubicBezTo>
                    <a:lnTo>
                      <a:pt x="601" y="283"/>
                    </a:lnTo>
                    <a:cubicBezTo>
                      <a:pt x="594" y="123"/>
                      <a:pt x="467"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59" name="Google Shape;559;p11"/>
            <p:cNvSpPr/>
            <p:nvPr/>
          </p:nvSpPr>
          <p:spPr>
            <a:xfrm>
              <a:off x="5247612" y="986482"/>
              <a:ext cx="509099" cy="260133"/>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0" name="Google Shape;560;p11"/>
            <p:cNvSpPr/>
            <p:nvPr/>
          </p:nvSpPr>
          <p:spPr>
            <a:xfrm>
              <a:off x="4339916" y="350823"/>
              <a:ext cx="873733" cy="446420"/>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1" name="Google Shape;561;p11"/>
          <p:cNvGrpSpPr/>
          <p:nvPr/>
        </p:nvGrpSpPr>
        <p:grpSpPr>
          <a:xfrm>
            <a:off x="11445844" y="1486405"/>
            <a:ext cx="328619" cy="308425"/>
            <a:chOff x="5946283" y="1650903"/>
            <a:chExt cx="246464" cy="231319"/>
          </a:xfrm>
        </p:grpSpPr>
        <p:sp>
          <p:nvSpPr>
            <p:cNvPr id="562" name="Google Shape;562;p1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1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4" name="Google Shape;564;p11"/>
          <p:cNvGrpSpPr/>
          <p:nvPr/>
        </p:nvGrpSpPr>
        <p:grpSpPr>
          <a:xfrm>
            <a:off x="632593" y="1420605"/>
            <a:ext cx="328619" cy="308425"/>
            <a:chOff x="5946283" y="1650903"/>
            <a:chExt cx="246464" cy="231319"/>
          </a:xfrm>
        </p:grpSpPr>
        <p:sp>
          <p:nvSpPr>
            <p:cNvPr id="565" name="Google Shape;565;p1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1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7" name="Google Shape;567;p11"/>
          <p:cNvGrpSpPr/>
          <p:nvPr/>
        </p:nvGrpSpPr>
        <p:grpSpPr>
          <a:xfrm>
            <a:off x="389496" y="3171866"/>
            <a:ext cx="814789" cy="814601"/>
            <a:chOff x="6714640" y="951029"/>
            <a:chExt cx="404804" cy="404711"/>
          </a:xfrm>
        </p:grpSpPr>
        <p:sp>
          <p:nvSpPr>
            <p:cNvPr id="568" name="Google Shape;568;p11"/>
            <p:cNvSpPr/>
            <p:nvPr/>
          </p:nvSpPr>
          <p:spPr>
            <a:xfrm>
              <a:off x="6714640" y="951029"/>
              <a:ext cx="404804" cy="404711"/>
            </a:xfrm>
            <a:custGeom>
              <a:avLst/>
              <a:gdLst/>
              <a:ahLst/>
              <a:cxnLst/>
              <a:rect l="l" t="t" r="r" b="b"/>
              <a:pathLst>
                <a:path w="13542" h="13540" extrusionOk="0">
                  <a:moveTo>
                    <a:pt x="6769" y="0"/>
                  </a:moveTo>
                  <a:cubicBezTo>
                    <a:pt x="6285" y="0"/>
                    <a:pt x="5803" y="53"/>
                    <a:pt x="5339" y="153"/>
                  </a:cubicBezTo>
                  <a:cubicBezTo>
                    <a:pt x="3338" y="583"/>
                    <a:pt x="1656" y="1882"/>
                    <a:pt x="728" y="3717"/>
                  </a:cubicBezTo>
                  <a:cubicBezTo>
                    <a:pt x="253" y="4656"/>
                    <a:pt x="1" y="5713"/>
                    <a:pt x="1" y="6769"/>
                  </a:cubicBezTo>
                  <a:cubicBezTo>
                    <a:pt x="1" y="8218"/>
                    <a:pt x="452" y="9601"/>
                    <a:pt x="1306" y="10766"/>
                  </a:cubicBezTo>
                  <a:cubicBezTo>
                    <a:pt x="2581" y="12503"/>
                    <a:pt x="4623" y="13539"/>
                    <a:pt x="6773" y="13539"/>
                  </a:cubicBezTo>
                  <a:cubicBezTo>
                    <a:pt x="9034" y="13539"/>
                    <a:pt x="11139" y="12415"/>
                    <a:pt x="12399" y="10534"/>
                  </a:cubicBezTo>
                  <a:cubicBezTo>
                    <a:pt x="13146" y="9419"/>
                    <a:pt x="13541" y="8119"/>
                    <a:pt x="13541" y="6770"/>
                  </a:cubicBezTo>
                  <a:cubicBezTo>
                    <a:pt x="13541" y="6728"/>
                    <a:pt x="13541" y="6684"/>
                    <a:pt x="13538" y="6642"/>
                  </a:cubicBezTo>
                  <a:cubicBezTo>
                    <a:pt x="13537" y="6568"/>
                    <a:pt x="13536" y="6495"/>
                    <a:pt x="13531" y="6437"/>
                  </a:cubicBezTo>
                  <a:cubicBezTo>
                    <a:pt x="13530" y="6406"/>
                    <a:pt x="13529" y="6375"/>
                    <a:pt x="13524" y="6342"/>
                  </a:cubicBezTo>
                  <a:cubicBezTo>
                    <a:pt x="13521" y="6287"/>
                    <a:pt x="13517" y="6232"/>
                    <a:pt x="13513" y="6170"/>
                  </a:cubicBezTo>
                  <a:cubicBezTo>
                    <a:pt x="13510" y="6133"/>
                    <a:pt x="13507" y="6095"/>
                    <a:pt x="13503" y="6057"/>
                  </a:cubicBezTo>
                  <a:lnTo>
                    <a:pt x="13493" y="5963"/>
                  </a:lnTo>
                  <a:lnTo>
                    <a:pt x="13452" y="5673"/>
                  </a:lnTo>
                  <a:cubicBezTo>
                    <a:pt x="13452" y="5673"/>
                    <a:pt x="13435" y="5574"/>
                    <a:pt x="13431" y="5553"/>
                  </a:cubicBezTo>
                  <a:lnTo>
                    <a:pt x="13431" y="5397"/>
                  </a:lnTo>
                  <a:lnTo>
                    <a:pt x="13365" y="5230"/>
                  </a:lnTo>
                  <a:lnTo>
                    <a:pt x="13362" y="5220"/>
                  </a:lnTo>
                  <a:cubicBezTo>
                    <a:pt x="13344" y="5138"/>
                    <a:pt x="13322" y="5058"/>
                    <a:pt x="13298" y="4977"/>
                  </a:cubicBezTo>
                  <a:lnTo>
                    <a:pt x="13290" y="4946"/>
                  </a:lnTo>
                  <a:cubicBezTo>
                    <a:pt x="13283" y="4918"/>
                    <a:pt x="13276" y="4891"/>
                    <a:pt x="13269" y="4867"/>
                  </a:cubicBezTo>
                  <a:cubicBezTo>
                    <a:pt x="13231" y="4735"/>
                    <a:pt x="13184" y="4596"/>
                    <a:pt x="13135" y="4459"/>
                  </a:cubicBezTo>
                  <a:cubicBezTo>
                    <a:pt x="13122" y="4425"/>
                    <a:pt x="13111" y="4394"/>
                    <a:pt x="13094" y="4352"/>
                  </a:cubicBezTo>
                  <a:cubicBezTo>
                    <a:pt x="13056" y="4250"/>
                    <a:pt x="13016" y="4152"/>
                    <a:pt x="12974" y="4058"/>
                  </a:cubicBezTo>
                  <a:cubicBezTo>
                    <a:pt x="12953" y="4010"/>
                    <a:pt x="12931" y="3961"/>
                    <a:pt x="12903" y="3905"/>
                  </a:cubicBezTo>
                  <a:cubicBezTo>
                    <a:pt x="12888" y="3868"/>
                    <a:pt x="12872" y="3833"/>
                    <a:pt x="12852" y="3795"/>
                  </a:cubicBezTo>
                  <a:cubicBezTo>
                    <a:pt x="12836" y="3759"/>
                    <a:pt x="12819" y="3725"/>
                    <a:pt x="12810" y="3707"/>
                  </a:cubicBezTo>
                  <a:cubicBezTo>
                    <a:pt x="12795" y="3676"/>
                    <a:pt x="12779" y="3646"/>
                    <a:pt x="12761" y="3615"/>
                  </a:cubicBezTo>
                  <a:cubicBezTo>
                    <a:pt x="12732" y="3562"/>
                    <a:pt x="12701" y="3508"/>
                    <a:pt x="12670" y="3453"/>
                  </a:cubicBezTo>
                  <a:lnTo>
                    <a:pt x="12652" y="3420"/>
                  </a:lnTo>
                  <a:cubicBezTo>
                    <a:pt x="12627" y="3374"/>
                    <a:pt x="12603" y="3329"/>
                    <a:pt x="12570" y="3276"/>
                  </a:cubicBezTo>
                  <a:lnTo>
                    <a:pt x="12384" y="2973"/>
                  </a:lnTo>
                  <a:lnTo>
                    <a:pt x="12358" y="2953"/>
                  </a:lnTo>
                  <a:cubicBezTo>
                    <a:pt x="12356" y="2949"/>
                    <a:pt x="12309" y="2884"/>
                    <a:pt x="12309" y="2884"/>
                  </a:cubicBezTo>
                  <a:cubicBezTo>
                    <a:pt x="12278" y="2836"/>
                    <a:pt x="12244" y="2790"/>
                    <a:pt x="12209" y="2743"/>
                  </a:cubicBezTo>
                  <a:cubicBezTo>
                    <a:pt x="12190" y="2718"/>
                    <a:pt x="12174" y="2694"/>
                    <a:pt x="12147" y="2658"/>
                  </a:cubicBezTo>
                  <a:cubicBezTo>
                    <a:pt x="12123" y="2626"/>
                    <a:pt x="12097" y="2596"/>
                    <a:pt x="12076" y="2568"/>
                  </a:cubicBezTo>
                  <a:cubicBezTo>
                    <a:pt x="12048" y="2533"/>
                    <a:pt x="12020" y="2499"/>
                    <a:pt x="11984" y="2455"/>
                  </a:cubicBezTo>
                  <a:lnTo>
                    <a:pt x="11922" y="2382"/>
                  </a:lnTo>
                  <a:lnTo>
                    <a:pt x="11887" y="2341"/>
                  </a:lnTo>
                  <a:cubicBezTo>
                    <a:pt x="11781" y="2218"/>
                    <a:pt x="11672" y="2101"/>
                    <a:pt x="11567" y="1995"/>
                  </a:cubicBezTo>
                  <a:cubicBezTo>
                    <a:pt x="11534" y="1961"/>
                    <a:pt x="11502" y="1930"/>
                    <a:pt x="11476" y="1905"/>
                  </a:cubicBezTo>
                  <a:cubicBezTo>
                    <a:pt x="11389" y="1820"/>
                    <a:pt x="11298" y="1737"/>
                    <a:pt x="11219" y="1667"/>
                  </a:cubicBezTo>
                  <a:lnTo>
                    <a:pt x="11188" y="1642"/>
                  </a:lnTo>
                  <a:cubicBezTo>
                    <a:pt x="11130" y="1593"/>
                    <a:pt x="11073" y="1543"/>
                    <a:pt x="11027" y="1508"/>
                  </a:cubicBezTo>
                  <a:cubicBezTo>
                    <a:pt x="10982" y="1471"/>
                    <a:pt x="10936" y="1433"/>
                    <a:pt x="10892" y="1401"/>
                  </a:cubicBezTo>
                  <a:cubicBezTo>
                    <a:pt x="10858" y="1375"/>
                    <a:pt x="10827" y="1350"/>
                    <a:pt x="10804" y="1334"/>
                  </a:cubicBezTo>
                  <a:cubicBezTo>
                    <a:pt x="10780" y="1319"/>
                    <a:pt x="10759" y="1303"/>
                    <a:pt x="10734" y="1285"/>
                  </a:cubicBezTo>
                  <a:cubicBezTo>
                    <a:pt x="10631" y="1211"/>
                    <a:pt x="10529" y="1141"/>
                    <a:pt x="10423" y="1073"/>
                  </a:cubicBezTo>
                  <a:cubicBezTo>
                    <a:pt x="10385" y="1049"/>
                    <a:pt x="10347" y="1027"/>
                    <a:pt x="10293" y="994"/>
                  </a:cubicBezTo>
                  <a:cubicBezTo>
                    <a:pt x="10200" y="938"/>
                    <a:pt x="10107" y="883"/>
                    <a:pt x="10004" y="826"/>
                  </a:cubicBezTo>
                  <a:cubicBezTo>
                    <a:pt x="10004" y="826"/>
                    <a:pt x="9915" y="777"/>
                    <a:pt x="9883" y="761"/>
                  </a:cubicBezTo>
                  <a:cubicBezTo>
                    <a:pt x="9734" y="684"/>
                    <a:pt x="9598" y="619"/>
                    <a:pt x="9465" y="561"/>
                  </a:cubicBezTo>
                  <a:cubicBezTo>
                    <a:pt x="8611" y="190"/>
                    <a:pt x="7703" y="0"/>
                    <a:pt x="6769"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9" name="Google Shape;569;p11"/>
            <p:cNvSpPr/>
            <p:nvPr/>
          </p:nvSpPr>
          <p:spPr>
            <a:xfrm>
              <a:off x="6762946" y="999211"/>
              <a:ext cx="308461" cy="308435"/>
            </a:xfrm>
            <a:custGeom>
              <a:avLst/>
              <a:gdLst/>
              <a:ahLst/>
              <a:cxnLst/>
              <a:rect l="l" t="t" r="r" b="b"/>
              <a:pathLst>
                <a:path w="10319" h="10319" extrusionOk="0">
                  <a:moveTo>
                    <a:pt x="5159" y="0"/>
                  </a:moveTo>
                  <a:cubicBezTo>
                    <a:pt x="4785" y="0"/>
                    <a:pt x="4419" y="40"/>
                    <a:pt x="4067" y="116"/>
                  </a:cubicBezTo>
                  <a:cubicBezTo>
                    <a:pt x="2529" y="446"/>
                    <a:pt x="1244" y="1464"/>
                    <a:pt x="553" y="2833"/>
                  </a:cubicBezTo>
                  <a:cubicBezTo>
                    <a:pt x="200" y="3532"/>
                    <a:pt x="1" y="4322"/>
                    <a:pt x="1" y="5159"/>
                  </a:cubicBezTo>
                  <a:cubicBezTo>
                    <a:pt x="1" y="6298"/>
                    <a:pt x="369" y="7350"/>
                    <a:pt x="996" y="8204"/>
                  </a:cubicBezTo>
                  <a:cubicBezTo>
                    <a:pt x="1935" y="9486"/>
                    <a:pt x="3451" y="10318"/>
                    <a:pt x="5160" y="10318"/>
                  </a:cubicBezTo>
                  <a:cubicBezTo>
                    <a:pt x="6947" y="10318"/>
                    <a:pt x="8524" y="9408"/>
                    <a:pt x="9449" y="8026"/>
                  </a:cubicBezTo>
                  <a:cubicBezTo>
                    <a:pt x="9999" y="7206"/>
                    <a:pt x="10319" y="6219"/>
                    <a:pt x="10319" y="5159"/>
                  </a:cubicBezTo>
                  <a:cubicBezTo>
                    <a:pt x="10316" y="4159"/>
                    <a:pt x="10030" y="3223"/>
                    <a:pt x="9536" y="2431"/>
                  </a:cubicBezTo>
                  <a:cubicBezTo>
                    <a:pt x="8985" y="1549"/>
                    <a:pt x="8175" y="844"/>
                    <a:pt x="7212" y="425"/>
                  </a:cubicBezTo>
                  <a:cubicBezTo>
                    <a:pt x="6581" y="151"/>
                    <a:pt x="5887" y="0"/>
                    <a:pt x="51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0" name="Google Shape;570;p11"/>
            <p:cNvSpPr/>
            <p:nvPr/>
          </p:nvSpPr>
          <p:spPr>
            <a:xfrm>
              <a:off x="6767818" y="1002679"/>
              <a:ext cx="117448" cy="247041"/>
            </a:xfrm>
            <a:custGeom>
              <a:avLst/>
              <a:gdLst/>
              <a:ahLst/>
              <a:cxnLst/>
              <a:rect l="l" t="t" r="r" b="b"/>
              <a:pathLst>
                <a:path w="3929" h="8265" extrusionOk="0">
                  <a:moveTo>
                    <a:pt x="3903" y="0"/>
                  </a:moveTo>
                  <a:lnTo>
                    <a:pt x="3903" y="0"/>
                  </a:lnTo>
                  <a:cubicBezTo>
                    <a:pt x="2365" y="330"/>
                    <a:pt x="1080" y="1348"/>
                    <a:pt x="388" y="2717"/>
                  </a:cubicBezTo>
                  <a:cubicBezTo>
                    <a:pt x="521" y="2858"/>
                    <a:pt x="593" y="2956"/>
                    <a:pt x="506" y="3206"/>
                  </a:cubicBezTo>
                  <a:cubicBezTo>
                    <a:pt x="407" y="3489"/>
                    <a:pt x="304" y="3774"/>
                    <a:pt x="201" y="4058"/>
                  </a:cubicBezTo>
                  <a:cubicBezTo>
                    <a:pt x="127" y="4264"/>
                    <a:pt x="0" y="4496"/>
                    <a:pt x="69" y="4719"/>
                  </a:cubicBezTo>
                  <a:cubicBezTo>
                    <a:pt x="140" y="4949"/>
                    <a:pt x="309" y="5166"/>
                    <a:pt x="427" y="5374"/>
                  </a:cubicBezTo>
                  <a:lnTo>
                    <a:pt x="870" y="6150"/>
                  </a:lnTo>
                  <a:cubicBezTo>
                    <a:pt x="1029" y="6428"/>
                    <a:pt x="1186" y="6703"/>
                    <a:pt x="1344" y="6980"/>
                  </a:cubicBezTo>
                  <a:cubicBezTo>
                    <a:pt x="1481" y="7477"/>
                    <a:pt x="1729" y="8136"/>
                    <a:pt x="2245" y="8262"/>
                  </a:cubicBezTo>
                  <a:cubicBezTo>
                    <a:pt x="2251" y="8263"/>
                    <a:pt x="2259" y="8264"/>
                    <a:pt x="2266" y="8264"/>
                  </a:cubicBezTo>
                  <a:cubicBezTo>
                    <a:pt x="2305" y="8264"/>
                    <a:pt x="2345" y="8239"/>
                    <a:pt x="2353" y="8199"/>
                  </a:cubicBezTo>
                  <a:cubicBezTo>
                    <a:pt x="2405" y="7982"/>
                    <a:pt x="2345" y="7800"/>
                    <a:pt x="2270" y="7595"/>
                  </a:cubicBezTo>
                  <a:cubicBezTo>
                    <a:pt x="2157" y="7289"/>
                    <a:pt x="2136" y="7000"/>
                    <a:pt x="2201" y="6678"/>
                  </a:cubicBezTo>
                  <a:cubicBezTo>
                    <a:pt x="2308" y="6150"/>
                    <a:pt x="2548" y="5660"/>
                    <a:pt x="2592" y="5118"/>
                  </a:cubicBezTo>
                  <a:cubicBezTo>
                    <a:pt x="2616" y="4834"/>
                    <a:pt x="2566" y="4566"/>
                    <a:pt x="2548" y="4285"/>
                  </a:cubicBezTo>
                  <a:cubicBezTo>
                    <a:pt x="2538" y="4116"/>
                    <a:pt x="2571" y="3979"/>
                    <a:pt x="2631" y="3821"/>
                  </a:cubicBezTo>
                  <a:cubicBezTo>
                    <a:pt x="2658" y="3749"/>
                    <a:pt x="2689" y="3680"/>
                    <a:pt x="2676" y="3601"/>
                  </a:cubicBezTo>
                  <a:cubicBezTo>
                    <a:pt x="2660" y="3477"/>
                    <a:pt x="2525" y="3367"/>
                    <a:pt x="2355" y="3268"/>
                  </a:cubicBezTo>
                  <a:cubicBezTo>
                    <a:pt x="2256" y="3172"/>
                    <a:pt x="2126" y="3124"/>
                    <a:pt x="1992" y="3079"/>
                  </a:cubicBezTo>
                  <a:cubicBezTo>
                    <a:pt x="1854" y="3008"/>
                    <a:pt x="1724" y="2942"/>
                    <a:pt x="1638" y="2871"/>
                  </a:cubicBezTo>
                  <a:cubicBezTo>
                    <a:pt x="1783" y="2484"/>
                    <a:pt x="2058" y="2273"/>
                    <a:pt x="2324" y="1951"/>
                  </a:cubicBezTo>
                  <a:cubicBezTo>
                    <a:pt x="2532" y="1702"/>
                    <a:pt x="2672" y="1417"/>
                    <a:pt x="2590" y="1090"/>
                  </a:cubicBezTo>
                  <a:cubicBezTo>
                    <a:pt x="2585" y="1067"/>
                    <a:pt x="2566" y="1050"/>
                    <a:pt x="2545" y="1043"/>
                  </a:cubicBezTo>
                  <a:cubicBezTo>
                    <a:pt x="2507" y="1033"/>
                    <a:pt x="2470" y="1026"/>
                    <a:pt x="2435" y="1019"/>
                  </a:cubicBezTo>
                  <a:cubicBezTo>
                    <a:pt x="2816" y="847"/>
                    <a:pt x="3206" y="707"/>
                    <a:pt x="3607" y="575"/>
                  </a:cubicBezTo>
                  <a:cubicBezTo>
                    <a:pt x="3724" y="536"/>
                    <a:pt x="3823" y="494"/>
                    <a:pt x="3873" y="374"/>
                  </a:cubicBezTo>
                  <a:cubicBezTo>
                    <a:pt x="3928" y="257"/>
                    <a:pt x="3900" y="127"/>
                    <a:pt x="39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1" name="Google Shape;571;p11"/>
            <p:cNvSpPr/>
            <p:nvPr/>
          </p:nvSpPr>
          <p:spPr>
            <a:xfrm>
              <a:off x="6923498" y="1008776"/>
              <a:ext cx="147848" cy="230362"/>
            </a:xfrm>
            <a:custGeom>
              <a:avLst/>
              <a:gdLst/>
              <a:ahLst/>
              <a:cxnLst/>
              <a:rect l="l" t="t" r="r" b="b"/>
              <a:pathLst>
                <a:path w="4946" h="7707" extrusionOk="0">
                  <a:moveTo>
                    <a:pt x="1151" y="0"/>
                  </a:moveTo>
                  <a:cubicBezTo>
                    <a:pt x="1101" y="0"/>
                    <a:pt x="1052" y="8"/>
                    <a:pt x="1010" y="30"/>
                  </a:cubicBezTo>
                  <a:cubicBezTo>
                    <a:pt x="867" y="105"/>
                    <a:pt x="824" y="292"/>
                    <a:pt x="680" y="386"/>
                  </a:cubicBezTo>
                  <a:cubicBezTo>
                    <a:pt x="544" y="474"/>
                    <a:pt x="390" y="529"/>
                    <a:pt x="255" y="616"/>
                  </a:cubicBezTo>
                  <a:cubicBezTo>
                    <a:pt x="160" y="678"/>
                    <a:pt x="57" y="756"/>
                    <a:pt x="33" y="874"/>
                  </a:cubicBezTo>
                  <a:cubicBezTo>
                    <a:pt x="1" y="1026"/>
                    <a:pt x="246" y="1258"/>
                    <a:pt x="157" y="1377"/>
                  </a:cubicBezTo>
                  <a:cubicBezTo>
                    <a:pt x="140" y="1400"/>
                    <a:pt x="142" y="1445"/>
                    <a:pt x="157" y="1469"/>
                  </a:cubicBezTo>
                  <a:cubicBezTo>
                    <a:pt x="234" y="1576"/>
                    <a:pt x="330" y="1637"/>
                    <a:pt x="458" y="1668"/>
                  </a:cubicBezTo>
                  <a:cubicBezTo>
                    <a:pt x="623" y="1710"/>
                    <a:pt x="874" y="1678"/>
                    <a:pt x="1000" y="1809"/>
                  </a:cubicBezTo>
                  <a:cubicBezTo>
                    <a:pt x="1141" y="1957"/>
                    <a:pt x="1044" y="2224"/>
                    <a:pt x="1195" y="2383"/>
                  </a:cubicBezTo>
                  <a:cubicBezTo>
                    <a:pt x="1370" y="2568"/>
                    <a:pt x="1646" y="2399"/>
                    <a:pt x="1793" y="2660"/>
                  </a:cubicBezTo>
                  <a:cubicBezTo>
                    <a:pt x="1799" y="2668"/>
                    <a:pt x="1805" y="2676"/>
                    <a:pt x="1809" y="2681"/>
                  </a:cubicBezTo>
                  <a:cubicBezTo>
                    <a:pt x="1806" y="2715"/>
                    <a:pt x="1820" y="2750"/>
                    <a:pt x="1861" y="2766"/>
                  </a:cubicBezTo>
                  <a:cubicBezTo>
                    <a:pt x="1936" y="2794"/>
                    <a:pt x="2010" y="2807"/>
                    <a:pt x="2085" y="2807"/>
                  </a:cubicBezTo>
                  <a:cubicBezTo>
                    <a:pt x="2149" y="2807"/>
                    <a:pt x="2213" y="2798"/>
                    <a:pt x="2279" y="2781"/>
                  </a:cubicBezTo>
                  <a:cubicBezTo>
                    <a:pt x="2410" y="2748"/>
                    <a:pt x="2624" y="2638"/>
                    <a:pt x="2796" y="2638"/>
                  </a:cubicBezTo>
                  <a:cubicBezTo>
                    <a:pt x="2887" y="2638"/>
                    <a:pt x="2967" y="2669"/>
                    <a:pt x="3016" y="2759"/>
                  </a:cubicBezTo>
                  <a:cubicBezTo>
                    <a:pt x="2824" y="2866"/>
                    <a:pt x="2627" y="2971"/>
                    <a:pt x="2437" y="3082"/>
                  </a:cubicBezTo>
                  <a:cubicBezTo>
                    <a:pt x="2316" y="3154"/>
                    <a:pt x="2190" y="3230"/>
                    <a:pt x="2138" y="3367"/>
                  </a:cubicBezTo>
                  <a:cubicBezTo>
                    <a:pt x="2053" y="3586"/>
                    <a:pt x="2143" y="3769"/>
                    <a:pt x="1920" y="3932"/>
                  </a:cubicBezTo>
                  <a:cubicBezTo>
                    <a:pt x="1757" y="4052"/>
                    <a:pt x="1558" y="4124"/>
                    <a:pt x="1383" y="4223"/>
                  </a:cubicBezTo>
                  <a:cubicBezTo>
                    <a:pt x="1186" y="4335"/>
                    <a:pt x="689" y="4560"/>
                    <a:pt x="781" y="4872"/>
                  </a:cubicBezTo>
                  <a:cubicBezTo>
                    <a:pt x="825" y="5023"/>
                    <a:pt x="1008" y="5116"/>
                    <a:pt x="1131" y="5188"/>
                  </a:cubicBezTo>
                  <a:cubicBezTo>
                    <a:pt x="1303" y="5291"/>
                    <a:pt x="1488" y="5373"/>
                    <a:pt x="1652" y="5490"/>
                  </a:cubicBezTo>
                  <a:cubicBezTo>
                    <a:pt x="1840" y="5620"/>
                    <a:pt x="1968" y="5802"/>
                    <a:pt x="2126" y="5963"/>
                  </a:cubicBezTo>
                  <a:cubicBezTo>
                    <a:pt x="2275" y="6113"/>
                    <a:pt x="2450" y="6237"/>
                    <a:pt x="2625" y="6352"/>
                  </a:cubicBezTo>
                  <a:cubicBezTo>
                    <a:pt x="2771" y="6451"/>
                    <a:pt x="2898" y="6526"/>
                    <a:pt x="3071" y="6563"/>
                  </a:cubicBezTo>
                  <a:cubicBezTo>
                    <a:pt x="3174" y="6584"/>
                    <a:pt x="3254" y="6583"/>
                    <a:pt x="3175" y="6683"/>
                  </a:cubicBezTo>
                  <a:cubicBezTo>
                    <a:pt x="3144" y="6724"/>
                    <a:pt x="3058" y="6746"/>
                    <a:pt x="3016" y="6776"/>
                  </a:cubicBezTo>
                  <a:cubicBezTo>
                    <a:pt x="2795" y="6928"/>
                    <a:pt x="2832" y="7081"/>
                    <a:pt x="2986" y="7221"/>
                  </a:cubicBezTo>
                  <a:cubicBezTo>
                    <a:pt x="3253" y="7462"/>
                    <a:pt x="3867" y="7658"/>
                    <a:pt x="4071" y="7706"/>
                  </a:cubicBezTo>
                  <a:cubicBezTo>
                    <a:pt x="4621" y="6886"/>
                    <a:pt x="4941" y="5899"/>
                    <a:pt x="4941" y="4839"/>
                  </a:cubicBezTo>
                  <a:cubicBezTo>
                    <a:pt x="4945" y="4805"/>
                    <a:pt x="4945" y="4773"/>
                    <a:pt x="4942" y="4741"/>
                  </a:cubicBezTo>
                  <a:cubicBezTo>
                    <a:pt x="4941" y="4687"/>
                    <a:pt x="4941" y="4635"/>
                    <a:pt x="4938" y="4582"/>
                  </a:cubicBezTo>
                  <a:cubicBezTo>
                    <a:pt x="4932" y="4482"/>
                    <a:pt x="4925" y="4383"/>
                    <a:pt x="4914" y="4285"/>
                  </a:cubicBezTo>
                  <a:cubicBezTo>
                    <a:pt x="4913" y="4263"/>
                    <a:pt x="4910" y="4241"/>
                    <a:pt x="4907" y="4220"/>
                  </a:cubicBezTo>
                  <a:cubicBezTo>
                    <a:pt x="4906" y="4200"/>
                    <a:pt x="4903" y="4183"/>
                    <a:pt x="4900" y="4165"/>
                  </a:cubicBezTo>
                  <a:cubicBezTo>
                    <a:pt x="4893" y="4108"/>
                    <a:pt x="4884" y="4052"/>
                    <a:pt x="4876" y="3997"/>
                  </a:cubicBezTo>
                  <a:cubicBezTo>
                    <a:pt x="4872" y="3980"/>
                    <a:pt x="4870" y="3960"/>
                    <a:pt x="4868" y="3943"/>
                  </a:cubicBezTo>
                  <a:cubicBezTo>
                    <a:pt x="4863" y="3918"/>
                    <a:pt x="4858" y="3891"/>
                    <a:pt x="4853" y="3867"/>
                  </a:cubicBezTo>
                  <a:cubicBezTo>
                    <a:pt x="4848" y="3839"/>
                    <a:pt x="4842" y="3810"/>
                    <a:pt x="4835" y="3782"/>
                  </a:cubicBezTo>
                  <a:cubicBezTo>
                    <a:pt x="4835" y="3781"/>
                    <a:pt x="4835" y="3778"/>
                    <a:pt x="4834" y="3777"/>
                  </a:cubicBezTo>
                  <a:cubicBezTo>
                    <a:pt x="4829" y="3758"/>
                    <a:pt x="4827" y="3740"/>
                    <a:pt x="4821" y="3721"/>
                  </a:cubicBezTo>
                  <a:cubicBezTo>
                    <a:pt x="4815" y="3700"/>
                    <a:pt x="4812" y="3679"/>
                    <a:pt x="4807" y="3658"/>
                  </a:cubicBezTo>
                  <a:cubicBezTo>
                    <a:pt x="4719" y="3280"/>
                    <a:pt x="4587" y="2915"/>
                    <a:pt x="4419" y="2574"/>
                  </a:cubicBezTo>
                  <a:cubicBezTo>
                    <a:pt x="4406" y="2547"/>
                    <a:pt x="4395" y="2522"/>
                    <a:pt x="4381" y="2498"/>
                  </a:cubicBezTo>
                  <a:cubicBezTo>
                    <a:pt x="4326" y="2392"/>
                    <a:pt x="4269" y="2287"/>
                    <a:pt x="4207" y="2187"/>
                  </a:cubicBezTo>
                  <a:cubicBezTo>
                    <a:pt x="4193" y="2162"/>
                    <a:pt x="4177" y="2139"/>
                    <a:pt x="4163" y="2115"/>
                  </a:cubicBezTo>
                  <a:cubicBezTo>
                    <a:pt x="4145" y="2087"/>
                    <a:pt x="4128" y="2060"/>
                    <a:pt x="4110" y="2032"/>
                  </a:cubicBezTo>
                  <a:cubicBezTo>
                    <a:pt x="4039" y="1922"/>
                    <a:pt x="3964" y="1816"/>
                    <a:pt x="3887" y="1713"/>
                  </a:cubicBezTo>
                  <a:cubicBezTo>
                    <a:pt x="3867" y="1687"/>
                    <a:pt x="3848" y="1665"/>
                    <a:pt x="3830" y="1640"/>
                  </a:cubicBezTo>
                  <a:lnTo>
                    <a:pt x="3767" y="1560"/>
                  </a:lnTo>
                  <a:cubicBezTo>
                    <a:pt x="3750" y="1541"/>
                    <a:pt x="3734" y="1522"/>
                    <a:pt x="3717" y="1503"/>
                  </a:cubicBezTo>
                  <a:cubicBezTo>
                    <a:pt x="3628" y="1398"/>
                    <a:pt x="3536" y="1298"/>
                    <a:pt x="3439" y="1201"/>
                  </a:cubicBezTo>
                  <a:lnTo>
                    <a:pt x="3371" y="1131"/>
                  </a:lnTo>
                  <a:cubicBezTo>
                    <a:pt x="3301" y="1065"/>
                    <a:pt x="3230" y="1000"/>
                    <a:pt x="3155" y="937"/>
                  </a:cubicBezTo>
                  <a:lnTo>
                    <a:pt x="3023" y="825"/>
                  </a:lnTo>
                  <a:cubicBezTo>
                    <a:pt x="2993" y="800"/>
                    <a:pt x="2962" y="776"/>
                    <a:pt x="2930" y="750"/>
                  </a:cubicBezTo>
                  <a:cubicBezTo>
                    <a:pt x="2907" y="733"/>
                    <a:pt x="2882" y="714"/>
                    <a:pt x="2858" y="697"/>
                  </a:cubicBezTo>
                  <a:cubicBezTo>
                    <a:pt x="2543" y="461"/>
                    <a:pt x="2201" y="263"/>
                    <a:pt x="1837" y="105"/>
                  </a:cubicBezTo>
                  <a:cubicBezTo>
                    <a:pt x="1693" y="77"/>
                    <a:pt x="1548" y="52"/>
                    <a:pt x="1402" y="33"/>
                  </a:cubicBezTo>
                  <a:cubicBezTo>
                    <a:pt x="1327" y="23"/>
                    <a:pt x="1236" y="0"/>
                    <a:pt x="1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11"/>
            <p:cNvSpPr/>
            <p:nvPr/>
          </p:nvSpPr>
          <p:spPr>
            <a:xfrm>
              <a:off x="6792629" y="1071844"/>
              <a:ext cx="278718" cy="235802"/>
            </a:xfrm>
            <a:custGeom>
              <a:avLst/>
              <a:gdLst/>
              <a:ahLst/>
              <a:cxnLst/>
              <a:rect l="l" t="t" r="r" b="b"/>
              <a:pathLst>
                <a:path w="9324" h="7889" extrusionOk="0">
                  <a:moveTo>
                    <a:pt x="8543" y="1"/>
                  </a:moveTo>
                  <a:cubicBezTo>
                    <a:pt x="8678" y="475"/>
                    <a:pt x="8751" y="976"/>
                    <a:pt x="8751" y="1493"/>
                  </a:cubicBezTo>
                  <a:cubicBezTo>
                    <a:pt x="8751" y="2609"/>
                    <a:pt x="8414" y="3645"/>
                    <a:pt x="7837" y="4508"/>
                  </a:cubicBezTo>
                  <a:cubicBezTo>
                    <a:pt x="6864" y="5959"/>
                    <a:pt x="5209" y="6916"/>
                    <a:pt x="3329" y="6916"/>
                  </a:cubicBezTo>
                  <a:cubicBezTo>
                    <a:pt x="2075" y="6916"/>
                    <a:pt x="919" y="6491"/>
                    <a:pt x="0" y="5774"/>
                  </a:cubicBezTo>
                  <a:lnTo>
                    <a:pt x="0" y="5774"/>
                  </a:lnTo>
                  <a:cubicBezTo>
                    <a:pt x="939" y="7057"/>
                    <a:pt x="2453" y="7888"/>
                    <a:pt x="4164" y="7888"/>
                  </a:cubicBezTo>
                  <a:cubicBezTo>
                    <a:pt x="5953" y="7888"/>
                    <a:pt x="7528" y="6978"/>
                    <a:pt x="8452" y="5596"/>
                  </a:cubicBezTo>
                  <a:cubicBezTo>
                    <a:pt x="9003" y="4776"/>
                    <a:pt x="9323" y="3789"/>
                    <a:pt x="9323" y="2729"/>
                  </a:cubicBezTo>
                  <a:cubicBezTo>
                    <a:pt x="9323" y="1729"/>
                    <a:pt x="9037" y="793"/>
                    <a:pt x="8543" y="1"/>
                  </a:cubicBezTo>
                  <a:close/>
                </a:path>
              </a:pathLst>
            </a:custGeom>
            <a:solidFill>
              <a:srgbClr val="FFFFFF">
                <a:alpha val="23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2.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2.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theme" Target="../theme/theme3.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720000"/>
            <a:ext cx="10272000" cy="846000"/>
          </a:xfrm>
          <a:prstGeom prst="rect">
            <a:avLst/>
          </a:prstGeom>
          <a:solidFill>
            <a:schemeClr val="lt2"/>
          </a:solid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3000"/>
              <a:buFont typeface="Chau Philomene One"/>
              <a:buNone/>
              <a:defRPr sz="3000" b="1">
                <a:solidFill>
                  <a:schemeClr val="dk1"/>
                </a:solidFill>
                <a:latin typeface="Chau Philomene One"/>
                <a:ea typeface="Chau Philomene One"/>
                <a:cs typeface="Chau Philomene One"/>
                <a:sym typeface="Chau Philomene One"/>
              </a:defRPr>
            </a:lvl1pPr>
            <a:lvl2pPr lvl="1" algn="ctr" rtl="0">
              <a:spcBef>
                <a:spcPts val="0"/>
              </a:spcBef>
              <a:spcAft>
                <a:spcPts val="0"/>
              </a:spcAft>
              <a:buClr>
                <a:schemeClr val="dk1"/>
              </a:buClr>
              <a:buSzPts val="3000"/>
              <a:buFont typeface="Chau Philomene One"/>
              <a:buNone/>
              <a:defRPr sz="3000" b="1">
                <a:solidFill>
                  <a:schemeClr val="dk1"/>
                </a:solidFill>
                <a:latin typeface="Chau Philomene One"/>
                <a:ea typeface="Chau Philomene One"/>
                <a:cs typeface="Chau Philomene One"/>
                <a:sym typeface="Chau Philomene One"/>
              </a:defRPr>
            </a:lvl2pPr>
            <a:lvl3pPr lvl="2" algn="ctr" rtl="0">
              <a:spcBef>
                <a:spcPts val="0"/>
              </a:spcBef>
              <a:spcAft>
                <a:spcPts val="0"/>
              </a:spcAft>
              <a:buClr>
                <a:schemeClr val="dk1"/>
              </a:buClr>
              <a:buSzPts val="3000"/>
              <a:buFont typeface="Chau Philomene One"/>
              <a:buNone/>
              <a:defRPr sz="3000" b="1">
                <a:solidFill>
                  <a:schemeClr val="dk1"/>
                </a:solidFill>
                <a:latin typeface="Chau Philomene One"/>
                <a:ea typeface="Chau Philomene One"/>
                <a:cs typeface="Chau Philomene One"/>
                <a:sym typeface="Chau Philomene One"/>
              </a:defRPr>
            </a:lvl3pPr>
            <a:lvl4pPr lvl="3" algn="ctr" rtl="0">
              <a:spcBef>
                <a:spcPts val="0"/>
              </a:spcBef>
              <a:spcAft>
                <a:spcPts val="0"/>
              </a:spcAft>
              <a:buClr>
                <a:schemeClr val="dk1"/>
              </a:buClr>
              <a:buSzPts val="3000"/>
              <a:buFont typeface="Chau Philomene One"/>
              <a:buNone/>
              <a:defRPr sz="3000" b="1">
                <a:solidFill>
                  <a:schemeClr val="dk1"/>
                </a:solidFill>
                <a:latin typeface="Chau Philomene One"/>
                <a:ea typeface="Chau Philomene One"/>
                <a:cs typeface="Chau Philomene One"/>
                <a:sym typeface="Chau Philomene One"/>
              </a:defRPr>
            </a:lvl4pPr>
            <a:lvl5pPr lvl="4" algn="ctr" rtl="0">
              <a:spcBef>
                <a:spcPts val="0"/>
              </a:spcBef>
              <a:spcAft>
                <a:spcPts val="0"/>
              </a:spcAft>
              <a:buClr>
                <a:schemeClr val="dk1"/>
              </a:buClr>
              <a:buSzPts val="3000"/>
              <a:buFont typeface="Chau Philomene One"/>
              <a:buNone/>
              <a:defRPr sz="3000" b="1">
                <a:solidFill>
                  <a:schemeClr val="dk1"/>
                </a:solidFill>
                <a:latin typeface="Chau Philomene One"/>
                <a:ea typeface="Chau Philomene One"/>
                <a:cs typeface="Chau Philomene One"/>
                <a:sym typeface="Chau Philomene One"/>
              </a:defRPr>
            </a:lvl5pPr>
            <a:lvl6pPr lvl="5" algn="ctr" rtl="0">
              <a:spcBef>
                <a:spcPts val="0"/>
              </a:spcBef>
              <a:spcAft>
                <a:spcPts val="0"/>
              </a:spcAft>
              <a:buClr>
                <a:schemeClr val="dk1"/>
              </a:buClr>
              <a:buSzPts val="3000"/>
              <a:buFont typeface="Chau Philomene One"/>
              <a:buNone/>
              <a:defRPr sz="3000" b="1">
                <a:solidFill>
                  <a:schemeClr val="dk1"/>
                </a:solidFill>
                <a:latin typeface="Chau Philomene One"/>
                <a:ea typeface="Chau Philomene One"/>
                <a:cs typeface="Chau Philomene One"/>
                <a:sym typeface="Chau Philomene One"/>
              </a:defRPr>
            </a:lvl6pPr>
            <a:lvl7pPr lvl="6" algn="ctr" rtl="0">
              <a:spcBef>
                <a:spcPts val="0"/>
              </a:spcBef>
              <a:spcAft>
                <a:spcPts val="0"/>
              </a:spcAft>
              <a:buClr>
                <a:schemeClr val="dk1"/>
              </a:buClr>
              <a:buSzPts val="3000"/>
              <a:buFont typeface="Chau Philomene One"/>
              <a:buNone/>
              <a:defRPr sz="3000" b="1">
                <a:solidFill>
                  <a:schemeClr val="dk1"/>
                </a:solidFill>
                <a:latin typeface="Chau Philomene One"/>
                <a:ea typeface="Chau Philomene One"/>
                <a:cs typeface="Chau Philomene One"/>
                <a:sym typeface="Chau Philomene One"/>
              </a:defRPr>
            </a:lvl7pPr>
            <a:lvl8pPr lvl="7" algn="ctr" rtl="0">
              <a:spcBef>
                <a:spcPts val="0"/>
              </a:spcBef>
              <a:spcAft>
                <a:spcPts val="0"/>
              </a:spcAft>
              <a:buClr>
                <a:schemeClr val="dk1"/>
              </a:buClr>
              <a:buSzPts val="3000"/>
              <a:buFont typeface="Chau Philomene One"/>
              <a:buNone/>
              <a:defRPr sz="3000" b="1">
                <a:solidFill>
                  <a:schemeClr val="dk1"/>
                </a:solidFill>
                <a:latin typeface="Chau Philomene One"/>
                <a:ea typeface="Chau Philomene One"/>
                <a:cs typeface="Chau Philomene One"/>
                <a:sym typeface="Chau Philomene One"/>
              </a:defRPr>
            </a:lvl8pPr>
            <a:lvl9pPr lvl="8" algn="ctr" rtl="0">
              <a:spcBef>
                <a:spcPts val="0"/>
              </a:spcBef>
              <a:spcAft>
                <a:spcPts val="0"/>
              </a:spcAft>
              <a:buClr>
                <a:schemeClr val="dk1"/>
              </a:buClr>
              <a:buSzPts val="3000"/>
              <a:buFont typeface="Chau Philomene One"/>
              <a:buNone/>
              <a:defRPr sz="3000" b="1">
                <a:solidFill>
                  <a:schemeClr val="dk1"/>
                </a:solidFill>
                <a:latin typeface="Chau Philomene One"/>
                <a:ea typeface="Chau Philomene One"/>
                <a:cs typeface="Chau Philomene One"/>
                <a:sym typeface="Chau Philomene One"/>
              </a:defRPr>
            </a:lvl9pPr>
          </a:lstStyle>
          <a:p>
            <a:endParaRPr/>
          </a:p>
        </p:txBody>
      </p:sp>
      <p:sp>
        <p:nvSpPr>
          <p:cNvPr id="7" name="Google Shape;7;p1"/>
          <p:cNvSpPr txBox="1">
            <a:spLocks noGrp="1"/>
          </p:cNvSpPr>
          <p:nvPr>
            <p:ph type="body" idx="1"/>
          </p:nvPr>
        </p:nvSpPr>
        <p:spPr>
          <a:xfrm>
            <a:off x="960000" y="1566000"/>
            <a:ext cx="10272000" cy="45720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Bellota Text"/>
              <a:buChar char="●"/>
              <a:defRPr>
                <a:solidFill>
                  <a:schemeClr val="dk1"/>
                </a:solidFill>
                <a:latin typeface="Bellota Text"/>
                <a:ea typeface="Bellota Text"/>
                <a:cs typeface="Bellota Text"/>
                <a:sym typeface="Bellota Text"/>
              </a:defRPr>
            </a:lvl1pPr>
            <a:lvl2pPr marL="914400" lvl="1" indent="-317500">
              <a:lnSpc>
                <a:spcPct val="100000"/>
              </a:lnSpc>
              <a:spcBef>
                <a:spcPts val="0"/>
              </a:spcBef>
              <a:spcAft>
                <a:spcPts val="0"/>
              </a:spcAft>
              <a:buClr>
                <a:schemeClr val="dk1"/>
              </a:buClr>
              <a:buSzPts val="1400"/>
              <a:buFont typeface="Bellota Text"/>
              <a:buChar char="○"/>
              <a:defRPr>
                <a:solidFill>
                  <a:schemeClr val="dk1"/>
                </a:solidFill>
                <a:latin typeface="Bellota Text"/>
                <a:ea typeface="Bellota Text"/>
                <a:cs typeface="Bellota Text"/>
                <a:sym typeface="Bellota Text"/>
              </a:defRPr>
            </a:lvl2pPr>
            <a:lvl3pPr marL="1371600" lvl="2" indent="-317500">
              <a:lnSpc>
                <a:spcPct val="100000"/>
              </a:lnSpc>
              <a:spcBef>
                <a:spcPts val="0"/>
              </a:spcBef>
              <a:spcAft>
                <a:spcPts val="0"/>
              </a:spcAft>
              <a:buClr>
                <a:schemeClr val="dk1"/>
              </a:buClr>
              <a:buSzPts val="1400"/>
              <a:buFont typeface="Bellota Text"/>
              <a:buChar char="■"/>
              <a:defRPr>
                <a:solidFill>
                  <a:schemeClr val="dk1"/>
                </a:solidFill>
                <a:latin typeface="Bellota Text"/>
                <a:ea typeface="Bellota Text"/>
                <a:cs typeface="Bellota Text"/>
                <a:sym typeface="Bellota Text"/>
              </a:defRPr>
            </a:lvl3pPr>
            <a:lvl4pPr marL="1828800" lvl="3" indent="-317500">
              <a:lnSpc>
                <a:spcPct val="100000"/>
              </a:lnSpc>
              <a:spcBef>
                <a:spcPts val="0"/>
              </a:spcBef>
              <a:spcAft>
                <a:spcPts val="0"/>
              </a:spcAft>
              <a:buClr>
                <a:schemeClr val="dk1"/>
              </a:buClr>
              <a:buSzPts val="1400"/>
              <a:buFont typeface="Bellota Text"/>
              <a:buChar char="●"/>
              <a:defRPr>
                <a:solidFill>
                  <a:schemeClr val="dk1"/>
                </a:solidFill>
                <a:latin typeface="Bellota Text"/>
                <a:ea typeface="Bellota Text"/>
                <a:cs typeface="Bellota Text"/>
                <a:sym typeface="Bellota Text"/>
              </a:defRPr>
            </a:lvl4pPr>
            <a:lvl5pPr marL="2286000" lvl="4" indent="-317500">
              <a:lnSpc>
                <a:spcPct val="100000"/>
              </a:lnSpc>
              <a:spcBef>
                <a:spcPts val="0"/>
              </a:spcBef>
              <a:spcAft>
                <a:spcPts val="0"/>
              </a:spcAft>
              <a:buClr>
                <a:schemeClr val="dk1"/>
              </a:buClr>
              <a:buSzPts val="1400"/>
              <a:buFont typeface="Bellota Text"/>
              <a:buChar char="○"/>
              <a:defRPr>
                <a:solidFill>
                  <a:schemeClr val="dk1"/>
                </a:solidFill>
                <a:latin typeface="Bellota Text"/>
                <a:ea typeface="Bellota Text"/>
                <a:cs typeface="Bellota Text"/>
                <a:sym typeface="Bellota Text"/>
              </a:defRPr>
            </a:lvl5pPr>
            <a:lvl6pPr marL="2743200" lvl="5" indent="-317500">
              <a:lnSpc>
                <a:spcPct val="100000"/>
              </a:lnSpc>
              <a:spcBef>
                <a:spcPts val="0"/>
              </a:spcBef>
              <a:spcAft>
                <a:spcPts val="0"/>
              </a:spcAft>
              <a:buClr>
                <a:schemeClr val="dk1"/>
              </a:buClr>
              <a:buSzPts val="1400"/>
              <a:buFont typeface="Bellota Text"/>
              <a:buChar char="■"/>
              <a:defRPr>
                <a:solidFill>
                  <a:schemeClr val="dk1"/>
                </a:solidFill>
                <a:latin typeface="Bellota Text"/>
                <a:ea typeface="Bellota Text"/>
                <a:cs typeface="Bellota Text"/>
                <a:sym typeface="Bellota Text"/>
              </a:defRPr>
            </a:lvl6pPr>
            <a:lvl7pPr marL="3200400" lvl="6" indent="-317500">
              <a:lnSpc>
                <a:spcPct val="100000"/>
              </a:lnSpc>
              <a:spcBef>
                <a:spcPts val="0"/>
              </a:spcBef>
              <a:spcAft>
                <a:spcPts val="0"/>
              </a:spcAft>
              <a:buClr>
                <a:schemeClr val="dk1"/>
              </a:buClr>
              <a:buSzPts val="1400"/>
              <a:buFont typeface="Bellota Text"/>
              <a:buChar char="●"/>
              <a:defRPr>
                <a:solidFill>
                  <a:schemeClr val="dk1"/>
                </a:solidFill>
                <a:latin typeface="Bellota Text"/>
                <a:ea typeface="Bellota Text"/>
                <a:cs typeface="Bellota Text"/>
                <a:sym typeface="Bellota Text"/>
              </a:defRPr>
            </a:lvl7pPr>
            <a:lvl8pPr marL="3657600" lvl="7" indent="-317500">
              <a:lnSpc>
                <a:spcPct val="100000"/>
              </a:lnSpc>
              <a:spcBef>
                <a:spcPts val="0"/>
              </a:spcBef>
              <a:spcAft>
                <a:spcPts val="0"/>
              </a:spcAft>
              <a:buClr>
                <a:schemeClr val="dk1"/>
              </a:buClr>
              <a:buSzPts val="1400"/>
              <a:buFont typeface="Bellota Text"/>
              <a:buChar char="○"/>
              <a:defRPr>
                <a:solidFill>
                  <a:schemeClr val="dk1"/>
                </a:solidFill>
                <a:latin typeface="Bellota Text"/>
                <a:ea typeface="Bellota Text"/>
                <a:cs typeface="Bellota Text"/>
                <a:sym typeface="Bellota Text"/>
              </a:defRPr>
            </a:lvl8pPr>
            <a:lvl9pPr marL="4114800" lvl="8" indent="-317500">
              <a:lnSpc>
                <a:spcPct val="100000"/>
              </a:lnSpc>
              <a:spcBef>
                <a:spcPts val="0"/>
              </a:spcBef>
              <a:spcAft>
                <a:spcPts val="0"/>
              </a:spcAft>
              <a:buClr>
                <a:schemeClr val="dk1"/>
              </a:buClr>
              <a:buSzPts val="1400"/>
              <a:buFont typeface="Bellota Text"/>
              <a:buChar char="■"/>
              <a:defRPr>
                <a:solidFill>
                  <a:schemeClr val="dk1"/>
                </a:solidFill>
                <a:latin typeface="Bellota Text"/>
                <a:ea typeface="Bellota Text"/>
                <a:cs typeface="Bellota Text"/>
                <a:sym typeface="Bellota Tex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6"/>
            <a:ext cx="1051560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3"/>
            <a:ext cx="2743200" cy="365124"/>
          </a:xfrm>
          <a:prstGeom prst="rect">
            <a:avLst/>
          </a:prstGeom>
        </p:spPr>
        <p:txBody>
          <a:bodyPr vert="horz" lIns="91440" tIns="45720" rIns="91440" bIns="45720" rtlCol="0" anchor="ctr"/>
          <a:lstStyle>
            <a:lvl1pPr algn="l">
              <a:defRPr sz="1190">
                <a:solidFill>
                  <a:schemeClr val="tx1">
                    <a:tint val="75000"/>
                  </a:schemeClr>
                </a:solidFill>
              </a:defRPr>
            </a:lvl1pPr>
          </a:lstStyle>
          <a:p>
            <a:fld id="{808040E2-36BE-486F-A9B7-0B76B9FD3A34}" type="datetimeFigureOut">
              <a:rPr lang="en-US" smtClean="0"/>
              <a:t>4/29/2026</a:t>
            </a:fld>
            <a:endParaRPr lang="en-US"/>
          </a:p>
        </p:txBody>
      </p:sp>
      <p:sp>
        <p:nvSpPr>
          <p:cNvPr id="5" name="Footer Placeholder 4"/>
          <p:cNvSpPr>
            <a:spLocks noGrp="1"/>
          </p:cNvSpPr>
          <p:nvPr>
            <p:ph type="ftr" sz="quarter" idx="3"/>
          </p:nvPr>
        </p:nvSpPr>
        <p:spPr>
          <a:xfrm>
            <a:off x="4038600" y="6356353"/>
            <a:ext cx="4114800" cy="365124"/>
          </a:xfrm>
          <a:prstGeom prst="rect">
            <a:avLst/>
          </a:prstGeom>
        </p:spPr>
        <p:txBody>
          <a:bodyPr vert="horz" lIns="91440" tIns="45720" rIns="91440" bIns="45720" rtlCol="0" anchor="ctr"/>
          <a:lstStyle>
            <a:lvl1pPr algn="ctr">
              <a:defRPr sz="119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3"/>
            <a:ext cx="2743200" cy="365124"/>
          </a:xfrm>
          <a:prstGeom prst="rect">
            <a:avLst/>
          </a:prstGeom>
        </p:spPr>
        <p:txBody>
          <a:bodyPr vert="horz" lIns="91440" tIns="45720" rIns="91440" bIns="45720" rtlCol="0" anchor="ctr"/>
          <a:lstStyle>
            <a:lvl1pPr algn="r">
              <a:defRPr sz="1190">
                <a:solidFill>
                  <a:schemeClr val="tx1">
                    <a:tint val="75000"/>
                  </a:schemeClr>
                </a:solidFill>
              </a:defRPr>
            </a:lvl1pPr>
          </a:lstStyle>
          <a:p>
            <a:fld id="{59DF92AE-AAB1-4310-A344-6D9A8305FC71}" type="slidenum">
              <a:rPr lang="en-US" smtClean="0"/>
              <a:t>‹#›</a:t>
            </a:fld>
            <a:endParaRPr lang="en-US"/>
          </a:p>
        </p:txBody>
      </p:sp>
      <p:pic>
        <p:nvPicPr>
          <p:cNvPr id="8" name="Picture 7" descr="Logo&#10;&#10;Description automatically generated"/>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174883" y="-406589"/>
            <a:ext cx="3174884" cy="3149609"/>
          </a:xfrm>
          <a:prstGeom prst="rect">
            <a:avLst/>
          </a:prstGeom>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06780" rtl="0" eaLnBrk="1" latinLnBrk="0" hangingPunct="1">
        <a:lnSpc>
          <a:spcPct val="90000"/>
        </a:lnSpc>
        <a:spcBef>
          <a:spcPct val="0"/>
        </a:spcBef>
        <a:buNone/>
        <a:defRPr sz="4365" kern="1200">
          <a:solidFill>
            <a:schemeClr val="tx1"/>
          </a:solidFill>
          <a:latin typeface="+mj-lt"/>
          <a:ea typeface="+mj-ea"/>
          <a:cs typeface="+mj-cs"/>
        </a:defRPr>
      </a:lvl1pPr>
    </p:titleStyle>
    <p:bodyStyle>
      <a:lvl1pPr marL="226695" indent="-226695" algn="l" defTabSz="906780" rtl="0" eaLnBrk="1" latinLnBrk="0" hangingPunct="1">
        <a:lnSpc>
          <a:spcPct val="90000"/>
        </a:lnSpc>
        <a:spcBef>
          <a:spcPts val="990"/>
        </a:spcBef>
        <a:buFont typeface="Arial" panose="020B0604020202020204" pitchFamily="34" charset="0"/>
        <a:buChar char="•"/>
        <a:defRPr sz="2775" kern="1200">
          <a:solidFill>
            <a:schemeClr val="tx1"/>
          </a:solidFill>
          <a:latin typeface="+mn-lt"/>
          <a:ea typeface="+mn-ea"/>
          <a:cs typeface="+mn-cs"/>
        </a:defRPr>
      </a:lvl1pPr>
      <a:lvl2pPr marL="680085" indent="-226695" algn="l" defTabSz="906780" rtl="0" eaLnBrk="1" latinLnBrk="0" hangingPunct="1">
        <a:lnSpc>
          <a:spcPct val="90000"/>
        </a:lnSpc>
        <a:spcBef>
          <a:spcPts val="495"/>
        </a:spcBef>
        <a:buFont typeface="Arial" panose="020B0604020202020204" pitchFamily="34" charset="0"/>
        <a:buChar char="•"/>
        <a:defRPr sz="2380" kern="1200">
          <a:solidFill>
            <a:schemeClr val="tx1"/>
          </a:solidFill>
          <a:latin typeface="+mn-lt"/>
          <a:ea typeface="+mn-ea"/>
          <a:cs typeface="+mn-cs"/>
        </a:defRPr>
      </a:lvl2pPr>
      <a:lvl3pPr marL="1134110" indent="-226695" algn="l" defTabSz="906780" rtl="0" eaLnBrk="1" latinLnBrk="0" hangingPunct="1">
        <a:lnSpc>
          <a:spcPct val="90000"/>
        </a:lnSpc>
        <a:spcBef>
          <a:spcPts val="495"/>
        </a:spcBef>
        <a:buFont typeface="Arial" panose="020B0604020202020204" pitchFamily="34" charset="0"/>
        <a:buChar char="•"/>
        <a:defRPr sz="1985" kern="1200">
          <a:solidFill>
            <a:schemeClr val="tx1"/>
          </a:solidFill>
          <a:latin typeface="+mn-lt"/>
          <a:ea typeface="+mn-ea"/>
          <a:cs typeface="+mn-cs"/>
        </a:defRPr>
      </a:lvl3pPr>
      <a:lvl4pPr marL="1587500" indent="-226695" algn="l" defTabSz="906780"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4pPr>
      <a:lvl5pPr marL="2040890" indent="-226695" algn="l" defTabSz="906780"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5pPr>
      <a:lvl6pPr marL="2494280" indent="-226695" algn="l" defTabSz="906780"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6pPr>
      <a:lvl7pPr marL="2947670" indent="-226695" algn="l" defTabSz="906780"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7pPr>
      <a:lvl8pPr marL="3401695" indent="-226695" algn="l" defTabSz="906780"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8pPr>
      <a:lvl9pPr marL="3855085" indent="-226695" algn="l" defTabSz="906780"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9pPr>
    </p:bodyStyle>
    <p:otherStyle>
      <a:defPPr>
        <a:defRPr lang="en-US"/>
      </a:defPPr>
      <a:lvl1pPr marL="0" algn="l" defTabSz="906780" rtl="0" eaLnBrk="1" latinLnBrk="0" hangingPunct="1">
        <a:defRPr sz="1785" kern="1200">
          <a:solidFill>
            <a:schemeClr val="tx1"/>
          </a:solidFill>
          <a:latin typeface="+mn-lt"/>
          <a:ea typeface="+mn-ea"/>
          <a:cs typeface="+mn-cs"/>
        </a:defRPr>
      </a:lvl1pPr>
      <a:lvl2pPr marL="453390" algn="l" defTabSz="906780" rtl="0" eaLnBrk="1" latinLnBrk="0" hangingPunct="1">
        <a:defRPr sz="1785" kern="1200">
          <a:solidFill>
            <a:schemeClr val="tx1"/>
          </a:solidFill>
          <a:latin typeface="+mn-lt"/>
          <a:ea typeface="+mn-ea"/>
          <a:cs typeface="+mn-cs"/>
        </a:defRPr>
      </a:lvl2pPr>
      <a:lvl3pPr marL="906780" algn="l" defTabSz="906780" rtl="0" eaLnBrk="1" latinLnBrk="0" hangingPunct="1">
        <a:defRPr sz="1785" kern="1200">
          <a:solidFill>
            <a:schemeClr val="tx1"/>
          </a:solidFill>
          <a:latin typeface="+mn-lt"/>
          <a:ea typeface="+mn-ea"/>
          <a:cs typeface="+mn-cs"/>
        </a:defRPr>
      </a:lvl3pPr>
      <a:lvl4pPr marL="1360805" algn="l" defTabSz="906780" rtl="0" eaLnBrk="1" latinLnBrk="0" hangingPunct="1">
        <a:defRPr sz="1785" kern="1200">
          <a:solidFill>
            <a:schemeClr val="tx1"/>
          </a:solidFill>
          <a:latin typeface="+mn-lt"/>
          <a:ea typeface="+mn-ea"/>
          <a:cs typeface="+mn-cs"/>
        </a:defRPr>
      </a:lvl4pPr>
      <a:lvl5pPr marL="1814195" algn="l" defTabSz="906780" rtl="0" eaLnBrk="1" latinLnBrk="0" hangingPunct="1">
        <a:defRPr sz="1785" kern="1200">
          <a:solidFill>
            <a:schemeClr val="tx1"/>
          </a:solidFill>
          <a:latin typeface="+mn-lt"/>
          <a:ea typeface="+mn-ea"/>
          <a:cs typeface="+mn-cs"/>
        </a:defRPr>
      </a:lvl5pPr>
      <a:lvl6pPr marL="2267585" algn="l" defTabSz="906780" rtl="0" eaLnBrk="1" latinLnBrk="0" hangingPunct="1">
        <a:defRPr sz="1785" kern="1200">
          <a:solidFill>
            <a:schemeClr val="tx1"/>
          </a:solidFill>
          <a:latin typeface="+mn-lt"/>
          <a:ea typeface="+mn-ea"/>
          <a:cs typeface="+mn-cs"/>
        </a:defRPr>
      </a:lvl6pPr>
      <a:lvl7pPr marL="2720975" algn="l" defTabSz="906780" rtl="0" eaLnBrk="1" latinLnBrk="0" hangingPunct="1">
        <a:defRPr sz="1785" kern="1200">
          <a:solidFill>
            <a:schemeClr val="tx1"/>
          </a:solidFill>
          <a:latin typeface="+mn-lt"/>
          <a:ea typeface="+mn-ea"/>
          <a:cs typeface="+mn-cs"/>
        </a:defRPr>
      </a:lvl7pPr>
      <a:lvl8pPr marL="3175000" algn="l" defTabSz="906780" rtl="0" eaLnBrk="1" latinLnBrk="0" hangingPunct="1">
        <a:defRPr sz="1785" kern="1200">
          <a:solidFill>
            <a:schemeClr val="tx1"/>
          </a:solidFill>
          <a:latin typeface="+mn-lt"/>
          <a:ea typeface="+mn-ea"/>
          <a:cs typeface="+mn-cs"/>
        </a:defRPr>
      </a:lvl8pPr>
      <a:lvl9pPr marL="3628390" algn="l" defTabSz="906780" rtl="0" eaLnBrk="1" latinLnBrk="0" hangingPunct="1">
        <a:defRPr sz="178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190">
                <a:solidFill>
                  <a:schemeClr val="tx1">
                    <a:tint val="75000"/>
                  </a:schemeClr>
                </a:solidFill>
              </a:defRPr>
            </a:lvl1pPr>
          </a:lstStyle>
          <a:p>
            <a:fld id="{808040E2-36BE-486F-A9B7-0B76B9FD3A34}" type="datetimeFigureOut">
              <a:rPr lang="en-US" smtClean="0"/>
              <a:t>4/29/2026</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19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190">
                <a:solidFill>
                  <a:schemeClr val="tx1">
                    <a:tint val="75000"/>
                  </a:schemeClr>
                </a:solidFill>
              </a:defRPr>
            </a:lvl1pPr>
          </a:lstStyle>
          <a:p>
            <a:fld id="{59DF92AE-AAB1-4310-A344-6D9A8305FC71}" type="slidenum">
              <a:rPr lang="en-US" smtClean="0"/>
              <a:t>‹#›</a:t>
            </a:fld>
            <a:endParaRPr lang="en-US"/>
          </a:p>
        </p:txBody>
      </p:sp>
      <p:pic>
        <p:nvPicPr>
          <p:cNvPr id="8" name="Picture 7" descr="Logo&#10;&#10;Description automatically generated"/>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174883" y="-406590"/>
            <a:ext cx="3174884" cy="3149609"/>
          </a:xfrm>
          <a:prstGeom prst="rect">
            <a:avLst/>
          </a:prstGeom>
        </p:spPr>
      </p:pic>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Lst>
  <p:txStyles>
    <p:titleStyle>
      <a:lvl1pPr algn="l" defTabSz="907415" rtl="0" eaLnBrk="1" latinLnBrk="0" hangingPunct="1">
        <a:lnSpc>
          <a:spcPct val="90000"/>
        </a:lnSpc>
        <a:spcBef>
          <a:spcPct val="0"/>
        </a:spcBef>
        <a:buNone/>
        <a:defRPr sz="4365" kern="1200">
          <a:solidFill>
            <a:schemeClr val="tx1"/>
          </a:solidFill>
          <a:latin typeface="+mj-lt"/>
          <a:ea typeface="+mj-ea"/>
          <a:cs typeface="+mj-cs"/>
        </a:defRPr>
      </a:lvl1pPr>
    </p:titleStyle>
    <p:bodyStyle>
      <a:lvl1pPr marL="226695" indent="-226695" algn="l" defTabSz="907415" rtl="0" eaLnBrk="1" latinLnBrk="0" hangingPunct="1">
        <a:lnSpc>
          <a:spcPct val="90000"/>
        </a:lnSpc>
        <a:spcBef>
          <a:spcPts val="990"/>
        </a:spcBef>
        <a:buFont typeface="Arial" panose="020B0604020202020204" pitchFamily="34" charset="0"/>
        <a:buChar char="•"/>
        <a:defRPr sz="2780" kern="1200">
          <a:solidFill>
            <a:schemeClr val="tx1"/>
          </a:solidFill>
          <a:latin typeface="+mn-lt"/>
          <a:ea typeface="+mn-ea"/>
          <a:cs typeface="+mn-cs"/>
        </a:defRPr>
      </a:lvl1pPr>
      <a:lvl2pPr marL="680085" indent="-226695" algn="l" defTabSz="907415" rtl="0" eaLnBrk="1" latinLnBrk="0" hangingPunct="1">
        <a:lnSpc>
          <a:spcPct val="90000"/>
        </a:lnSpc>
        <a:spcBef>
          <a:spcPts val="495"/>
        </a:spcBef>
        <a:buFont typeface="Arial" panose="020B0604020202020204" pitchFamily="34" charset="0"/>
        <a:buChar char="•"/>
        <a:defRPr sz="2380" kern="1200">
          <a:solidFill>
            <a:schemeClr val="tx1"/>
          </a:solidFill>
          <a:latin typeface="+mn-lt"/>
          <a:ea typeface="+mn-ea"/>
          <a:cs typeface="+mn-cs"/>
        </a:defRPr>
      </a:lvl2pPr>
      <a:lvl3pPr marL="1134110" indent="-226695" algn="l" defTabSz="907415" rtl="0" eaLnBrk="1" latinLnBrk="0" hangingPunct="1">
        <a:lnSpc>
          <a:spcPct val="90000"/>
        </a:lnSpc>
        <a:spcBef>
          <a:spcPts val="495"/>
        </a:spcBef>
        <a:buFont typeface="Arial" panose="020B0604020202020204" pitchFamily="34" charset="0"/>
        <a:buChar char="•"/>
        <a:defRPr sz="1985" kern="1200">
          <a:solidFill>
            <a:schemeClr val="tx1"/>
          </a:solidFill>
          <a:latin typeface="+mn-lt"/>
          <a:ea typeface="+mn-ea"/>
          <a:cs typeface="+mn-cs"/>
        </a:defRPr>
      </a:lvl3pPr>
      <a:lvl4pPr marL="1587500" indent="-226695" algn="l" defTabSz="907415"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4pPr>
      <a:lvl5pPr marL="2040890" indent="-226695" algn="l" defTabSz="907415"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5pPr>
      <a:lvl6pPr marL="2494280" indent="-226695" algn="l" defTabSz="907415"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6pPr>
      <a:lvl7pPr marL="2948305" indent="-226695" algn="l" defTabSz="907415"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7pPr>
      <a:lvl8pPr marL="3401695" indent="-226695" algn="l" defTabSz="907415"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8pPr>
      <a:lvl9pPr marL="3855085" indent="-226695" algn="l" defTabSz="907415" rtl="0" eaLnBrk="1" latinLnBrk="0" hangingPunct="1">
        <a:lnSpc>
          <a:spcPct val="90000"/>
        </a:lnSpc>
        <a:spcBef>
          <a:spcPts val="495"/>
        </a:spcBef>
        <a:buFont typeface="Arial" panose="020B0604020202020204" pitchFamily="34" charset="0"/>
        <a:buChar char="•"/>
        <a:defRPr sz="1785" kern="1200">
          <a:solidFill>
            <a:schemeClr val="tx1"/>
          </a:solidFill>
          <a:latin typeface="+mn-lt"/>
          <a:ea typeface="+mn-ea"/>
          <a:cs typeface="+mn-cs"/>
        </a:defRPr>
      </a:lvl9pPr>
    </p:bodyStyle>
    <p:otherStyle>
      <a:defPPr>
        <a:defRPr lang="en-US"/>
      </a:defPPr>
      <a:lvl1pPr marL="0" algn="l" defTabSz="907415" rtl="0" eaLnBrk="1" latinLnBrk="0" hangingPunct="1">
        <a:defRPr sz="1785" kern="1200">
          <a:solidFill>
            <a:schemeClr val="tx1"/>
          </a:solidFill>
          <a:latin typeface="+mn-lt"/>
          <a:ea typeface="+mn-ea"/>
          <a:cs typeface="+mn-cs"/>
        </a:defRPr>
      </a:lvl1pPr>
      <a:lvl2pPr marL="453390" algn="l" defTabSz="907415" rtl="0" eaLnBrk="1" latinLnBrk="0" hangingPunct="1">
        <a:defRPr sz="1785" kern="1200">
          <a:solidFill>
            <a:schemeClr val="tx1"/>
          </a:solidFill>
          <a:latin typeface="+mn-lt"/>
          <a:ea typeface="+mn-ea"/>
          <a:cs typeface="+mn-cs"/>
        </a:defRPr>
      </a:lvl2pPr>
      <a:lvl3pPr marL="907415" algn="l" defTabSz="907415" rtl="0" eaLnBrk="1" latinLnBrk="0" hangingPunct="1">
        <a:defRPr sz="1785" kern="1200">
          <a:solidFill>
            <a:schemeClr val="tx1"/>
          </a:solidFill>
          <a:latin typeface="+mn-lt"/>
          <a:ea typeface="+mn-ea"/>
          <a:cs typeface="+mn-cs"/>
        </a:defRPr>
      </a:lvl3pPr>
      <a:lvl4pPr marL="1360805" algn="l" defTabSz="907415" rtl="0" eaLnBrk="1" latinLnBrk="0" hangingPunct="1">
        <a:defRPr sz="1785" kern="1200">
          <a:solidFill>
            <a:schemeClr val="tx1"/>
          </a:solidFill>
          <a:latin typeface="+mn-lt"/>
          <a:ea typeface="+mn-ea"/>
          <a:cs typeface="+mn-cs"/>
        </a:defRPr>
      </a:lvl4pPr>
      <a:lvl5pPr marL="1814195" algn="l" defTabSz="907415" rtl="0" eaLnBrk="1" latinLnBrk="0" hangingPunct="1">
        <a:defRPr sz="1785" kern="1200">
          <a:solidFill>
            <a:schemeClr val="tx1"/>
          </a:solidFill>
          <a:latin typeface="+mn-lt"/>
          <a:ea typeface="+mn-ea"/>
          <a:cs typeface="+mn-cs"/>
        </a:defRPr>
      </a:lvl5pPr>
      <a:lvl6pPr marL="2267585" algn="l" defTabSz="907415" rtl="0" eaLnBrk="1" latinLnBrk="0" hangingPunct="1">
        <a:defRPr sz="1785" kern="1200">
          <a:solidFill>
            <a:schemeClr val="tx1"/>
          </a:solidFill>
          <a:latin typeface="+mn-lt"/>
          <a:ea typeface="+mn-ea"/>
          <a:cs typeface="+mn-cs"/>
        </a:defRPr>
      </a:lvl6pPr>
      <a:lvl7pPr marL="2721610" algn="l" defTabSz="907415" rtl="0" eaLnBrk="1" latinLnBrk="0" hangingPunct="1">
        <a:defRPr sz="1785" kern="1200">
          <a:solidFill>
            <a:schemeClr val="tx1"/>
          </a:solidFill>
          <a:latin typeface="+mn-lt"/>
          <a:ea typeface="+mn-ea"/>
          <a:cs typeface="+mn-cs"/>
        </a:defRPr>
      </a:lvl7pPr>
      <a:lvl8pPr marL="3175000" algn="l" defTabSz="907415" rtl="0" eaLnBrk="1" latinLnBrk="0" hangingPunct="1">
        <a:defRPr sz="1785" kern="1200">
          <a:solidFill>
            <a:schemeClr val="tx1"/>
          </a:solidFill>
          <a:latin typeface="+mn-lt"/>
          <a:ea typeface="+mn-ea"/>
          <a:cs typeface="+mn-cs"/>
        </a:defRPr>
      </a:lvl8pPr>
      <a:lvl9pPr marL="3628390" algn="l" defTabSz="907415" rtl="0" eaLnBrk="1" latinLnBrk="0" hangingPunct="1">
        <a:defRPr sz="17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7.sv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2.wav"/><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33.sv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27.png"/><Relationship Id="rId4" Type="http://schemas.openxmlformats.org/officeDocument/2006/relationships/image" Target="../media/image8.svg"/></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5.pn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7.png"/><Relationship Id="rId4" Type="http://schemas.openxmlformats.org/officeDocument/2006/relationships/image" Target="../media/image8.svg"/></Relationships>
</file>

<file path=ppt/slides/_rels/slide19.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27.png"/><Relationship Id="rId4" Type="http://schemas.openxmlformats.org/officeDocument/2006/relationships/image" Target="../media/image8.sv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8.png"/><Relationship Id="rId1" Type="http://schemas.openxmlformats.org/officeDocument/2006/relationships/slideLayout" Target="../slideLayouts/slideLayout31.xml"/><Relationship Id="rId4" Type="http://schemas.openxmlformats.org/officeDocument/2006/relationships/image" Target="../media/image15.sv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9.xml"/><Relationship Id="rId4" Type="http://schemas.openxmlformats.org/officeDocument/2006/relationships/image" Target="../media/image38.svg"/></Relationships>
</file>

<file path=ppt/slides/_rels/slide24.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49.xml"/><Relationship Id="rId6" Type="http://schemas.openxmlformats.org/officeDocument/2006/relationships/image" Target="../media/image42.svg"/><Relationship Id="rId5" Type="http://schemas.openxmlformats.org/officeDocument/2006/relationships/image" Target="../media/image34.png"/><Relationship Id="rId4" Type="http://schemas.openxmlformats.org/officeDocument/2006/relationships/image" Target="../media/image40.svg"/></Relationships>
</file>

<file path=ppt/slides/_rels/slide25.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2.svg"/><Relationship Id="rId3" Type="http://schemas.openxmlformats.org/officeDocument/2006/relationships/image" Target="../media/image40.svg"/><Relationship Id="rId7" Type="http://schemas.openxmlformats.org/officeDocument/2006/relationships/image" Target="../media/image48.svg"/><Relationship Id="rId12"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9.xml"/><Relationship Id="rId6" Type="http://schemas.openxmlformats.org/officeDocument/2006/relationships/image" Target="../media/image37.png"/><Relationship Id="rId11" Type="http://schemas.openxmlformats.org/officeDocument/2006/relationships/image" Target="../media/image44.svg"/><Relationship Id="rId5" Type="http://schemas.openxmlformats.org/officeDocument/2006/relationships/image" Target="../media/image46.svg"/><Relationship Id="rId10" Type="http://schemas.openxmlformats.org/officeDocument/2006/relationships/image" Target="../media/image35.png"/><Relationship Id="rId4" Type="http://schemas.openxmlformats.org/officeDocument/2006/relationships/image" Target="../media/image36.png"/><Relationship Id="rId9" Type="http://schemas.openxmlformats.org/officeDocument/2006/relationships/image" Target="../media/image39.png"/></Relationships>
</file>

<file path=ppt/slides/_rels/slide26.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9.xml"/><Relationship Id="rId18" Type="http://schemas.openxmlformats.org/officeDocument/2006/relationships/image" Target="../media/image45.png"/><Relationship Id="rId3" Type="http://schemas.openxmlformats.org/officeDocument/2006/relationships/image" Target="../media/image44.svg"/><Relationship Id="rId7" Type="http://schemas.openxmlformats.org/officeDocument/2006/relationships/image" Target="../media/image52.svg"/><Relationship Id="rId12" Type="http://schemas.openxmlformats.org/officeDocument/2006/relationships/slide" Target="slide36.xml"/><Relationship Id="rId17" Type="http://schemas.openxmlformats.org/officeDocument/2006/relationships/image" Target="../media/image44.png"/><Relationship Id="rId2" Type="http://schemas.openxmlformats.org/officeDocument/2006/relationships/image" Target="../media/image35.png"/><Relationship Id="rId16" Type="http://schemas.openxmlformats.org/officeDocument/2006/relationships/image" Target="../media/image43.png"/><Relationship Id="rId1" Type="http://schemas.openxmlformats.org/officeDocument/2006/relationships/slideLayout" Target="../slideLayouts/slideLayout49.xml"/><Relationship Id="rId6" Type="http://schemas.openxmlformats.org/officeDocument/2006/relationships/image" Target="../media/image40.png"/><Relationship Id="rId11" Type="http://schemas.openxmlformats.org/officeDocument/2006/relationships/slide" Target="slide33.xml"/><Relationship Id="rId5" Type="http://schemas.openxmlformats.org/officeDocument/2006/relationships/image" Target="../media/image42.svg"/><Relationship Id="rId15" Type="http://schemas.openxmlformats.org/officeDocument/2006/relationships/slide" Target="slide26.xml"/><Relationship Id="rId10" Type="http://schemas.openxmlformats.org/officeDocument/2006/relationships/slide" Target="slide30.xml"/><Relationship Id="rId19" Type="http://schemas.openxmlformats.org/officeDocument/2006/relationships/image" Target="../media/image46.png"/><Relationship Id="rId4" Type="http://schemas.openxmlformats.org/officeDocument/2006/relationships/image" Target="../media/image34.png"/><Relationship Id="rId9" Type="http://schemas.openxmlformats.org/officeDocument/2006/relationships/image" Target="../media/image41.png"/><Relationship Id="rId14" Type="http://schemas.openxmlformats.org/officeDocument/2006/relationships/image" Target="../media/image42.png"/></Relationships>
</file>

<file path=ppt/slides/_rels/slide2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audio" Target="../media/audio5.wav"/><Relationship Id="rId7" Type="http://schemas.openxmlformats.org/officeDocument/2006/relationships/image" Target="../media/image48.svg"/><Relationship Id="rId2" Type="http://schemas.openxmlformats.org/officeDocument/2006/relationships/audio" Target="../media/audio4.wav"/><Relationship Id="rId1" Type="http://schemas.openxmlformats.org/officeDocument/2006/relationships/slideLayout" Target="../slideLayouts/slideLayout49.xml"/><Relationship Id="rId6" Type="http://schemas.openxmlformats.org/officeDocument/2006/relationships/image" Target="../media/image37.png"/><Relationship Id="rId11" Type="http://schemas.openxmlformats.org/officeDocument/2006/relationships/image" Target="../media/image64.svg"/><Relationship Id="rId5" Type="http://schemas.openxmlformats.org/officeDocument/2006/relationships/image" Target="../media/image60.svg"/><Relationship Id="rId10" Type="http://schemas.openxmlformats.org/officeDocument/2006/relationships/image" Target="../media/image49.png"/><Relationship Id="rId4" Type="http://schemas.openxmlformats.org/officeDocument/2006/relationships/image" Target="../media/image47.png"/><Relationship Id="rId9" Type="http://schemas.openxmlformats.org/officeDocument/2006/relationships/image" Target="../media/image62.svg"/></Relationships>
</file>

<file path=ppt/slides/_rels/slide2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2.svg"/><Relationship Id="rId18" Type="http://schemas.openxmlformats.org/officeDocument/2006/relationships/image" Target="../media/image53.png"/><Relationship Id="rId3" Type="http://schemas.openxmlformats.org/officeDocument/2006/relationships/slideLayout" Target="../slideLayouts/slideLayout49.xml"/><Relationship Id="rId7" Type="http://schemas.openxmlformats.org/officeDocument/2006/relationships/image" Target="../media/image64.svg"/><Relationship Id="rId12" Type="http://schemas.openxmlformats.org/officeDocument/2006/relationships/image" Target="../media/image40.png"/><Relationship Id="rId17" Type="http://schemas.openxmlformats.org/officeDocument/2006/relationships/image" Target="../media/image43.png"/><Relationship Id="rId2" Type="http://schemas.openxmlformats.org/officeDocument/2006/relationships/audio" Target="../media/media6.mp3"/><Relationship Id="rId16" Type="http://schemas.openxmlformats.org/officeDocument/2006/relationships/slide" Target="slide26.xml"/><Relationship Id="rId1" Type="http://schemas.microsoft.com/office/2007/relationships/media" Target="../media/media6.mp3"/><Relationship Id="rId6" Type="http://schemas.openxmlformats.org/officeDocument/2006/relationships/image" Target="../media/image49.png"/><Relationship Id="rId11" Type="http://schemas.openxmlformats.org/officeDocument/2006/relationships/image" Target="../media/image44.svg"/><Relationship Id="rId5" Type="http://schemas.openxmlformats.org/officeDocument/2006/relationships/image" Target="../media/image66.svg"/><Relationship Id="rId15" Type="http://schemas.openxmlformats.org/officeDocument/2006/relationships/image" Target="../media/image70.svg"/><Relationship Id="rId10" Type="http://schemas.openxmlformats.org/officeDocument/2006/relationships/image" Target="../media/image35.png"/><Relationship Id="rId4" Type="http://schemas.openxmlformats.org/officeDocument/2006/relationships/image" Target="../media/image50.png"/><Relationship Id="rId9" Type="http://schemas.openxmlformats.org/officeDocument/2006/relationships/image" Target="../media/image68.svg"/><Relationship Id="rId14" Type="http://schemas.openxmlformats.org/officeDocument/2006/relationships/image" Target="../media/image52.png"/></Relationships>
</file>

<file path=ppt/slides/_rels/slide29.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34.png"/><Relationship Id="rId18" Type="http://schemas.openxmlformats.org/officeDocument/2006/relationships/image" Target="../media/image52.svg"/><Relationship Id="rId3" Type="http://schemas.openxmlformats.org/officeDocument/2006/relationships/slideLayout" Target="../slideLayouts/slideLayout49.xml"/><Relationship Id="rId7" Type="http://schemas.openxmlformats.org/officeDocument/2006/relationships/image" Target="../media/image66.svg"/><Relationship Id="rId12" Type="http://schemas.openxmlformats.org/officeDocument/2006/relationships/image" Target="../media/image73.svg"/><Relationship Id="rId17" Type="http://schemas.openxmlformats.org/officeDocument/2006/relationships/image" Target="../media/image40.png"/><Relationship Id="rId2" Type="http://schemas.openxmlformats.org/officeDocument/2006/relationships/audio" Target="../media/media7.mp3"/><Relationship Id="rId16" Type="http://schemas.openxmlformats.org/officeDocument/2006/relationships/image" Target="../media/image44.svg"/><Relationship Id="rId1" Type="http://schemas.microsoft.com/office/2007/relationships/media" Target="../media/media7.mp3"/><Relationship Id="rId6" Type="http://schemas.openxmlformats.org/officeDocument/2006/relationships/image" Target="../media/image50.png"/><Relationship Id="rId11" Type="http://schemas.openxmlformats.org/officeDocument/2006/relationships/image" Target="../media/image54.png"/><Relationship Id="rId5" Type="http://schemas.openxmlformats.org/officeDocument/2006/relationships/image" Target="../media/image68.svg"/><Relationship Id="rId15" Type="http://schemas.openxmlformats.org/officeDocument/2006/relationships/image" Target="../media/image35.png"/><Relationship Id="rId10" Type="http://schemas.openxmlformats.org/officeDocument/2006/relationships/slide" Target="slide27.xml"/><Relationship Id="rId19" Type="http://schemas.openxmlformats.org/officeDocument/2006/relationships/image" Target="../media/image53.png"/><Relationship Id="rId4" Type="http://schemas.openxmlformats.org/officeDocument/2006/relationships/image" Target="../media/image51.png"/><Relationship Id="rId9" Type="http://schemas.openxmlformats.org/officeDocument/2006/relationships/image" Target="../media/image64.svg"/><Relationship Id="rId14" Type="http://schemas.openxmlformats.org/officeDocument/2006/relationships/image" Target="../media/image42.svg"/></Relationships>
</file>

<file path=ppt/slides/_rels/slide3.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6.png"/><Relationship Id="rId4" Type="http://schemas.openxmlformats.org/officeDocument/2006/relationships/image" Target="../media/image8.svg"/></Relationships>
</file>

<file path=ppt/slides/_rels/slide3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audio" Target="../media/audio5.wav"/><Relationship Id="rId7" Type="http://schemas.openxmlformats.org/officeDocument/2006/relationships/image" Target="../media/image48.svg"/><Relationship Id="rId2" Type="http://schemas.openxmlformats.org/officeDocument/2006/relationships/audio" Target="../media/audio4.wav"/><Relationship Id="rId1" Type="http://schemas.openxmlformats.org/officeDocument/2006/relationships/slideLayout" Target="../slideLayouts/slideLayout49.xml"/><Relationship Id="rId6" Type="http://schemas.openxmlformats.org/officeDocument/2006/relationships/image" Target="../media/image37.png"/><Relationship Id="rId11" Type="http://schemas.openxmlformats.org/officeDocument/2006/relationships/image" Target="../media/image64.svg"/><Relationship Id="rId5" Type="http://schemas.openxmlformats.org/officeDocument/2006/relationships/image" Target="../media/image60.svg"/><Relationship Id="rId10" Type="http://schemas.openxmlformats.org/officeDocument/2006/relationships/image" Target="../media/image49.png"/><Relationship Id="rId4" Type="http://schemas.openxmlformats.org/officeDocument/2006/relationships/image" Target="../media/image47.png"/><Relationship Id="rId9" Type="http://schemas.openxmlformats.org/officeDocument/2006/relationships/image" Target="../media/image62.svg"/></Relationships>
</file>

<file path=ppt/slides/_rels/slide31.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2.svg"/><Relationship Id="rId18" Type="http://schemas.openxmlformats.org/officeDocument/2006/relationships/image" Target="../media/image53.png"/><Relationship Id="rId3" Type="http://schemas.openxmlformats.org/officeDocument/2006/relationships/slideLayout" Target="../slideLayouts/slideLayout49.xml"/><Relationship Id="rId7" Type="http://schemas.openxmlformats.org/officeDocument/2006/relationships/image" Target="../media/image66.svg"/><Relationship Id="rId12" Type="http://schemas.openxmlformats.org/officeDocument/2006/relationships/image" Target="../media/image40.png"/><Relationship Id="rId17" Type="http://schemas.openxmlformats.org/officeDocument/2006/relationships/image" Target="../media/image55.png"/><Relationship Id="rId2" Type="http://schemas.openxmlformats.org/officeDocument/2006/relationships/audio" Target="../media/media6.mp3"/><Relationship Id="rId16" Type="http://schemas.openxmlformats.org/officeDocument/2006/relationships/slide" Target="slide26.xml"/><Relationship Id="rId1" Type="http://schemas.microsoft.com/office/2007/relationships/media" Target="../media/media6.mp3"/><Relationship Id="rId6" Type="http://schemas.openxmlformats.org/officeDocument/2006/relationships/image" Target="../media/image50.png"/><Relationship Id="rId11" Type="http://schemas.openxmlformats.org/officeDocument/2006/relationships/image" Target="../media/image44.svg"/><Relationship Id="rId5" Type="http://schemas.openxmlformats.org/officeDocument/2006/relationships/image" Target="../media/image68.svg"/><Relationship Id="rId15" Type="http://schemas.openxmlformats.org/officeDocument/2006/relationships/image" Target="../media/image42.svg"/><Relationship Id="rId10" Type="http://schemas.openxmlformats.org/officeDocument/2006/relationships/image" Target="../media/image35.png"/><Relationship Id="rId4" Type="http://schemas.openxmlformats.org/officeDocument/2006/relationships/image" Target="../media/image51.png"/><Relationship Id="rId9" Type="http://schemas.openxmlformats.org/officeDocument/2006/relationships/image" Target="../media/image64.svg"/><Relationship Id="rId14" Type="http://schemas.openxmlformats.org/officeDocument/2006/relationships/image" Target="../media/image34.png"/></Relationships>
</file>

<file path=ppt/slides/_rels/slide32.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44.svg"/><Relationship Id="rId18" Type="http://schemas.openxmlformats.org/officeDocument/2006/relationships/image" Target="../media/image76.svg"/><Relationship Id="rId3" Type="http://schemas.openxmlformats.org/officeDocument/2006/relationships/slideLayout" Target="../slideLayouts/slideLayout49.xml"/><Relationship Id="rId7" Type="http://schemas.openxmlformats.org/officeDocument/2006/relationships/image" Target="../media/image66.svg"/><Relationship Id="rId12" Type="http://schemas.openxmlformats.org/officeDocument/2006/relationships/image" Target="../media/image35.png"/><Relationship Id="rId17" Type="http://schemas.openxmlformats.org/officeDocument/2006/relationships/image" Target="../media/image56.png"/><Relationship Id="rId2" Type="http://schemas.openxmlformats.org/officeDocument/2006/relationships/audio" Target="../media/media7.mp3"/><Relationship Id="rId16" Type="http://schemas.openxmlformats.org/officeDocument/2006/relationships/slide" Target="slide30.xml"/><Relationship Id="rId1" Type="http://schemas.microsoft.com/office/2007/relationships/media" Target="../media/media7.mp3"/><Relationship Id="rId6" Type="http://schemas.openxmlformats.org/officeDocument/2006/relationships/image" Target="../media/image50.png"/><Relationship Id="rId11" Type="http://schemas.openxmlformats.org/officeDocument/2006/relationships/image" Target="../media/image42.svg"/><Relationship Id="rId5" Type="http://schemas.openxmlformats.org/officeDocument/2006/relationships/image" Target="../media/image68.svg"/><Relationship Id="rId15" Type="http://schemas.openxmlformats.org/officeDocument/2006/relationships/image" Target="../media/image52.svg"/><Relationship Id="rId10" Type="http://schemas.openxmlformats.org/officeDocument/2006/relationships/image" Target="../media/image34.png"/><Relationship Id="rId19" Type="http://schemas.openxmlformats.org/officeDocument/2006/relationships/image" Target="../media/image53.png"/><Relationship Id="rId4" Type="http://schemas.openxmlformats.org/officeDocument/2006/relationships/image" Target="../media/image51.png"/><Relationship Id="rId9" Type="http://schemas.openxmlformats.org/officeDocument/2006/relationships/image" Target="../media/image64.svg"/><Relationship Id="rId14" Type="http://schemas.openxmlformats.org/officeDocument/2006/relationships/image" Target="../media/image40.png"/></Relationships>
</file>

<file path=ppt/slides/_rels/slide3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audio" Target="../media/audio5.wav"/><Relationship Id="rId7" Type="http://schemas.openxmlformats.org/officeDocument/2006/relationships/image" Target="../media/image48.svg"/><Relationship Id="rId2" Type="http://schemas.openxmlformats.org/officeDocument/2006/relationships/audio" Target="../media/audio4.wav"/><Relationship Id="rId1" Type="http://schemas.openxmlformats.org/officeDocument/2006/relationships/slideLayout" Target="../slideLayouts/slideLayout49.xml"/><Relationship Id="rId6" Type="http://schemas.openxmlformats.org/officeDocument/2006/relationships/image" Target="../media/image37.png"/><Relationship Id="rId11" Type="http://schemas.openxmlformats.org/officeDocument/2006/relationships/image" Target="../media/image64.svg"/><Relationship Id="rId5" Type="http://schemas.openxmlformats.org/officeDocument/2006/relationships/image" Target="../media/image60.svg"/><Relationship Id="rId10" Type="http://schemas.openxmlformats.org/officeDocument/2006/relationships/image" Target="../media/image49.png"/><Relationship Id="rId4" Type="http://schemas.openxmlformats.org/officeDocument/2006/relationships/image" Target="../media/image47.png"/><Relationship Id="rId9" Type="http://schemas.openxmlformats.org/officeDocument/2006/relationships/image" Target="../media/image62.svg"/></Relationships>
</file>

<file path=ppt/slides/_rels/slide34.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2.svg"/><Relationship Id="rId18" Type="http://schemas.openxmlformats.org/officeDocument/2006/relationships/image" Target="../media/image53.png"/><Relationship Id="rId3" Type="http://schemas.openxmlformats.org/officeDocument/2006/relationships/slideLayout" Target="../slideLayouts/slideLayout49.xml"/><Relationship Id="rId7" Type="http://schemas.openxmlformats.org/officeDocument/2006/relationships/image" Target="../media/image66.svg"/><Relationship Id="rId12" Type="http://schemas.openxmlformats.org/officeDocument/2006/relationships/image" Target="../media/image40.png"/><Relationship Id="rId17" Type="http://schemas.openxmlformats.org/officeDocument/2006/relationships/image" Target="../media/image57.png"/><Relationship Id="rId2" Type="http://schemas.openxmlformats.org/officeDocument/2006/relationships/audio" Target="../media/media6.mp3"/><Relationship Id="rId16" Type="http://schemas.openxmlformats.org/officeDocument/2006/relationships/slide" Target="slide26.xml"/><Relationship Id="rId1" Type="http://schemas.microsoft.com/office/2007/relationships/media" Target="../media/media6.mp3"/><Relationship Id="rId6" Type="http://schemas.openxmlformats.org/officeDocument/2006/relationships/image" Target="../media/image50.png"/><Relationship Id="rId11" Type="http://schemas.openxmlformats.org/officeDocument/2006/relationships/image" Target="../media/image44.svg"/><Relationship Id="rId5" Type="http://schemas.openxmlformats.org/officeDocument/2006/relationships/image" Target="../media/image68.svg"/><Relationship Id="rId15" Type="http://schemas.openxmlformats.org/officeDocument/2006/relationships/image" Target="../media/image42.svg"/><Relationship Id="rId10" Type="http://schemas.openxmlformats.org/officeDocument/2006/relationships/image" Target="../media/image35.png"/><Relationship Id="rId4" Type="http://schemas.openxmlformats.org/officeDocument/2006/relationships/image" Target="../media/image51.png"/><Relationship Id="rId9" Type="http://schemas.openxmlformats.org/officeDocument/2006/relationships/image" Target="../media/image64.svg"/><Relationship Id="rId14" Type="http://schemas.openxmlformats.org/officeDocument/2006/relationships/image" Target="../media/image34.png"/></Relationships>
</file>

<file path=ppt/slides/_rels/slide35.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44.svg"/><Relationship Id="rId18" Type="http://schemas.openxmlformats.org/officeDocument/2006/relationships/image" Target="../media/image53.png"/><Relationship Id="rId3" Type="http://schemas.openxmlformats.org/officeDocument/2006/relationships/slideLayout" Target="../slideLayouts/slideLayout49.xml"/><Relationship Id="rId7" Type="http://schemas.openxmlformats.org/officeDocument/2006/relationships/image" Target="../media/image66.svg"/><Relationship Id="rId12" Type="http://schemas.openxmlformats.org/officeDocument/2006/relationships/image" Target="../media/image35.png"/><Relationship Id="rId17" Type="http://schemas.openxmlformats.org/officeDocument/2006/relationships/image" Target="../media/image79.svg"/><Relationship Id="rId2" Type="http://schemas.openxmlformats.org/officeDocument/2006/relationships/audio" Target="../media/media7.mp3"/><Relationship Id="rId16" Type="http://schemas.openxmlformats.org/officeDocument/2006/relationships/image" Target="../media/image58.png"/><Relationship Id="rId1" Type="http://schemas.microsoft.com/office/2007/relationships/media" Target="../media/media7.mp3"/><Relationship Id="rId6" Type="http://schemas.openxmlformats.org/officeDocument/2006/relationships/image" Target="../media/image50.png"/><Relationship Id="rId11" Type="http://schemas.openxmlformats.org/officeDocument/2006/relationships/image" Target="../media/image42.svg"/><Relationship Id="rId5" Type="http://schemas.openxmlformats.org/officeDocument/2006/relationships/image" Target="../media/image68.svg"/><Relationship Id="rId15" Type="http://schemas.openxmlformats.org/officeDocument/2006/relationships/image" Target="../media/image52.svg"/><Relationship Id="rId10" Type="http://schemas.openxmlformats.org/officeDocument/2006/relationships/image" Target="../media/image34.png"/><Relationship Id="rId4" Type="http://schemas.openxmlformats.org/officeDocument/2006/relationships/image" Target="../media/image51.png"/><Relationship Id="rId9" Type="http://schemas.openxmlformats.org/officeDocument/2006/relationships/image" Target="../media/image64.svg"/><Relationship Id="rId14" Type="http://schemas.openxmlformats.org/officeDocument/2006/relationships/image" Target="../media/image40.png"/></Relationships>
</file>

<file path=ppt/slides/_rels/slide3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audio" Target="../media/audio5.wav"/><Relationship Id="rId7" Type="http://schemas.openxmlformats.org/officeDocument/2006/relationships/image" Target="../media/image48.svg"/><Relationship Id="rId2" Type="http://schemas.openxmlformats.org/officeDocument/2006/relationships/audio" Target="../media/audio4.wav"/><Relationship Id="rId1" Type="http://schemas.openxmlformats.org/officeDocument/2006/relationships/slideLayout" Target="../slideLayouts/slideLayout49.xml"/><Relationship Id="rId6" Type="http://schemas.openxmlformats.org/officeDocument/2006/relationships/image" Target="../media/image37.png"/><Relationship Id="rId11" Type="http://schemas.openxmlformats.org/officeDocument/2006/relationships/image" Target="../media/image64.svg"/><Relationship Id="rId5" Type="http://schemas.openxmlformats.org/officeDocument/2006/relationships/image" Target="../media/image60.svg"/><Relationship Id="rId10" Type="http://schemas.openxmlformats.org/officeDocument/2006/relationships/image" Target="../media/image49.png"/><Relationship Id="rId4" Type="http://schemas.openxmlformats.org/officeDocument/2006/relationships/image" Target="../media/image47.png"/><Relationship Id="rId9" Type="http://schemas.openxmlformats.org/officeDocument/2006/relationships/image" Target="../media/image62.svg"/></Relationships>
</file>

<file path=ppt/slides/_rels/slide3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2.svg"/><Relationship Id="rId18" Type="http://schemas.openxmlformats.org/officeDocument/2006/relationships/image" Target="../media/image53.png"/><Relationship Id="rId3" Type="http://schemas.openxmlformats.org/officeDocument/2006/relationships/slideLayout" Target="../slideLayouts/slideLayout49.xml"/><Relationship Id="rId7" Type="http://schemas.openxmlformats.org/officeDocument/2006/relationships/image" Target="../media/image64.svg"/><Relationship Id="rId12" Type="http://schemas.openxmlformats.org/officeDocument/2006/relationships/image" Target="../media/image40.png"/><Relationship Id="rId17" Type="http://schemas.openxmlformats.org/officeDocument/2006/relationships/image" Target="../media/image59.png"/><Relationship Id="rId2" Type="http://schemas.openxmlformats.org/officeDocument/2006/relationships/audio" Target="../media/media6.mp3"/><Relationship Id="rId16" Type="http://schemas.openxmlformats.org/officeDocument/2006/relationships/slide" Target="slide26.xml"/><Relationship Id="rId1" Type="http://schemas.microsoft.com/office/2007/relationships/media" Target="../media/media6.mp3"/><Relationship Id="rId6" Type="http://schemas.openxmlformats.org/officeDocument/2006/relationships/image" Target="../media/image49.png"/><Relationship Id="rId11" Type="http://schemas.openxmlformats.org/officeDocument/2006/relationships/image" Target="../media/image44.svg"/><Relationship Id="rId5" Type="http://schemas.openxmlformats.org/officeDocument/2006/relationships/image" Target="../media/image66.svg"/><Relationship Id="rId15" Type="http://schemas.openxmlformats.org/officeDocument/2006/relationships/image" Target="../media/image70.svg"/><Relationship Id="rId10" Type="http://schemas.openxmlformats.org/officeDocument/2006/relationships/image" Target="../media/image35.png"/><Relationship Id="rId4" Type="http://schemas.openxmlformats.org/officeDocument/2006/relationships/image" Target="../media/image50.png"/><Relationship Id="rId9" Type="http://schemas.openxmlformats.org/officeDocument/2006/relationships/image" Target="../media/image68.svg"/><Relationship Id="rId14" Type="http://schemas.openxmlformats.org/officeDocument/2006/relationships/image" Target="../media/image52.png"/></Relationships>
</file>

<file path=ppt/slides/_rels/slide38.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34.png"/><Relationship Id="rId18" Type="http://schemas.openxmlformats.org/officeDocument/2006/relationships/image" Target="../media/image52.svg"/><Relationship Id="rId3" Type="http://schemas.openxmlformats.org/officeDocument/2006/relationships/slideLayout" Target="../slideLayouts/slideLayout49.xml"/><Relationship Id="rId7" Type="http://schemas.openxmlformats.org/officeDocument/2006/relationships/image" Target="../media/image66.svg"/><Relationship Id="rId12" Type="http://schemas.openxmlformats.org/officeDocument/2006/relationships/image" Target="../media/image73.svg"/><Relationship Id="rId17" Type="http://schemas.openxmlformats.org/officeDocument/2006/relationships/image" Target="../media/image40.png"/><Relationship Id="rId2" Type="http://schemas.openxmlformats.org/officeDocument/2006/relationships/audio" Target="../media/media7.mp3"/><Relationship Id="rId16" Type="http://schemas.openxmlformats.org/officeDocument/2006/relationships/image" Target="../media/image44.svg"/><Relationship Id="rId1" Type="http://schemas.microsoft.com/office/2007/relationships/media" Target="../media/media7.mp3"/><Relationship Id="rId6" Type="http://schemas.openxmlformats.org/officeDocument/2006/relationships/image" Target="../media/image50.png"/><Relationship Id="rId11" Type="http://schemas.openxmlformats.org/officeDocument/2006/relationships/image" Target="../media/image54.png"/><Relationship Id="rId5" Type="http://schemas.openxmlformats.org/officeDocument/2006/relationships/image" Target="../media/image68.svg"/><Relationship Id="rId15" Type="http://schemas.openxmlformats.org/officeDocument/2006/relationships/image" Target="../media/image35.png"/><Relationship Id="rId10" Type="http://schemas.openxmlformats.org/officeDocument/2006/relationships/slide" Target="slide36.xml"/><Relationship Id="rId19" Type="http://schemas.openxmlformats.org/officeDocument/2006/relationships/image" Target="../media/image53.png"/><Relationship Id="rId4" Type="http://schemas.openxmlformats.org/officeDocument/2006/relationships/image" Target="../media/image51.png"/><Relationship Id="rId9" Type="http://schemas.openxmlformats.org/officeDocument/2006/relationships/image" Target="../media/image64.svg"/><Relationship Id="rId14" Type="http://schemas.openxmlformats.org/officeDocument/2006/relationships/image" Target="../media/image42.svg"/></Relationships>
</file>

<file path=ppt/slides/_rels/slide39.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64.svg"/><Relationship Id="rId3" Type="http://schemas.openxmlformats.org/officeDocument/2006/relationships/audio" Target="../media/audio4.wav"/><Relationship Id="rId7" Type="http://schemas.openxmlformats.org/officeDocument/2006/relationships/image" Target="../media/image37.png"/><Relationship Id="rId12"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49.xml"/><Relationship Id="rId6" Type="http://schemas.openxmlformats.org/officeDocument/2006/relationships/image" Target="../media/image60.svg"/><Relationship Id="rId11" Type="http://schemas.openxmlformats.org/officeDocument/2006/relationships/slide" Target="slide41.xml"/><Relationship Id="rId5" Type="http://schemas.openxmlformats.org/officeDocument/2006/relationships/image" Target="../media/image47.png"/><Relationship Id="rId10" Type="http://schemas.openxmlformats.org/officeDocument/2006/relationships/image" Target="../media/image62.svg"/><Relationship Id="rId4" Type="http://schemas.openxmlformats.org/officeDocument/2006/relationships/audio" Target="../media/audio5.wav"/><Relationship Id="rId9"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1.xml"/><Relationship Id="rId4" Type="http://schemas.openxmlformats.org/officeDocument/2006/relationships/image" Target="../media/image15.svg"/></Relationships>
</file>

<file path=ppt/slides/_rels/slide40.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2.svg"/><Relationship Id="rId18" Type="http://schemas.openxmlformats.org/officeDocument/2006/relationships/image" Target="../media/image53.png"/><Relationship Id="rId3" Type="http://schemas.openxmlformats.org/officeDocument/2006/relationships/slideLayout" Target="../slideLayouts/slideLayout49.xml"/><Relationship Id="rId7" Type="http://schemas.openxmlformats.org/officeDocument/2006/relationships/image" Target="../media/image64.svg"/><Relationship Id="rId12" Type="http://schemas.openxmlformats.org/officeDocument/2006/relationships/image" Target="../media/image40.png"/><Relationship Id="rId17" Type="http://schemas.openxmlformats.org/officeDocument/2006/relationships/image" Target="../media/image38.png"/><Relationship Id="rId2" Type="http://schemas.openxmlformats.org/officeDocument/2006/relationships/audio" Target="../media/media6.mp3"/><Relationship Id="rId16" Type="http://schemas.openxmlformats.org/officeDocument/2006/relationships/slide" Target="slide26.xml"/><Relationship Id="rId1" Type="http://schemas.microsoft.com/office/2007/relationships/media" Target="../media/media6.mp3"/><Relationship Id="rId6" Type="http://schemas.openxmlformats.org/officeDocument/2006/relationships/image" Target="../media/image49.png"/><Relationship Id="rId11" Type="http://schemas.openxmlformats.org/officeDocument/2006/relationships/image" Target="../media/image44.svg"/><Relationship Id="rId5" Type="http://schemas.openxmlformats.org/officeDocument/2006/relationships/image" Target="../media/image66.svg"/><Relationship Id="rId15" Type="http://schemas.openxmlformats.org/officeDocument/2006/relationships/image" Target="../media/image70.svg"/><Relationship Id="rId10" Type="http://schemas.openxmlformats.org/officeDocument/2006/relationships/image" Target="../media/image35.png"/><Relationship Id="rId4" Type="http://schemas.openxmlformats.org/officeDocument/2006/relationships/image" Target="../media/image50.png"/><Relationship Id="rId9" Type="http://schemas.openxmlformats.org/officeDocument/2006/relationships/image" Target="../media/image68.svg"/><Relationship Id="rId14" Type="http://schemas.openxmlformats.org/officeDocument/2006/relationships/image" Target="../media/image52.png"/></Relationships>
</file>

<file path=ppt/slides/_rels/slide41.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44.svg"/><Relationship Id="rId18" Type="http://schemas.openxmlformats.org/officeDocument/2006/relationships/image" Target="../media/image76.svg"/><Relationship Id="rId3" Type="http://schemas.openxmlformats.org/officeDocument/2006/relationships/slideLayout" Target="../slideLayouts/slideLayout49.xml"/><Relationship Id="rId7" Type="http://schemas.openxmlformats.org/officeDocument/2006/relationships/image" Target="../media/image66.svg"/><Relationship Id="rId12" Type="http://schemas.openxmlformats.org/officeDocument/2006/relationships/image" Target="../media/image35.png"/><Relationship Id="rId17" Type="http://schemas.openxmlformats.org/officeDocument/2006/relationships/image" Target="../media/image56.png"/><Relationship Id="rId2" Type="http://schemas.openxmlformats.org/officeDocument/2006/relationships/audio" Target="../media/media7.mp3"/><Relationship Id="rId16" Type="http://schemas.openxmlformats.org/officeDocument/2006/relationships/slide" Target="slide39.xml"/><Relationship Id="rId1" Type="http://schemas.microsoft.com/office/2007/relationships/media" Target="../media/media7.mp3"/><Relationship Id="rId6" Type="http://schemas.openxmlformats.org/officeDocument/2006/relationships/image" Target="../media/image50.png"/><Relationship Id="rId11" Type="http://schemas.openxmlformats.org/officeDocument/2006/relationships/image" Target="../media/image42.svg"/><Relationship Id="rId5" Type="http://schemas.openxmlformats.org/officeDocument/2006/relationships/image" Target="../media/image68.svg"/><Relationship Id="rId15" Type="http://schemas.openxmlformats.org/officeDocument/2006/relationships/image" Target="../media/image52.svg"/><Relationship Id="rId10" Type="http://schemas.openxmlformats.org/officeDocument/2006/relationships/image" Target="../media/image34.png"/><Relationship Id="rId19" Type="http://schemas.openxmlformats.org/officeDocument/2006/relationships/image" Target="../media/image53.png"/><Relationship Id="rId4" Type="http://schemas.openxmlformats.org/officeDocument/2006/relationships/image" Target="../media/image51.png"/><Relationship Id="rId9" Type="http://schemas.openxmlformats.org/officeDocument/2006/relationships/image" Target="../media/image64.svg"/><Relationship Id="rId1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8.png"/><Relationship Id="rId1" Type="http://schemas.openxmlformats.org/officeDocument/2006/relationships/slideLayout" Target="../slideLayouts/slideLayout54.xml"/><Relationship Id="rId4" Type="http://schemas.openxmlformats.org/officeDocument/2006/relationships/image" Target="../media/image15.svg"/></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0.xml"/><Relationship Id="rId4" Type="http://schemas.openxmlformats.org/officeDocument/2006/relationships/image" Target="../media/image83.sv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7.sv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4.pn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5.png"/><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6.png"/><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7.pn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5"/>
          <p:cNvSpPr>
            <a:spLocks noChangeArrowheads="1"/>
          </p:cNvSpPr>
          <p:nvPr/>
        </p:nvSpPr>
        <p:spPr bwMode="auto">
          <a:xfrm>
            <a:off x="3698744" y="4252332"/>
            <a:ext cx="5130465" cy="1198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80" tIns="45649" rIns="91280" bIns="45649">
            <a:spAutoFit/>
          </a:bodyPr>
          <a:lstStyle/>
          <a:p>
            <a:pPr defTabSz="1217589">
              <a:buClr>
                <a:srgbClr val="000000"/>
              </a:buClr>
            </a:pPr>
            <a:r>
              <a:rPr lang="vi-VN" sz="2397" b="1" i="1" kern="0" dirty="0">
                <a:solidFill>
                  <a:srgbClr val="D60093"/>
                </a:solidFill>
                <a:latin typeface="Times New Roman" pitchFamily="18" charset="0"/>
                <a:cs typeface="Arial"/>
                <a:sym typeface="Arial"/>
              </a:rPr>
              <a:t>GV lên lớp: Nguyễn </a:t>
            </a:r>
            <a:r>
              <a:rPr lang="en-US" sz="2397" b="1" i="1" kern="0" err="1">
                <a:solidFill>
                  <a:srgbClr val="D60093"/>
                </a:solidFill>
                <a:latin typeface="Times New Roman" pitchFamily="18" charset="0"/>
                <a:cs typeface="Arial"/>
                <a:sym typeface="Arial"/>
              </a:rPr>
              <a:t>Thị</a:t>
            </a:r>
            <a:r>
              <a:rPr lang="en-US" sz="2397" b="1" i="1" kern="0">
                <a:solidFill>
                  <a:srgbClr val="D60093"/>
                </a:solidFill>
                <a:latin typeface="Times New Roman" pitchFamily="18" charset="0"/>
                <a:cs typeface="Arial"/>
                <a:sym typeface="Arial"/>
              </a:rPr>
              <a:t> </a:t>
            </a:r>
            <a:r>
              <a:rPr lang="en-US" sz="2397" b="1" i="1" kern="0" smtClean="0">
                <a:solidFill>
                  <a:srgbClr val="D60093"/>
                </a:solidFill>
                <a:latin typeface="Times New Roman" pitchFamily="18" charset="0"/>
                <a:cs typeface="Arial"/>
                <a:sym typeface="Arial"/>
              </a:rPr>
              <a:t>Chuyên</a:t>
            </a:r>
            <a:r>
              <a:rPr lang="vi-VN" sz="2397" b="1" i="1" kern="0" smtClean="0">
                <a:solidFill>
                  <a:srgbClr val="D60093"/>
                </a:solidFill>
                <a:latin typeface="Times New Roman" pitchFamily="18" charset="0"/>
                <a:cs typeface="Arial"/>
                <a:sym typeface="Arial"/>
              </a:rPr>
              <a:t> </a:t>
            </a:r>
            <a:endParaRPr lang="vi-VN" sz="2397" b="1" i="1" kern="0" dirty="0">
              <a:solidFill>
                <a:srgbClr val="D60093"/>
              </a:solidFill>
              <a:latin typeface="Times New Roman" pitchFamily="18" charset="0"/>
              <a:cs typeface="Arial"/>
              <a:sym typeface="Arial"/>
            </a:endParaRPr>
          </a:p>
          <a:p>
            <a:pPr defTabSz="1217589">
              <a:buClr>
                <a:srgbClr val="000000"/>
              </a:buClr>
            </a:pPr>
            <a:r>
              <a:rPr lang="vi-VN" sz="2397" b="1" i="1" kern="0" dirty="0">
                <a:solidFill>
                  <a:srgbClr val="D60093"/>
                </a:solidFill>
                <a:latin typeface="Times New Roman" pitchFamily="18" charset="0"/>
                <a:cs typeface="Arial"/>
                <a:sym typeface="Arial"/>
              </a:rPr>
              <a:t>Năm sinh </a:t>
            </a:r>
            <a:r>
              <a:rPr lang="vi-VN" sz="2397" b="1" i="1" kern="0">
                <a:solidFill>
                  <a:srgbClr val="D60093"/>
                </a:solidFill>
                <a:latin typeface="Times New Roman" pitchFamily="18" charset="0"/>
                <a:cs typeface="Arial"/>
                <a:sym typeface="Arial"/>
              </a:rPr>
              <a:t>: </a:t>
            </a:r>
            <a:r>
              <a:rPr lang="vi-VN" sz="2397" b="1" i="1" kern="0" smtClean="0">
                <a:solidFill>
                  <a:srgbClr val="D60093"/>
                </a:solidFill>
                <a:latin typeface="Times New Roman" pitchFamily="18" charset="0"/>
                <a:cs typeface="Arial"/>
                <a:sym typeface="Arial"/>
              </a:rPr>
              <a:t>19</a:t>
            </a:r>
            <a:r>
              <a:rPr lang="en-US" sz="2397" b="1" i="1" kern="0" smtClean="0">
                <a:solidFill>
                  <a:srgbClr val="D60093"/>
                </a:solidFill>
                <a:latin typeface="Times New Roman" pitchFamily="18" charset="0"/>
                <a:cs typeface="Arial"/>
                <a:sym typeface="Arial"/>
              </a:rPr>
              <a:t>75</a:t>
            </a:r>
            <a:endParaRPr lang="vi-VN" sz="2397" b="1" i="1" kern="0" dirty="0">
              <a:solidFill>
                <a:srgbClr val="D60093"/>
              </a:solidFill>
              <a:latin typeface="Times New Roman" pitchFamily="18" charset="0"/>
              <a:cs typeface="Arial"/>
              <a:sym typeface="Arial"/>
            </a:endParaRPr>
          </a:p>
          <a:p>
            <a:pPr defTabSz="1217589">
              <a:buClr>
                <a:srgbClr val="000000"/>
              </a:buClr>
            </a:pPr>
            <a:r>
              <a:rPr lang="vi-VN" sz="2397" b="1" i="1" kern="0" dirty="0">
                <a:solidFill>
                  <a:srgbClr val="D60093"/>
                </a:solidFill>
                <a:latin typeface="Times New Roman" pitchFamily="18" charset="0"/>
                <a:cs typeface="Arial"/>
                <a:sym typeface="Arial"/>
              </a:rPr>
              <a:t>Trường    : Tiểu </a:t>
            </a:r>
            <a:r>
              <a:rPr lang="vi-VN" sz="2397" b="1" i="1" kern="0">
                <a:solidFill>
                  <a:srgbClr val="D60093"/>
                </a:solidFill>
                <a:latin typeface="Times New Roman" pitchFamily="18" charset="0"/>
                <a:cs typeface="Arial"/>
                <a:sym typeface="Arial"/>
              </a:rPr>
              <a:t>học </a:t>
            </a:r>
            <a:r>
              <a:rPr lang="en-US" sz="2397" b="1" i="1" kern="0" smtClean="0">
                <a:solidFill>
                  <a:srgbClr val="D60093"/>
                </a:solidFill>
                <a:latin typeface="Times New Roman" pitchFamily="18" charset="0"/>
                <a:cs typeface="Arial"/>
                <a:sym typeface="Arial"/>
              </a:rPr>
              <a:t>Tiên Minh</a:t>
            </a:r>
            <a:r>
              <a:rPr lang="vi-VN" sz="2397" b="1" i="1" kern="0" smtClean="0">
                <a:solidFill>
                  <a:srgbClr val="D60093"/>
                </a:solidFill>
                <a:latin typeface="Times New Roman" pitchFamily="18" charset="0"/>
                <a:cs typeface="Arial"/>
                <a:sym typeface="Arial"/>
              </a:rPr>
              <a:t> </a:t>
            </a:r>
            <a:endParaRPr lang="en-US" sz="2397" b="1" i="1" kern="0" dirty="0">
              <a:solidFill>
                <a:srgbClr val="D60093"/>
              </a:solidFill>
              <a:latin typeface="Arial"/>
              <a:cs typeface="Arial"/>
              <a:sym typeface="Arial"/>
            </a:endParaRPr>
          </a:p>
        </p:txBody>
      </p:sp>
      <p:sp>
        <p:nvSpPr>
          <p:cNvPr id="14340" name="Rectangle 6"/>
          <p:cNvSpPr>
            <a:spLocks noChangeArrowheads="1"/>
          </p:cNvSpPr>
          <p:nvPr/>
        </p:nvSpPr>
        <p:spPr bwMode="auto">
          <a:xfrm>
            <a:off x="2305752" y="1317134"/>
            <a:ext cx="8139864" cy="952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80" tIns="45649" rIns="91280" bIns="45649">
            <a:spAutoFit/>
          </a:bodyPr>
          <a:lstStyle/>
          <a:p>
            <a:pPr algn="ctr" defTabSz="1217589">
              <a:buClr>
                <a:srgbClr val="000000"/>
              </a:buClr>
            </a:pPr>
            <a:r>
              <a:rPr lang="en-US" altLang="en-US" sz="2796" b="1" kern="0">
                <a:solidFill>
                  <a:srgbClr val="0000FF"/>
                </a:solidFill>
                <a:latin typeface="Times New Roman" pitchFamily="18" charset="0"/>
                <a:cs typeface="Arial"/>
                <a:sym typeface="Arial"/>
              </a:rPr>
              <a:t/>
            </a:r>
            <a:br>
              <a:rPr lang="en-US" altLang="en-US" sz="2796" b="1" kern="0">
                <a:solidFill>
                  <a:srgbClr val="0000FF"/>
                </a:solidFill>
                <a:latin typeface="Times New Roman" pitchFamily="18" charset="0"/>
                <a:cs typeface="Arial"/>
                <a:sym typeface="Arial"/>
              </a:rPr>
            </a:br>
            <a:endParaRPr lang="en-US" altLang="en-US" sz="2796" b="1" kern="0">
              <a:solidFill>
                <a:srgbClr val="0000FF"/>
              </a:solidFill>
              <a:latin typeface="Times New Roman" pitchFamily="18" charset="0"/>
              <a:cs typeface="Arial"/>
              <a:sym typeface="Arial"/>
            </a:endParaRPr>
          </a:p>
        </p:txBody>
      </p:sp>
      <p:sp>
        <p:nvSpPr>
          <p:cNvPr id="14342" name="Rectangle 8"/>
          <p:cNvSpPr>
            <a:spLocks noChangeArrowheads="1"/>
          </p:cNvSpPr>
          <p:nvPr/>
        </p:nvSpPr>
        <p:spPr bwMode="auto">
          <a:xfrm>
            <a:off x="1073177" y="2713282"/>
            <a:ext cx="9688503" cy="1337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80" tIns="45649" rIns="91280" bIns="45649">
            <a:spAutoFit/>
          </a:bodyPr>
          <a:lstStyle/>
          <a:p>
            <a:pPr algn="ctr" defTabSz="1217589">
              <a:buClr>
                <a:srgbClr val="000000"/>
              </a:buClr>
            </a:pPr>
            <a:r>
              <a:rPr lang="vi-VN" sz="4045" b="1" kern="0" dirty="0">
                <a:solidFill>
                  <a:srgbClr val="FF0000"/>
                </a:solidFill>
                <a:latin typeface="Times New Roman" pitchFamily="18" charset="0"/>
                <a:cs typeface="Times New Roman" pitchFamily="18" charset="0"/>
                <a:sym typeface="Arial"/>
              </a:rPr>
              <a:t>Bài 9: Em nhận biết những bất hòa với bạn</a:t>
            </a:r>
          </a:p>
          <a:p>
            <a:pPr algn="ctr" defTabSz="1217589">
              <a:buClr>
                <a:srgbClr val="000000"/>
              </a:buClr>
            </a:pPr>
            <a:r>
              <a:rPr lang="vi-VN" sz="4045" b="1" kern="0" dirty="0">
                <a:solidFill>
                  <a:srgbClr val="FF0000"/>
                </a:solidFill>
                <a:latin typeface="Times New Roman" pitchFamily="18" charset="0"/>
                <a:cs typeface="Times New Roman" pitchFamily="18" charset="0"/>
                <a:sym typeface="Arial"/>
              </a:rPr>
              <a:t>( Tiết </a:t>
            </a:r>
            <a:r>
              <a:rPr lang="en-US" sz="4045" b="1" kern="0" dirty="0">
                <a:solidFill>
                  <a:srgbClr val="FF0000"/>
                </a:solidFill>
                <a:latin typeface="Times New Roman" pitchFamily="18" charset="0"/>
                <a:cs typeface="Times New Roman" pitchFamily="18" charset="0"/>
                <a:sym typeface="Arial"/>
              </a:rPr>
              <a:t>1</a:t>
            </a:r>
            <a:r>
              <a:rPr lang="vi-VN" sz="4045" b="1" kern="0" dirty="0">
                <a:solidFill>
                  <a:srgbClr val="FF0000"/>
                </a:solidFill>
                <a:latin typeface="Times New Roman" pitchFamily="18" charset="0"/>
                <a:cs typeface="Times New Roman" pitchFamily="18" charset="0"/>
                <a:sym typeface="Arial"/>
              </a:rPr>
              <a:t>)</a:t>
            </a:r>
            <a:endParaRPr lang="en-US" sz="4045" kern="0" dirty="0">
              <a:solidFill>
                <a:srgbClr val="FF0000"/>
              </a:solidFill>
              <a:latin typeface="Times New Roman" pitchFamily="18" charset="0"/>
              <a:cs typeface="Times New Roman" pitchFamily="18" charset="0"/>
              <a:sym typeface="Arial"/>
            </a:endParaRPr>
          </a:p>
        </p:txBody>
      </p:sp>
      <p:sp>
        <p:nvSpPr>
          <p:cNvPr id="2" name="Rectangle 1"/>
          <p:cNvSpPr/>
          <p:nvPr/>
        </p:nvSpPr>
        <p:spPr>
          <a:xfrm>
            <a:off x="1643952" y="1391366"/>
            <a:ext cx="10374941" cy="1011784"/>
          </a:xfrm>
          <a:prstGeom prst="rect">
            <a:avLst/>
          </a:prstGeom>
        </p:spPr>
        <p:txBody>
          <a:bodyPr lIns="68406" tIns="34211" rIns="68406" bIns="34211">
            <a:spAutoFit/>
          </a:bodyPr>
          <a:lstStyle/>
          <a:p>
            <a:pPr algn="ctr" defTabSz="1217589">
              <a:buClr>
                <a:srgbClr val="000000"/>
              </a:buClr>
              <a:defRPr/>
            </a:pPr>
            <a:r>
              <a:rPr lang="en-US" altLang="en-US" sz="3063" b="1" kern="0" dirty="0">
                <a:solidFill>
                  <a:srgbClr val="0000CC"/>
                </a:solidFill>
                <a:effectLst>
                  <a:outerShdw blurRad="38100" dist="38100" dir="2700000" algn="tl">
                    <a:srgbClr val="C0C0C0"/>
                  </a:outerShdw>
                </a:effectLst>
                <a:latin typeface="Times New Roman" pitchFamily="18" charset="0"/>
                <a:cs typeface="Arial"/>
                <a:sym typeface="Arial"/>
              </a:rPr>
              <a:t>CHÀO MỪNG QUÝ THẦY CÔ VÀ CÁC EM HỌC SINH </a:t>
            </a:r>
          </a:p>
          <a:p>
            <a:pPr algn="ctr" defTabSz="1217589">
              <a:buClr>
                <a:srgbClr val="000000"/>
              </a:buClr>
              <a:defRPr/>
            </a:pPr>
            <a:r>
              <a:rPr lang="en-US" altLang="en-US" sz="3063" b="1" kern="0" dirty="0">
                <a:solidFill>
                  <a:srgbClr val="0000CC"/>
                </a:solidFill>
                <a:effectLst>
                  <a:outerShdw blurRad="38100" dist="38100" dir="2700000" algn="tl">
                    <a:srgbClr val="C0C0C0"/>
                  </a:outerShdw>
                </a:effectLst>
                <a:latin typeface="Times New Roman" pitchFamily="18" charset="0"/>
                <a:cs typeface="Arial"/>
                <a:sym typeface="Arial"/>
              </a:rPr>
              <a:t>THAM DỰ TIẾT </a:t>
            </a:r>
            <a:r>
              <a:rPr lang="vi-VN" altLang="en-US" sz="3063" b="1" kern="0" dirty="0">
                <a:solidFill>
                  <a:srgbClr val="0000CC"/>
                </a:solidFill>
                <a:effectLst>
                  <a:outerShdw blurRad="38100" dist="38100" dir="2700000" algn="tl">
                    <a:srgbClr val="C0C0C0"/>
                  </a:outerShdw>
                </a:effectLst>
                <a:latin typeface="Times New Roman" pitchFamily="18" charset="0"/>
                <a:cs typeface="Arial"/>
                <a:sym typeface="Arial"/>
              </a:rPr>
              <a:t>ĐẠO ĐỨC</a:t>
            </a:r>
            <a:r>
              <a:rPr lang="en-US" altLang="en-US" sz="3063" b="1" kern="0" dirty="0">
                <a:solidFill>
                  <a:srgbClr val="0000CC"/>
                </a:solidFill>
                <a:effectLst>
                  <a:outerShdw blurRad="38100" dist="38100" dir="2700000" algn="tl">
                    <a:srgbClr val="C0C0C0"/>
                  </a:outerShdw>
                </a:effectLst>
                <a:latin typeface="Times New Roman" pitchFamily="18" charset="0"/>
                <a:cs typeface="Arial"/>
                <a:sym typeface="Arial"/>
              </a:rPr>
              <a:t> LỚP 3</a:t>
            </a:r>
            <a:endParaRPr lang="en-US" sz="3063" kern="0" dirty="0">
              <a:solidFill>
                <a:srgbClr val="000000"/>
              </a:solidFill>
              <a:latin typeface="Arial"/>
              <a:cs typeface="Arial"/>
              <a:sym typeface="Arial"/>
            </a:endParaRPr>
          </a:p>
        </p:txBody>
      </p:sp>
      <p:pic>
        <p:nvPicPr>
          <p:cNvPr id="8" name="图片 1" descr="拉手小孩"/>
          <p:cNvPicPr>
            <a:picLocks noChangeAspect="1"/>
          </p:cNvPicPr>
          <p:nvPr/>
        </p:nvPicPr>
        <p:blipFill>
          <a:blip r:embed="rId2"/>
          <a:stretch>
            <a:fillRect/>
          </a:stretch>
        </p:blipFill>
        <p:spPr>
          <a:xfrm>
            <a:off x="353194" y="4527388"/>
            <a:ext cx="5251134" cy="2487984"/>
          </a:xfrm>
          <a:prstGeom prst="rect">
            <a:avLst/>
          </a:prstGeom>
        </p:spPr>
      </p:pic>
    </p:spTree>
    <p:extLst>
      <p:ext uri="{BB962C8B-B14F-4D97-AF65-F5344CB8AC3E}">
        <p14:creationId xmlns:p14="http://schemas.microsoft.com/office/powerpoint/2010/main" val="3053073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46">
          <a:extLst>
            <a:ext uri="{FF2B5EF4-FFF2-40B4-BE49-F238E27FC236}">
              <a16:creationId xmlns:a16="http://schemas.microsoft.com/office/drawing/2014/main" id="{D003DB73-C43D-3379-FD3B-EB49DFD626E3}"/>
            </a:ext>
          </a:extLst>
        </p:cNvPr>
        <p:cNvGrpSpPr/>
        <p:nvPr/>
      </p:nvGrpSpPr>
      <p:grpSpPr>
        <a:xfrm>
          <a:off x="0" y="0"/>
          <a:ext cx="0" cy="0"/>
          <a:chOff x="0" y="0"/>
          <a:chExt cx="0" cy="0"/>
        </a:xfrm>
      </p:grpSpPr>
      <p:sp>
        <p:nvSpPr>
          <p:cNvPr id="2649" name="Google Shape;2649;p41">
            <a:extLst>
              <a:ext uri="{FF2B5EF4-FFF2-40B4-BE49-F238E27FC236}">
                <a16:creationId xmlns:a16="http://schemas.microsoft.com/office/drawing/2014/main" id="{F008CAE2-2E29-3BC9-BF5C-5068C81404CE}"/>
              </a:ext>
            </a:extLst>
          </p:cNvPr>
          <p:cNvSpPr/>
          <p:nvPr/>
        </p:nvSpPr>
        <p:spPr>
          <a:xfrm>
            <a:off x="1490583" y="29021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nvGrpSpPr>
          <p:cNvPr id="2650" name="Google Shape;2650;p41">
            <a:extLst>
              <a:ext uri="{FF2B5EF4-FFF2-40B4-BE49-F238E27FC236}">
                <a16:creationId xmlns:a16="http://schemas.microsoft.com/office/drawing/2014/main" id="{5C05C6DE-77AD-55A6-C1F3-096A6B59EA9B}"/>
              </a:ext>
            </a:extLst>
          </p:cNvPr>
          <p:cNvGrpSpPr/>
          <p:nvPr/>
        </p:nvGrpSpPr>
        <p:grpSpPr>
          <a:xfrm>
            <a:off x="1523311" y="4524772"/>
            <a:ext cx="328619" cy="308425"/>
            <a:chOff x="5946283" y="1650903"/>
            <a:chExt cx="246464" cy="231319"/>
          </a:xfrm>
        </p:grpSpPr>
        <p:sp>
          <p:nvSpPr>
            <p:cNvPr id="2651" name="Google Shape;2651;p41">
              <a:extLst>
                <a:ext uri="{FF2B5EF4-FFF2-40B4-BE49-F238E27FC236}">
                  <a16:creationId xmlns:a16="http://schemas.microsoft.com/office/drawing/2014/main" id="{7DD91947-9274-21BE-C9BB-68C665ACD8F9}"/>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652" name="Google Shape;2652;p41">
              <a:extLst>
                <a:ext uri="{FF2B5EF4-FFF2-40B4-BE49-F238E27FC236}">
                  <a16:creationId xmlns:a16="http://schemas.microsoft.com/office/drawing/2014/main" id="{C0B8CAC0-58C7-4480-FFE4-B83FC533B9E1}"/>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sp>
        <p:nvSpPr>
          <p:cNvPr id="2653" name="Google Shape;2653;p41">
            <a:extLst>
              <a:ext uri="{FF2B5EF4-FFF2-40B4-BE49-F238E27FC236}">
                <a16:creationId xmlns:a16="http://schemas.microsoft.com/office/drawing/2014/main" id="{A09464DF-5CA0-61B2-DFFD-DFB4A9D06374}"/>
              </a:ext>
            </a:extLst>
          </p:cNvPr>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6" name="Rectangle: Rounded Corners 5">
            <a:extLst>
              <a:ext uri="{FF2B5EF4-FFF2-40B4-BE49-F238E27FC236}">
                <a16:creationId xmlns:a16="http://schemas.microsoft.com/office/drawing/2014/main" id="{826505C6-2B11-2DDA-88C0-1B5009723E09}"/>
              </a:ext>
            </a:extLst>
          </p:cNvPr>
          <p:cNvSpPr/>
          <p:nvPr/>
        </p:nvSpPr>
        <p:spPr>
          <a:xfrm>
            <a:off x="156210" y="10794"/>
            <a:ext cx="8120891" cy="638891"/>
          </a:xfrm>
          <a:custGeom>
            <a:avLst/>
            <a:gdLst>
              <a:gd name="connsiteX0" fmla="*/ 0 w 10544338"/>
              <a:gd name="connsiteY0" fmla="*/ 254703 h 1528190"/>
              <a:gd name="connsiteX1" fmla="*/ 254703 w 10544338"/>
              <a:gd name="connsiteY1" fmla="*/ 0 h 1528190"/>
              <a:gd name="connsiteX2" fmla="*/ 10289635 w 10544338"/>
              <a:gd name="connsiteY2" fmla="*/ 0 h 1528190"/>
              <a:gd name="connsiteX3" fmla="*/ 10544338 w 10544338"/>
              <a:gd name="connsiteY3" fmla="*/ 254703 h 1528190"/>
              <a:gd name="connsiteX4" fmla="*/ 10544338 w 10544338"/>
              <a:gd name="connsiteY4" fmla="*/ 1273487 h 1528190"/>
              <a:gd name="connsiteX5" fmla="*/ 10289635 w 10544338"/>
              <a:gd name="connsiteY5" fmla="*/ 1528190 h 1528190"/>
              <a:gd name="connsiteX6" fmla="*/ 254703 w 10544338"/>
              <a:gd name="connsiteY6" fmla="*/ 1528190 h 1528190"/>
              <a:gd name="connsiteX7" fmla="*/ 0 w 10544338"/>
              <a:gd name="connsiteY7" fmla="*/ 1273487 h 1528190"/>
              <a:gd name="connsiteX8" fmla="*/ 0 w 10544338"/>
              <a:gd name="connsiteY8" fmla="*/ 254703 h 152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338" h="1528190" fill="none" extrusionOk="0">
                <a:moveTo>
                  <a:pt x="0" y="254703"/>
                </a:moveTo>
                <a:cubicBezTo>
                  <a:pt x="379" y="124303"/>
                  <a:pt x="121289" y="12176"/>
                  <a:pt x="254703" y="0"/>
                </a:cubicBezTo>
                <a:cubicBezTo>
                  <a:pt x="2763493" y="72427"/>
                  <a:pt x="5780264" y="61419"/>
                  <a:pt x="10289635" y="0"/>
                </a:cubicBezTo>
                <a:cubicBezTo>
                  <a:pt x="10429015" y="-8870"/>
                  <a:pt x="10519612" y="106555"/>
                  <a:pt x="10544338" y="254703"/>
                </a:cubicBezTo>
                <a:cubicBezTo>
                  <a:pt x="10502529" y="574948"/>
                  <a:pt x="10521589" y="893194"/>
                  <a:pt x="10544338" y="1273487"/>
                </a:cubicBezTo>
                <a:cubicBezTo>
                  <a:pt x="10545623" y="1407636"/>
                  <a:pt x="10412780" y="1508545"/>
                  <a:pt x="10289635" y="1528190"/>
                </a:cubicBezTo>
                <a:cubicBezTo>
                  <a:pt x="6761782" y="1558017"/>
                  <a:pt x="4674591" y="1448884"/>
                  <a:pt x="254703" y="1528190"/>
                </a:cubicBezTo>
                <a:cubicBezTo>
                  <a:pt x="126588" y="1526771"/>
                  <a:pt x="-13638" y="1416853"/>
                  <a:pt x="0" y="1273487"/>
                </a:cubicBezTo>
                <a:cubicBezTo>
                  <a:pt x="58912" y="1095264"/>
                  <a:pt x="43764" y="462167"/>
                  <a:pt x="0" y="254703"/>
                </a:cubicBezTo>
                <a:close/>
              </a:path>
              <a:path w="10544338" h="1528190" stroke="0" extrusionOk="0">
                <a:moveTo>
                  <a:pt x="0" y="254703"/>
                </a:moveTo>
                <a:cubicBezTo>
                  <a:pt x="6968" y="115933"/>
                  <a:pt x="124122" y="21019"/>
                  <a:pt x="254703" y="0"/>
                </a:cubicBezTo>
                <a:cubicBezTo>
                  <a:pt x="4878121" y="123000"/>
                  <a:pt x="7200151" y="-96860"/>
                  <a:pt x="10289635" y="0"/>
                </a:cubicBezTo>
                <a:cubicBezTo>
                  <a:pt x="10421070" y="-7037"/>
                  <a:pt x="10549165" y="104303"/>
                  <a:pt x="10544338" y="254703"/>
                </a:cubicBezTo>
                <a:cubicBezTo>
                  <a:pt x="10530637" y="673515"/>
                  <a:pt x="10577954" y="908689"/>
                  <a:pt x="10544338" y="1273487"/>
                </a:cubicBezTo>
                <a:cubicBezTo>
                  <a:pt x="10538176" y="1416388"/>
                  <a:pt x="10412791" y="1525324"/>
                  <a:pt x="10289635" y="1528190"/>
                </a:cubicBezTo>
                <a:cubicBezTo>
                  <a:pt x="6412120" y="1367483"/>
                  <a:pt x="4193205" y="1567857"/>
                  <a:pt x="254703" y="1528190"/>
                </a:cubicBezTo>
                <a:cubicBezTo>
                  <a:pt x="93323" y="1524007"/>
                  <a:pt x="-23583" y="1403472"/>
                  <a:pt x="0" y="1273487"/>
                </a:cubicBezTo>
                <a:cubicBezTo>
                  <a:pt x="-31842" y="823812"/>
                  <a:pt x="11174" y="621926"/>
                  <a:pt x="0" y="254703"/>
                </a:cubicBezTo>
                <a:close/>
              </a:path>
            </a:pathLst>
          </a:custGeom>
          <a:solidFill>
            <a:schemeClr val="bg2">
              <a:lumMod val="5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200">
              <a:buClr>
                <a:srgbClr val="000000"/>
              </a:buClr>
            </a:pPr>
            <a:r>
              <a:rPr lang="en-US" sz="3600" b="1" kern="0" dirty="0">
                <a:solidFill>
                  <a:schemeClr val="tx2"/>
                </a:solidFill>
                <a:latin typeface="Times New Roman" panose="02020603050405020304" charset="0"/>
                <a:cs typeface="Times New Roman" panose="02020603050405020304" charset="0"/>
                <a:sym typeface="Arial" panose="020B0604020202020204"/>
              </a:rPr>
              <a:t>1. Quan </a:t>
            </a:r>
            <a:r>
              <a:rPr lang="en-US" sz="3600" b="1" kern="0" dirty="0" err="1">
                <a:solidFill>
                  <a:schemeClr val="tx2"/>
                </a:solidFill>
                <a:latin typeface="Times New Roman" panose="02020603050405020304" charset="0"/>
                <a:cs typeface="Times New Roman" panose="02020603050405020304" charset="0"/>
                <a:sym typeface="Arial" panose="020B0604020202020204"/>
              </a:rPr>
              <a:t>sát</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tranh</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và</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trả</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lời</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câu</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hỏi</a:t>
            </a:r>
            <a:r>
              <a:rPr lang="en-US" sz="3600" b="1" kern="0" dirty="0">
                <a:solidFill>
                  <a:schemeClr val="tx2"/>
                </a:solidFill>
                <a:latin typeface="Times New Roman" panose="02020603050405020304" charset="0"/>
                <a:cs typeface="Times New Roman" panose="02020603050405020304" charset="0"/>
                <a:sym typeface="Arial" panose="020B0604020202020204"/>
              </a:rPr>
              <a:t>?</a:t>
            </a:r>
          </a:p>
        </p:txBody>
      </p:sp>
      <p:pic>
        <p:nvPicPr>
          <p:cNvPr id="16" name="Picture 16">
            <a:extLst>
              <a:ext uri="{FF2B5EF4-FFF2-40B4-BE49-F238E27FC236}">
                <a16:creationId xmlns:a16="http://schemas.microsoft.com/office/drawing/2014/main" id="{B7E9F40F-82B2-7862-43E6-FF7BE19338A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9074604" y="1079574"/>
            <a:ext cx="2917371" cy="2830000"/>
          </a:xfrm>
          <a:prstGeom prst="rect">
            <a:avLst/>
          </a:prstGeom>
        </p:spPr>
      </p:pic>
      <p:sp>
        <p:nvSpPr>
          <p:cNvPr id="17" name="TextBox 16">
            <a:extLst>
              <a:ext uri="{FF2B5EF4-FFF2-40B4-BE49-F238E27FC236}">
                <a16:creationId xmlns:a16="http://schemas.microsoft.com/office/drawing/2014/main" id="{C9B899FD-A3EF-2591-4330-C397A36FFCF7}"/>
              </a:ext>
            </a:extLst>
          </p:cNvPr>
          <p:cNvSpPr txBox="1"/>
          <p:nvPr/>
        </p:nvSpPr>
        <p:spPr>
          <a:xfrm>
            <a:off x="9099550" y="1799434"/>
            <a:ext cx="2917371" cy="1446550"/>
          </a:xfrm>
          <a:prstGeom prst="rect">
            <a:avLst/>
          </a:prstGeom>
          <a:noFill/>
        </p:spPr>
        <p:txBody>
          <a:bodyPr wrap="square" rtlCol="0">
            <a:spAutoFit/>
          </a:bodyPr>
          <a:lstStyle/>
          <a:p>
            <a:pPr algn="ctr" defTabSz="1219200">
              <a:buClr>
                <a:srgbClr val="000000"/>
              </a:buClr>
            </a:pPr>
            <a:r>
              <a:rPr lang="en-US" sz="4400" kern="0" dirty="0" err="1">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Thảo</a:t>
            </a:r>
            <a:r>
              <a:rPr lang="en-US" sz="4400" kern="0" dirty="0">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 </a:t>
            </a:r>
            <a:r>
              <a:rPr lang="en-US" sz="4400" kern="0" dirty="0" err="1">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luận</a:t>
            </a:r>
            <a:r>
              <a:rPr lang="en-US" sz="4400" kern="0" dirty="0">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 </a:t>
            </a:r>
          </a:p>
          <a:p>
            <a:pPr algn="ctr" defTabSz="1219200">
              <a:buClr>
                <a:srgbClr val="000000"/>
              </a:buClr>
            </a:pPr>
            <a:r>
              <a:rPr lang="en-US" sz="4400" kern="0" dirty="0" err="1">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nhóm</a:t>
            </a:r>
            <a:r>
              <a:rPr lang="en-US" sz="4400" kern="0" dirty="0">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 </a:t>
            </a:r>
            <a:r>
              <a:rPr lang="en-US" sz="4400" kern="0" dirty="0" err="1">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đôi</a:t>
            </a:r>
            <a:endParaRPr lang="en-US" sz="4400" kern="0" dirty="0">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endParaRPr>
          </a:p>
        </p:txBody>
      </p:sp>
      <p:sp>
        <p:nvSpPr>
          <p:cNvPr id="2" name="AutoShape 4" descr="Giải đạo đức 3 cánh diều bài 9: Em nhận biết những bất hòa với bạn - Tech12h">
            <a:extLst>
              <a:ext uri="{FF2B5EF4-FFF2-40B4-BE49-F238E27FC236}">
                <a16:creationId xmlns:a16="http://schemas.microsoft.com/office/drawing/2014/main" id="{0A9962BF-2729-3693-F4A3-C671B0E6102F}"/>
              </a:ext>
            </a:extLst>
          </p:cNvP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 name="AutoShape 6" descr="Giải đạo đức 3 cánh diều bài 9: Em nhận biết những bất hòa với bạn - Tech12h">
            <a:extLst>
              <a:ext uri="{FF2B5EF4-FFF2-40B4-BE49-F238E27FC236}">
                <a16:creationId xmlns:a16="http://schemas.microsoft.com/office/drawing/2014/main" id="{4A8A654C-39C8-DD92-79D0-3AE9598A38EA}"/>
              </a:ext>
            </a:extLst>
          </p:cNvP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1032" name="Picture 8" descr="https://s3.tech12h.com/sites/default/files/styles/inbody400/public/50_8.png?itok=RjVUBqwL">
            <a:extLst>
              <a:ext uri="{FF2B5EF4-FFF2-40B4-BE49-F238E27FC236}">
                <a16:creationId xmlns:a16="http://schemas.microsoft.com/office/drawing/2014/main" id="{762C694B-1BD1-6BC7-EA7B-61A6276FEE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 y="749132"/>
            <a:ext cx="9191625" cy="320119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s3.tech12h.com/sites/default/files/styles/inbody400/public/51_10.png?itok=9af_h2sY">
            <a:extLst>
              <a:ext uri="{FF2B5EF4-FFF2-40B4-BE49-F238E27FC236}">
                <a16:creationId xmlns:a16="http://schemas.microsoft.com/office/drawing/2014/main" id="{A33DBAB1-EEF3-4396-1B67-F2501C87897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0" y="3950324"/>
            <a:ext cx="9192260" cy="3209301"/>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12" descr="https://encrypted-tbn0.gstatic.com/images?q=tbn:ANd9GcQzAvfwMWoGOxY0HO2Wamrw53--YbmS2z9Jnbg_juPd7LTKeymn">
            <a:extLst>
              <a:ext uri="{FF2B5EF4-FFF2-40B4-BE49-F238E27FC236}">
                <a16:creationId xmlns:a16="http://schemas.microsoft.com/office/drawing/2014/main" id="{76B6A540-FB4E-EDB8-3B4B-C5D6F5BFAC2C}"/>
              </a:ext>
            </a:extLst>
          </p:cNvPr>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1038" name="Picture 14" descr="C:\Users\DELL\Pictures\images (1).jpg">
            <a:extLst>
              <a:ext uri="{FF2B5EF4-FFF2-40B4-BE49-F238E27FC236}">
                <a16:creationId xmlns:a16="http://schemas.microsoft.com/office/drawing/2014/main" id="{643942DE-97D1-9780-3393-4AE82FAF440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13950" y="4600575"/>
            <a:ext cx="2177415" cy="238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2860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2"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17" grpId="1"/>
      <p:bldP spid="17"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p:nvPr/>
        </p:nvSpPr>
        <p:spPr>
          <a:xfrm>
            <a:off x="3459480" y="173355"/>
            <a:ext cx="4846320" cy="829945"/>
          </a:xfrm>
          <a:prstGeom prst="rect">
            <a:avLst/>
          </a:prstGeom>
          <a:noFill/>
        </p:spPr>
        <p:txBody>
          <a:bodyPr wrap="square" rtlCol="0">
            <a:spAutoFit/>
          </a:bodyPr>
          <a:lstStyle/>
          <a:p>
            <a:r>
              <a:rPr lang="vi-VN" altLang="en-US" sz="4800" b="1" dirty="0">
                <a:ln w="22225">
                  <a:solidFill>
                    <a:schemeClr val="accent2"/>
                  </a:solidFill>
                  <a:prstDash val="solid"/>
                </a:ln>
                <a:solidFill>
                  <a:schemeClr val="tx1"/>
                </a:solidFill>
                <a:effectLst/>
                <a:latin typeface="Times New Roman" panose="02020603050405020304" charset="0"/>
                <a:cs typeface="Times New Roman" panose="02020603050405020304" charset="0"/>
              </a:rPr>
              <a:t>Sơ đồ di chuyển</a:t>
            </a:r>
          </a:p>
        </p:txBody>
      </p:sp>
      <p:pic>
        <p:nvPicPr>
          <p:cNvPr id="7" name="Picture 6"/>
          <p:cNvPicPr>
            <a:picLocks noChangeAspect="1"/>
          </p:cNvPicPr>
          <p:nvPr/>
        </p:nvPicPr>
        <p:blipFill>
          <a:blip r:embed="rId3"/>
          <a:stretch>
            <a:fillRect/>
          </a:stretch>
        </p:blipFill>
        <p:spPr>
          <a:xfrm>
            <a:off x="213995" y="1079500"/>
            <a:ext cx="11764010" cy="5605145"/>
          </a:xfrm>
          <a:prstGeom prst="rect">
            <a:avLst/>
          </a:prstGeom>
        </p:spPr>
      </p:pic>
      <p:sp>
        <p:nvSpPr>
          <p:cNvPr id="3" name="Flowchart: Connector 2">
            <a:extLst>
              <a:ext uri="{FF2B5EF4-FFF2-40B4-BE49-F238E27FC236}">
                <a16:creationId xmlns:a16="http://schemas.microsoft.com/office/drawing/2014/main" id="{3D165D15-EF92-28EF-3B1B-47F0E7465987}"/>
              </a:ext>
            </a:extLst>
          </p:cNvPr>
          <p:cNvSpPr/>
          <p:nvPr/>
        </p:nvSpPr>
        <p:spPr>
          <a:xfrm rot="19945051">
            <a:off x="10988652" y="62772"/>
            <a:ext cx="1001028" cy="995095"/>
          </a:xfrm>
          <a:prstGeom prst="flowChartConnector">
            <a:avLst/>
          </a:prstGeom>
          <a:solidFill>
            <a:srgbClr val="FFFF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nhạc-nền 2p.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ồ sơ năng lực 46452207_2163541147233296_3187367269848055808_n.jpg của  freelancer Lê Kiê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 name="AutoShape 4" descr="Hồ sơ năng lực 46452207_2163541147233296_3187367269848055808_n.jpg của  freelancer Lê Kiê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nvGrpSpPr>
          <p:cNvPr id="7" name="Group 6"/>
          <p:cNvGrpSpPr/>
          <p:nvPr/>
        </p:nvGrpSpPr>
        <p:grpSpPr>
          <a:xfrm>
            <a:off x="2663424" y="0"/>
            <a:ext cx="6865151" cy="6858000"/>
            <a:chOff x="2663424" y="0"/>
            <a:chExt cx="6865151" cy="685800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3424" y="0"/>
              <a:ext cx="6865151" cy="6858000"/>
            </a:xfrm>
            <a:prstGeom prst="rect">
              <a:avLst/>
            </a:prstGeom>
          </p:spPr>
        </p:pic>
        <p:sp>
          <p:nvSpPr>
            <p:cNvPr id="6" name="Rounded Rectangle 5"/>
            <p:cNvSpPr/>
            <p:nvPr/>
          </p:nvSpPr>
          <p:spPr>
            <a:xfrm>
              <a:off x="4958499" y="4760536"/>
              <a:ext cx="2601798" cy="320511"/>
            </a:xfrm>
            <a:prstGeom prst="roundRect">
              <a:avLst/>
            </a:prstGeom>
            <a:solidFill>
              <a:srgbClr val="210E12"/>
            </a:solidFill>
            <a:ln>
              <a:solidFill>
                <a:srgbClr val="210E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p:cNvSpPr txBox="1"/>
          <p:nvPr/>
        </p:nvSpPr>
        <p:spPr>
          <a:xfrm>
            <a:off x="5392132" y="4760536"/>
            <a:ext cx="2545238" cy="400110"/>
          </a:xfrm>
          <a:prstGeom prst="rect">
            <a:avLst/>
          </a:prstGeom>
          <a:noFill/>
        </p:spPr>
        <p:txBody>
          <a:bodyPr wrap="square" rtlCol="0">
            <a:spAutoFit/>
          </a:bodyPr>
          <a:lstStyle/>
          <a:p>
            <a:r>
              <a:rPr lang="en-US" sz="2000" b="1" dirty="0">
                <a:solidFill>
                  <a:schemeClr val="bg1"/>
                </a:solidFill>
              </a:rPr>
              <a:t>MẶT TRỜI NHỎ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repeatCount="3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short-round-110940.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6"/>
        <p:cNvGrpSpPr/>
        <p:nvPr/>
      </p:nvGrpSpPr>
      <p:grpSpPr>
        <a:xfrm>
          <a:off x="0" y="0"/>
          <a:ext cx="0" cy="0"/>
          <a:chOff x="0" y="0"/>
          <a:chExt cx="0" cy="0"/>
        </a:xfrm>
      </p:grpSpPr>
      <p:sp>
        <p:nvSpPr>
          <p:cNvPr id="2649" name="Google Shape;2649;p41"/>
          <p:cNvSpPr/>
          <p:nvPr/>
        </p:nvSpPr>
        <p:spPr>
          <a:xfrm>
            <a:off x="1080522" y="2594395"/>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nvGrpSpPr>
          <p:cNvPr id="2650" name="Google Shape;2650;p41"/>
          <p:cNvGrpSpPr/>
          <p:nvPr/>
        </p:nvGrpSpPr>
        <p:grpSpPr>
          <a:xfrm>
            <a:off x="1113249" y="4216990"/>
            <a:ext cx="328619" cy="308425"/>
            <a:chOff x="5946283" y="1650903"/>
            <a:chExt cx="246464" cy="231319"/>
          </a:xfrm>
        </p:grpSpPr>
        <p:sp>
          <p:nvSpPr>
            <p:cNvPr id="2651" name="Google Shape;2651;p4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652" name="Google Shape;2652;p4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sp>
        <p:nvSpPr>
          <p:cNvPr id="2653" name="Google Shape;2653;p41"/>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6" name="Rectangle: Rounded Corners 5"/>
          <p:cNvSpPr/>
          <p:nvPr/>
        </p:nvSpPr>
        <p:spPr>
          <a:xfrm>
            <a:off x="1644650" y="23495"/>
            <a:ext cx="8994140" cy="861060"/>
          </a:xfrm>
          <a:custGeom>
            <a:avLst/>
            <a:gdLst>
              <a:gd name="connsiteX0" fmla="*/ 0 w 10093472"/>
              <a:gd name="connsiteY0" fmla="*/ 170786 h 1024697"/>
              <a:gd name="connsiteX1" fmla="*/ 170786 w 10093472"/>
              <a:gd name="connsiteY1" fmla="*/ 0 h 1024697"/>
              <a:gd name="connsiteX2" fmla="*/ 9922686 w 10093472"/>
              <a:gd name="connsiteY2" fmla="*/ 0 h 1024697"/>
              <a:gd name="connsiteX3" fmla="*/ 10093472 w 10093472"/>
              <a:gd name="connsiteY3" fmla="*/ 170786 h 1024697"/>
              <a:gd name="connsiteX4" fmla="*/ 10093472 w 10093472"/>
              <a:gd name="connsiteY4" fmla="*/ 853911 h 1024697"/>
              <a:gd name="connsiteX5" fmla="*/ 9922686 w 10093472"/>
              <a:gd name="connsiteY5" fmla="*/ 1024697 h 1024697"/>
              <a:gd name="connsiteX6" fmla="*/ 170786 w 10093472"/>
              <a:gd name="connsiteY6" fmla="*/ 1024697 h 1024697"/>
              <a:gd name="connsiteX7" fmla="*/ 0 w 10093472"/>
              <a:gd name="connsiteY7" fmla="*/ 853911 h 1024697"/>
              <a:gd name="connsiteX8" fmla="*/ 0 w 10093472"/>
              <a:gd name="connsiteY8" fmla="*/ 170786 h 1024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3472" h="1024697" fill="none" extrusionOk="0">
                <a:moveTo>
                  <a:pt x="0" y="170786"/>
                </a:moveTo>
                <a:cubicBezTo>
                  <a:pt x="258" y="83444"/>
                  <a:pt x="81889" y="9107"/>
                  <a:pt x="170786" y="0"/>
                </a:cubicBezTo>
                <a:cubicBezTo>
                  <a:pt x="2836334" y="72427"/>
                  <a:pt x="7139090" y="61419"/>
                  <a:pt x="9922686" y="0"/>
                </a:cubicBezTo>
                <a:cubicBezTo>
                  <a:pt x="10015956" y="-7248"/>
                  <a:pt x="10076671" y="71381"/>
                  <a:pt x="10093472" y="170786"/>
                </a:cubicBezTo>
                <a:cubicBezTo>
                  <a:pt x="10083954" y="349375"/>
                  <a:pt x="10034390" y="634310"/>
                  <a:pt x="10093472" y="853911"/>
                </a:cubicBezTo>
                <a:cubicBezTo>
                  <a:pt x="10095447" y="938213"/>
                  <a:pt x="10005667" y="1011982"/>
                  <a:pt x="9922686" y="1024697"/>
                </a:cubicBezTo>
                <a:cubicBezTo>
                  <a:pt x="6733731" y="1054524"/>
                  <a:pt x="4192249" y="945391"/>
                  <a:pt x="170786" y="1024697"/>
                </a:cubicBezTo>
                <a:cubicBezTo>
                  <a:pt x="85502" y="1023675"/>
                  <a:pt x="-4893" y="949202"/>
                  <a:pt x="0" y="853911"/>
                </a:cubicBezTo>
                <a:cubicBezTo>
                  <a:pt x="-51744" y="738152"/>
                  <a:pt x="-45949" y="423130"/>
                  <a:pt x="0" y="170786"/>
                </a:cubicBezTo>
                <a:close/>
              </a:path>
              <a:path w="10093472" h="1024697" stroke="0" extrusionOk="0">
                <a:moveTo>
                  <a:pt x="0" y="170786"/>
                </a:moveTo>
                <a:cubicBezTo>
                  <a:pt x="5764" y="78034"/>
                  <a:pt x="77515" y="2191"/>
                  <a:pt x="170786" y="0"/>
                </a:cubicBezTo>
                <a:cubicBezTo>
                  <a:pt x="1770842" y="123000"/>
                  <a:pt x="5460147" y="-96860"/>
                  <a:pt x="9922686" y="0"/>
                </a:cubicBezTo>
                <a:cubicBezTo>
                  <a:pt x="10007884" y="-6954"/>
                  <a:pt x="10100118" y="63065"/>
                  <a:pt x="10093472" y="170786"/>
                </a:cubicBezTo>
                <a:cubicBezTo>
                  <a:pt x="10124151" y="508969"/>
                  <a:pt x="10150583" y="516810"/>
                  <a:pt x="10093472" y="853911"/>
                </a:cubicBezTo>
                <a:cubicBezTo>
                  <a:pt x="10089027" y="949844"/>
                  <a:pt x="10009474" y="1023464"/>
                  <a:pt x="9922686" y="1024697"/>
                </a:cubicBezTo>
                <a:cubicBezTo>
                  <a:pt x="7144635" y="863990"/>
                  <a:pt x="2043154" y="1064364"/>
                  <a:pt x="170786" y="1024697"/>
                </a:cubicBezTo>
                <a:cubicBezTo>
                  <a:pt x="66904" y="1022766"/>
                  <a:pt x="-8579" y="944347"/>
                  <a:pt x="0" y="853911"/>
                </a:cubicBezTo>
                <a:cubicBezTo>
                  <a:pt x="-37290" y="568072"/>
                  <a:pt x="-39250" y="473860"/>
                  <a:pt x="0" y="170786"/>
                </a:cubicBezTo>
                <a:close/>
              </a:path>
            </a:pathLst>
          </a:custGeom>
          <a:solidFill>
            <a:schemeClr val="bg2">
              <a:lumMod val="5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buClr>
                <a:srgbClr val="000000"/>
              </a:buClr>
            </a:pPr>
            <a:r>
              <a:rPr lang="en-US" sz="4000" b="1" kern="0" dirty="0" err="1">
                <a:solidFill>
                  <a:schemeClr val="tx2"/>
                </a:solidFill>
                <a:latin typeface="Times New Roman" panose="02020603050405020304" charset="0"/>
                <a:cs typeface="Times New Roman" panose="02020603050405020304" charset="0"/>
                <a:sym typeface="Arial" panose="020B0604020202020204"/>
              </a:rPr>
              <a:t>Các</a:t>
            </a:r>
            <a:r>
              <a:rPr lang="en-US" sz="4000" b="1" kern="0" dirty="0">
                <a:solidFill>
                  <a:schemeClr val="tx2"/>
                </a:solidFill>
                <a:latin typeface="Times New Roman" panose="02020603050405020304" charset="0"/>
                <a:cs typeface="Times New Roman" panose="02020603050405020304" charset="0"/>
                <a:sym typeface="Arial" panose="020B0604020202020204"/>
              </a:rPr>
              <a:t> </a:t>
            </a:r>
            <a:r>
              <a:rPr lang="en-US" sz="4000" b="1" kern="0" dirty="0" err="1">
                <a:solidFill>
                  <a:schemeClr val="tx2"/>
                </a:solidFill>
                <a:latin typeface="Times New Roman" panose="02020603050405020304" charset="0"/>
                <a:cs typeface="Times New Roman" panose="02020603050405020304" charset="0"/>
                <a:sym typeface="Arial" panose="020B0604020202020204"/>
              </a:rPr>
              <a:t>tranh</a:t>
            </a:r>
            <a:r>
              <a:rPr lang="en-US" sz="4000" b="1" kern="0" dirty="0">
                <a:solidFill>
                  <a:schemeClr val="tx2"/>
                </a:solidFill>
                <a:latin typeface="Times New Roman" panose="02020603050405020304" charset="0"/>
                <a:cs typeface="Times New Roman" panose="02020603050405020304" charset="0"/>
                <a:sym typeface="Arial" panose="020B0604020202020204"/>
              </a:rPr>
              <a:t> </a:t>
            </a:r>
            <a:r>
              <a:rPr lang="vi-VN" altLang="en-US" sz="4000" b="1" kern="0" dirty="0">
                <a:solidFill>
                  <a:schemeClr val="tx2"/>
                </a:solidFill>
                <a:latin typeface="Times New Roman" panose="02020603050405020304" charset="0"/>
                <a:cs typeface="Times New Roman" panose="02020603050405020304" charset="0"/>
                <a:sym typeface="Arial" panose="020B0604020202020204"/>
              </a:rPr>
              <a:t>biểu</a:t>
            </a:r>
            <a:r>
              <a:rPr lang="en-US" sz="4000" b="1" kern="0" dirty="0">
                <a:solidFill>
                  <a:schemeClr val="tx2"/>
                </a:solidFill>
                <a:latin typeface="Times New Roman" panose="02020603050405020304" charset="0"/>
                <a:cs typeface="Times New Roman" panose="02020603050405020304" charset="0"/>
                <a:sym typeface="Arial" panose="020B0604020202020204"/>
              </a:rPr>
              <a:t> </a:t>
            </a:r>
            <a:r>
              <a:rPr lang="en-US" sz="4000" b="1" kern="0" dirty="0" err="1">
                <a:solidFill>
                  <a:schemeClr val="tx2"/>
                </a:solidFill>
                <a:latin typeface="Times New Roman" panose="02020603050405020304" charset="0"/>
                <a:cs typeface="Times New Roman" panose="02020603050405020304" charset="0"/>
                <a:sym typeface="Arial" panose="020B0604020202020204"/>
              </a:rPr>
              <a:t>hiện</a:t>
            </a:r>
            <a:r>
              <a:rPr lang="en-US" sz="4000" b="1" kern="0" dirty="0">
                <a:solidFill>
                  <a:schemeClr val="tx2"/>
                </a:solidFill>
                <a:latin typeface="Times New Roman" panose="02020603050405020304" charset="0"/>
                <a:cs typeface="Times New Roman" panose="02020603050405020304" charset="0"/>
                <a:sym typeface="Arial" panose="020B0604020202020204"/>
              </a:rPr>
              <a:t> </a:t>
            </a:r>
            <a:r>
              <a:rPr lang="en-US" sz="4000" b="1" kern="0" dirty="0" err="1">
                <a:solidFill>
                  <a:schemeClr val="tx2"/>
                </a:solidFill>
                <a:latin typeface="Times New Roman" panose="02020603050405020304" charset="0"/>
                <a:cs typeface="Times New Roman" panose="02020603050405020304" charset="0"/>
                <a:sym typeface="Arial" panose="020B0604020202020204"/>
              </a:rPr>
              <a:t>sự</a:t>
            </a:r>
            <a:r>
              <a:rPr lang="en-US" sz="4000" b="1" kern="0" dirty="0">
                <a:solidFill>
                  <a:schemeClr val="tx2"/>
                </a:solidFill>
                <a:latin typeface="Times New Roman" panose="02020603050405020304" charset="0"/>
                <a:cs typeface="Times New Roman" panose="02020603050405020304" charset="0"/>
                <a:sym typeface="Arial" panose="020B0604020202020204"/>
              </a:rPr>
              <a:t> </a:t>
            </a:r>
            <a:r>
              <a:rPr lang="en-US" sz="4000" b="1" kern="0" dirty="0" err="1">
                <a:solidFill>
                  <a:schemeClr val="tx2"/>
                </a:solidFill>
                <a:latin typeface="Times New Roman" panose="02020603050405020304" charset="0"/>
                <a:cs typeface="Times New Roman" panose="02020603050405020304" charset="0"/>
                <a:sym typeface="Arial" panose="020B0604020202020204"/>
              </a:rPr>
              <a:t>bất</a:t>
            </a:r>
            <a:r>
              <a:rPr lang="en-US" sz="4000" b="1" kern="0" dirty="0">
                <a:solidFill>
                  <a:schemeClr val="tx2"/>
                </a:solidFill>
                <a:latin typeface="Times New Roman" panose="02020603050405020304" charset="0"/>
                <a:cs typeface="Times New Roman" panose="02020603050405020304" charset="0"/>
                <a:sym typeface="Arial" panose="020B0604020202020204"/>
              </a:rPr>
              <a:t> </a:t>
            </a:r>
            <a:r>
              <a:rPr lang="en-US" sz="4000" b="1" kern="0" dirty="0" err="1">
                <a:solidFill>
                  <a:schemeClr val="tx2"/>
                </a:solidFill>
                <a:latin typeface="Times New Roman" panose="02020603050405020304" charset="0"/>
                <a:cs typeface="Times New Roman" panose="02020603050405020304" charset="0"/>
                <a:sym typeface="Arial" panose="020B0604020202020204"/>
              </a:rPr>
              <a:t>hòa</a:t>
            </a:r>
            <a:r>
              <a:rPr lang="en-US" sz="4000" b="1" kern="0" dirty="0">
                <a:solidFill>
                  <a:schemeClr val="tx2"/>
                </a:solidFill>
                <a:latin typeface="Times New Roman" panose="02020603050405020304" charset="0"/>
                <a:cs typeface="Times New Roman" panose="02020603050405020304" charset="0"/>
                <a:sym typeface="Arial" panose="020B0604020202020204"/>
              </a:rPr>
              <a:t> </a:t>
            </a:r>
            <a:r>
              <a:rPr lang="en-US" sz="4000" b="1" kern="0" dirty="0" err="1">
                <a:solidFill>
                  <a:schemeClr val="tx2"/>
                </a:solidFill>
                <a:latin typeface="Times New Roman" panose="02020603050405020304" charset="0"/>
                <a:cs typeface="Times New Roman" panose="02020603050405020304" charset="0"/>
                <a:sym typeface="Arial" panose="020B0604020202020204"/>
              </a:rPr>
              <a:t>là</a:t>
            </a:r>
            <a:r>
              <a:rPr lang="en-US" sz="4000" b="1" kern="0" dirty="0">
                <a:solidFill>
                  <a:schemeClr val="tx2"/>
                </a:solidFill>
                <a:latin typeface="Times New Roman" panose="02020603050405020304" charset="0"/>
                <a:cs typeface="Times New Roman" panose="02020603050405020304" charset="0"/>
                <a:sym typeface="Arial" panose="020B0604020202020204"/>
              </a:rPr>
              <a:t>:</a:t>
            </a:r>
          </a:p>
        </p:txBody>
      </p:sp>
      <p:sp>
        <p:nvSpPr>
          <p:cNvPr id="2" name="Rectangle: Rounded Corners 1"/>
          <p:cNvSpPr/>
          <p:nvPr/>
        </p:nvSpPr>
        <p:spPr>
          <a:xfrm>
            <a:off x="6639222" y="1336243"/>
            <a:ext cx="5301079" cy="1413159"/>
          </a:xfrm>
          <a:custGeom>
            <a:avLst/>
            <a:gdLst>
              <a:gd name="connsiteX0" fmla="*/ 0 w 5301079"/>
              <a:gd name="connsiteY0" fmla="*/ 235531 h 1413159"/>
              <a:gd name="connsiteX1" fmla="*/ 235531 w 5301079"/>
              <a:gd name="connsiteY1" fmla="*/ 0 h 1413159"/>
              <a:gd name="connsiteX2" fmla="*/ 828933 w 5301079"/>
              <a:gd name="connsiteY2" fmla="*/ 0 h 1413159"/>
              <a:gd name="connsiteX3" fmla="*/ 1615536 w 5301079"/>
              <a:gd name="connsiteY3" fmla="*/ 0 h 1413159"/>
              <a:gd name="connsiteX4" fmla="*/ 2257238 w 5301079"/>
              <a:gd name="connsiteY4" fmla="*/ 0 h 1413159"/>
              <a:gd name="connsiteX5" fmla="*/ 2802340 w 5301079"/>
              <a:gd name="connsiteY5" fmla="*/ 0 h 1413159"/>
              <a:gd name="connsiteX6" fmla="*/ 3395742 w 5301079"/>
              <a:gd name="connsiteY6" fmla="*/ 0 h 1413159"/>
              <a:gd name="connsiteX7" fmla="*/ 4134045 w 5301079"/>
              <a:gd name="connsiteY7" fmla="*/ 0 h 1413159"/>
              <a:gd name="connsiteX8" fmla="*/ 5065548 w 5301079"/>
              <a:gd name="connsiteY8" fmla="*/ 0 h 1413159"/>
              <a:gd name="connsiteX9" fmla="*/ 5301079 w 5301079"/>
              <a:gd name="connsiteY9" fmla="*/ 235531 h 1413159"/>
              <a:gd name="connsiteX10" fmla="*/ 5301079 w 5301079"/>
              <a:gd name="connsiteY10" fmla="*/ 716000 h 1413159"/>
              <a:gd name="connsiteX11" fmla="*/ 5301079 w 5301079"/>
              <a:gd name="connsiteY11" fmla="*/ 1177628 h 1413159"/>
              <a:gd name="connsiteX12" fmla="*/ 5065548 w 5301079"/>
              <a:gd name="connsiteY12" fmla="*/ 1413159 h 1413159"/>
              <a:gd name="connsiteX13" fmla="*/ 4278945 w 5301079"/>
              <a:gd name="connsiteY13" fmla="*/ 1413159 h 1413159"/>
              <a:gd name="connsiteX14" fmla="*/ 3685543 w 5301079"/>
              <a:gd name="connsiteY14" fmla="*/ 1413159 h 1413159"/>
              <a:gd name="connsiteX15" fmla="*/ 2947241 w 5301079"/>
              <a:gd name="connsiteY15" fmla="*/ 1413159 h 1413159"/>
              <a:gd name="connsiteX16" fmla="*/ 2353838 w 5301079"/>
              <a:gd name="connsiteY16" fmla="*/ 1413159 h 1413159"/>
              <a:gd name="connsiteX17" fmla="*/ 1615536 w 5301079"/>
              <a:gd name="connsiteY17" fmla="*/ 1413159 h 1413159"/>
              <a:gd name="connsiteX18" fmla="*/ 1070434 w 5301079"/>
              <a:gd name="connsiteY18" fmla="*/ 1413159 h 1413159"/>
              <a:gd name="connsiteX19" fmla="*/ 235531 w 5301079"/>
              <a:gd name="connsiteY19" fmla="*/ 1413159 h 1413159"/>
              <a:gd name="connsiteX20" fmla="*/ 0 w 5301079"/>
              <a:gd name="connsiteY20" fmla="*/ 1177628 h 1413159"/>
              <a:gd name="connsiteX21" fmla="*/ 0 w 5301079"/>
              <a:gd name="connsiteY21" fmla="*/ 697159 h 1413159"/>
              <a:gd name="connsiteX22" fmla="*/ 0 w 5301079"/>
              <a:gd name="connsiteY22" fmla="*/ 235531 h 141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301079" h="1413159" fill="none" extrusionOk="0">
                <a:moveTo>
                  <a:pt x="0" y="235531"/>
                </a:moveTo>
                <a:cubicBezTo>
                  <a:pt x="16068" y="99297"/>
                  <a:pt x="100338" y="4625"/>
                  <a:pt x="235531" y="0"/>
                </a:cubicBezTo>
                <a:cubicBezTo>
                  <a:pt x="424098" y="24757"/>
                  <a:pt x="568348" y="7036"/>
                  <a:pt x="828933" y="0"/>
                </a:cubicBezTo>
                <a:cubicBezTo>
                  <a:pt x="1089518" y="-7036"/>
                  <a:pt x="1388996" y="28386"/>
                  <a:pt x="1615536" y="0"/>
                </a:cubicBezTo>
                <a:cubicBezTo>
                  <a:pt x="1842076" y="-28386"/>
                  <a:pt x="2019880" y="19234"/>
                  <a:pt x="2257238" y="0"/>
                </a:cubicBezTo>
                <a:cubicBezTo>
                  <a:pt x="2494596" y="-19234"/>
                  <a:pt x="2681234" y="26676"/>
                  <a:pt x="2802340" y="0"/>
                </a:cubicBezTo>
                <a:cubicBezTo>
                  <a:pt x="2923446" y="-26676"/>
                  <a:pt x="3099821" y="21398"/>
                  <a:pt x="3395742" y="0"/>
                </a:cubicBezTo>
                <a:cubicBezTo>
                  <a:pt x="3691663" y="-21398"/>
                  <a:pt x="3847264" y="-36379"/>
                  <a:pt x="4134045" y="0"/>
                </a:cubicBezTo>
                <a:cubicBezTo>
                  <a:pt x="4420826" y="36379"/>
                  <a:pt x="4834955" y="8591"/>
                  <a:pt x="5065548" y="0"/>
                </a:cubicBezTo>
                <a:cubicBezTo>
                  <a:pt x="5209464" y="-18353"/>
                  <a:pt x="5310642" y="109745"/>
                  <a:pt x="5301079" y="235531"/>
                </a:cubicBezTo>
                <a:cubicBezTo>
                  <a:pt x="5324202" y="359400"/>
                  <a:pt x="5293672" y="494128"/>
                  <a:pt x="5301079" y="716000"/>
                </a:cubicBezTo>
                <a:cubicBezTo>
                  <a:pt x="5308486" y="937872"/>
                  <a:pt x="5323397" y="967011"/>
                  <a:pt x="5301079" y="1177628"/>
                </a:cubicBezTo>
                <a:cubicBezTo>
                  <a:pt x="5316904" y="1287739"/>
                  <a:pt x="5209412" y="1412796"/>
                  <a:pt x="5065548" y="1413159"/>
                </a:cubicBezTo>
                <a:cubicBezTo>
                  <a:pt x="4676711" y="1390143"/>
                  <a:pt x="4576759" y="1434721"/>
                  <a:pt x="4278945" y="1413159"/>
                </a:cubicBezTo>
                <a:cubicBezTo>
                  <a:pt x="3981131" y="1391597"/>
                  <a:pt x="3956834" y="1429398"/>
                  <a:pt x="3685543" y="1413159"/>
                </a:cubicBezTo>
                <a:cubicBezTo>
                  <a:pt x="3414252" y="1396920"/>
                  <a:pt x="3146961" y="1405550"/>
                  <a:pt x="2947241" y="1413159"/>
                </a:cubicBezTo>
                <a:cubicBezTo>
                  <a:pt x="2747521" y="1420768"/>
                  <a:pt x="2636924" y="1394753"/>
                  <a:pt x="2353838" y="1413159"/>
                </a:cubicBezTo>
                <a:cubicBezTo>
                  <a:pt x="2070752" y="1431565"/>
                  <a:pt x="1853699" y="1439341"/>
                  <a:pt x="1615536" y="1413159"/>
                </a:cubicBezTo>
                <a:cubicBezTo>
                  <a:pt x="1377373" y="1386977"/>
                  <a:pt x="1285271" y="1414389"/>
                  <a:pt x="1070434" y="1413159"/>
                </a:cubicBezTo>
                <a:cubicBezTo>
                  <a:pt x="855597" y="1411929"/>
                  <a:pt x="507677" y="1422677"/>
                  <a:pt x="235531" y="1413159"/>
                </a:cubicBezTo>
                <a:cubicBezTo>
                  <a:pt x="108397" y="1408616"/>
                  <a:pt x="-5152" y="1298628"/>
                  <a:pt x="0" y="1177628"/>
                </a:cubicBezTo>
                <a:cubicBezTo>
                  <a:pt x="21499" y="1068817"/>
                  <a:pt x="-17638" y="914260"/>
                  <a:pt x="0" y="697159"/>
                </a:cubicBezTo>
                <a:cubicBezTo>
                  <a:pt x="17638" y="480058"/>
                  <a:pt x="-12003" y="387469"/>
                  <a:pt x="0" y="235531"/>
                </a:cubicBezTo>
                <a:close/>
              </a:path>
              <a:path w="5301079" h="1413159" stroke="0" extrusionOk="0">
                <a:moveTo>
                  <a:pt x="0" y="235531"/>
                </a:moveTo>
                <a:cubicBezTo>
                  <a:pt x="-4144" y="82109"/>
                  <a:pt x="115671" y="-4292"/>
                  <a:pt x="235531" y="0"/>
                </a:cubicBezTo>
                <a:cubicBezTo>
                  <a:pt x="491120" y="33355"/>
                  <a:pt x="648323" y="-7721"/>
                  <a:pt x="973834" y="0"/>
                </a:cubicBezTo>
                <a:cubicBezTo>
                  <a:pt x="1299345" y="7721"/>
                  <a:pt x="1459266" y="8329"/>
                  <a:pt x="1615536" y="0"/>
                </a:cubicBezTo>
                <a:cubicBezTo>
                  <a:pt x="1771806" y="-8329"/>
                  <a:pt x="2105328" y="-8652"/>
                  <a:pt x="2402139" y="0"/>
                </a:cubicBezTo>
                <a:cubicBezTo>
                  <a:pt x="2698950" y="8652"/>
                  <a:pt x="2927453" y="3045"/>
                  <a:pt x="3140441" y="0"/>
                </a:cubicBezTo>
                <a:cubicBezTo>
                  <a:pt x="3353429" y="-3045"/>
                  <a:pt x="3537748" y="-30006"/>
                  <a:pt x="3830444" y="0"/>
                </a:cubicBezTo>
                <a:cubicBezTo>
                  <a:pt x="4123140" y="30006"/>
                  <a:pt x="4109698" y="-18904"/>
                  <a:pt x="4375546" y="0"/>
                </a:cubicBezTo>
                <a:cubicBezTo>
                  <a:pt x="4641394" y="18904"/>
                  <a:pt x="4824672" y="4252"/>
                  <a:pt x="5065548" y="0"/>
                </a:cubicBezTo>
                <a:cubicBezTo>
                  <a:pt x="5200920" y="393"/>
                  <a:pt x="5280840" y="90152"/>
                  <a:pt x="5301079" y="235531"/>
                </a:cubicBezTo>
                <a:cubicBezTo>
                  <a:pt x="5321967" y="358989"/>
                  <a:pt x="5297657" y="560521"/>
                  <a:pt x="5301079" y="706580"/>
                </a:cubicBezTo>
                <a:cubicBezTo>
                  <a:pt x="5304501" y="852639"/>
                  <a:pt x="5290916" y="1055502"/>
                  <a:pt x="5301079" y="1177628"/>
                </a:cubicBezTo>
                <a:cubicBezTo>
                  <a:pt x="5303418" y="1299337"/>
                  <a:pt x="5220616" y="1414979"/>
                  <a:pt x="5065548" y="1413159"/>
                </a:cubicBezTo>
                <a:cubicBezTo>
                  <a:pt x="4843730" y="1393617"/>
                  <a:pt x="4702272" y="1383656"/>
                  <a:pt x="4472146" y="1413159"/>
                </a:cubicBezTo>
                <a:cubicBezTo>
                  <a:pt x="4242020" y="1442662"/>
                  <a:pt x="3999981" y="1414206"/>
                  <a:pt x="3733843" y="1413159"/>
                </a:cubicBezTo>
                <a:cubicBezTo>
                  <a:pt x="3467705" y="1412112"/>
                  <a:pt x="3301446" y="1434661"/>
                  <a:pt x="2995541" y="1413159"/>
                </a:cubicBezTo>
                <a:cubicBezTo>
                  <a:pt x="2689636" y="1391657"/>
                  <a:pt x="2509286" y="1382188"/>
                  <a:pt x="2257238" y="1413159"/>
                </a:cubicBezTo>
                <a:cubicBezTo>
                  <a:pt x="2005190" y="1444130"/>
                  <a:pt x="1864996" y="1423423"/>
                  <a:pt x="1663836" y="1413159"/>
                </a:cubicBezTo>
                <a:cubicBezTo>
                  <a:pt x="1462676" y="1402895"/>
                  <a:pt x="1200970" y="1432694"/>
                  <a:pt x="1022134" y="1413159"/>
                </a:cubicBezTo>
                <a:cubicBezTo>
                  <a:pt x="843298" y="1393624"/>
                  <a:pt x="596507" y="1437901"/>
                  <a:pt x="235531" y="1413159"/>
                </a:cubicBezTo>
                <a:cubicBezTo>
                  <a:pt x="101819" y="1439796"/>
                  <a:pt x="12928" y="1319083"/>
                  <a:pt x="0" y="1177628"/>
                </a:cubicBezTo>
                <a:cubicBezTo>
                  <a:pt x="-5311" y="1043175"/>
                  <a:pt x="-8523" y="896651"/>
                  <a:pt x="0" y="725421"/>
                </a:cubicBezTo>
                <a:cubicBezTo>
                  <a:pt x="8523" y="554191"/>
                  <a:pt x="-497" y="463496"/>
                  <a:pt x="0" y="235531"/>
                </a:cubicBezTo>
                <a:close/>
              </a:path>
            </a:pathLst>
          </a:custGeom>
          <a:solidFill>
            <a:schemeClr val="tx2"/>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buClr>
                <a:srgbClr val="000000"/>
              </a:buClr>
            </a:pPr>
            <a:r>
              <a:rPr lang="en-US" sz="3200" b="1" kern="0" dirty="0">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Tranh 1: </a:t>
            </a:r>
          </a:p>
          <a:p>
            <a:pPr algn="just" defTabSz="1219200">
              <a:buClr>
                <a:srgbClr val="000000"/>
              </a:buClr>
            </a:pPr>
            <a:r>
              <a:rPr 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Biểu</a:t>
            </a:r>
            <a:r>
              <a:rPr lang="en-US" sz="3200" b="1" kern="0" dirty="0">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hiện</a:t>
            </a:r>
            <a:r>
              <a:rPr lang="en-US" sz="3200" b="1" kern="0" dirty="0">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tranh</a:t>
            </a:r>
            <a:r>
              <a:rPr lang="en-US" sz="3200" b="1" kern="0" dirty="0">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giành</a:t>
            </a:r>
            <a:r>
              <a:rPr lang="vi-VN" alt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với</a:t>
            </a:r>
            <a:r>
              <a:rPr lang="en-US" sz="3200" b="1" kern="0" dirty="0">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nhau</a:t>
            </a:r>
            <a:r>
              <a:rPr lang="en-US" sz="3200" b="1" kern="0" dirty="0">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về</a:t>
            </a:r>
            <a:r>
              <a:rPr lang="en-US" sz="3200" b="1" kern="0" dirty="0">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món</a:t>
            </a:r>
            <a:r>
              <a:rPr lang="en-US" sz="3200" b="1" kern="0" dirty="0">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đồ</a:t>
            </a:r>
            <a:r>
              <a:rPr lang="en-US" sz="3200" b="1" kern="0" dirty="0">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chơi</a:t>
            </a:r>
            <a:r>
              <a:rPr lang="en-US" sz="3200" b="1" kern="0" dirty="0">
                <a:solidFill>
                  <a:srgbClr val="0070C0"/>
                </a:solidFill>
                <a:latin typeface="Times New Roman" panose="02020603050405020304" charset="0"/>
                <a:ea typeface="Calibri" panose="020F0502020204030204" charset="0"/>
                <a:cs typeface="Times New Roman" panose="02020603050405020304" charset="0"/>
                <a:sym typeface="Arial" panose="020B0604020202020204"/>
              </a:rPr>
              <a:t>.</a:t>
            </a:r>
          </a:p>
        </p:txBody>
      </p:sp>
      <p:sp>
        <p:nvSpPr>
          <p:cNvPr id="3" name="Rectangle: Rounded Corners 2"/>
          <p:cNvSpPr/>
          <p:nvPr/>
        </p:nvSpPr>
        <p:spPr>
          <a:xfrm>
            <a:off x="6639221" y="3017838"/>
            <a:ext cx="5301079" cy="1507577"/>
          </a:xfrm>
          <a:custGeom>
            <a:avLst/>
            <a:gdLst>
              <a:gd name="connsiteX0" fmla="*/ 0 w 5301079"/>
              <a:gd name="connsiteY0" fmla="*/ 251268 h 1507577"/>
              <a:gd name="connsiteX1" fmla="*/ 251268 w 5301079"/>
              <a:gd name="connsiteY1" fmla="*/ 0 h 1507577"/>
              <a:gd name="connsiteX2" fmla="*/ 840803 w 5301079"/>
              <a:gd name="connsiteY2" fmla="*/ 0 h 1507577"/>
              <a:gd name="connsiteX3" fmla="*/ 1622280 w 5301079"/>
              <a:gd name="connsiteY3" fmla="*/ 0 h 1507577"/>
              <a:gd name="connsiteX4" fmla="*/ 2259801 w 5301079"/>
              <a:gd name="connsiteY4" fmla="*/ 0 h 1507577"/>
              <a:gd name="connsiteX5" fmla="*/ 2801351 w 5301079"/>
              <a:gd name="connsiteY5" fmla="*/ 0 h 1507577"/>
              <a:gd name="connsiteX6" fmla="*/ 3390886 w 5301079"/>
              <a:gd name="connsiteY6" fmla="*/ 0 h 1507577"/>
              <a:gd name="connsiteX7" fmla="*/ 4124378 w 5301079"/>
              <a:gd name="connsiteY7" fmla="*/ 0 h 1507577"/>
              <a:gd name="connsiteX8" fmla="*/ 5049811 w 5301079"/>
              <a:gd name="connsiteY8" fmla="*/ 0 h 1507577"/>
              <a:gd name="connsiteX9" fmla="*/ 5301079 w 5301079"/>
              <a:gd name="connsiteY9" fmla="*/ 251268 h 1507577"/>
              <a:gd name="connsiteX10" fmla="*/ 5301079 w 5301079"/>
              <a:gd name="connsiteY10" fmla="*/ 763839 h 1507577"/>
              <a:gd name="connsiteX11" fmla="*/ 5301079 w 5301079"/>
              <a:gd name="connsiteY11" fmla="*/ 1256309 h 1507577"/>
              <a:gd name="connsiteX12" fmla="*/ 5049811 w 5301079"/>
              <a:gd name="connsiteY12" fmla="*/ 1507577 h 1507577"/>
              <a:gd name="connsiteX13" fmla="*/ 4268334 w 5301079"/>
              <a:gd name="connsiteY13" fmla="*/ 1507577 h 1507577"/>
              <a:gd name="connsiteX14" fmla="*/ 3678799 w 5301079"/>
              <a:gd name="connsiteY14" fmla="*/ 1507577 h 1507577"/>
              <a:gd name="connsiteX15" fmla="*/ 2945307 w 5301079"/>
              <a:gd name="connsiteY15" fmla="*/ 1507577 h 1507577"/>
              <a:gd name="connsiteX16" fmla="*/ 2355772 w 5301079"/>
              <a:gd name="connsiteY16" fmla="*/ 1507577 h 1507577"/>
              <a:gd name="connsiteX17" fmla="*/ 1622280 w 5301079"/>
              <a:gd name="connsiteY17" fmla="*/ 1507577 h 1507577"/>
              <a:gd name="connsiteX18" fmla="*/ 1080730 w 5301079"/>
              <a:gd name="connsiteY18" fmla="*/ 1507577 h 1507577"/>
              <a:gd name="connsiteX19" fmla="*/ 251268 w 5301079"/>
              <a:gd name="connsiteY19" fmla="*/ 1507577 h 1507577"/>
              <a:gd name="connsiteX20" fmla="*/ 0 w 5301079"/>
              <a:gd name="connsiteY20" fmla="*/ 1256309 h 1507577"/>
              <a:gd name="connsiteX21" fmla="*/ 0 w 5301079"/>
              <a:gd name="connsiteY21" fmla="*/ 743738 h 1507577"/>
              <a:gd name="connsiteX22" fmla="*/ 0 w 5301079"/>
              <a:gd name="connsiteY22" fmla="*/ 251268 h 1507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301079" h="1507577" fill="none" extrusionOk="0">
                <a:moveTo>
                  <a:pt x="0" y="251268"/>
                </a:moveTo>
                <a:cubicBezTo>
                  <a:pt x="30113" y="100964"/>
                  <a:pt x="102343" y="9187"/>
                  <a:pt x="251268" y="0"/>
                </a:cubicBezTo>
                <a:cubicBezTo>
                  <a:pt x="389393" y="-17446"/>
                  <a:pt x="558688" y="17153"/>
                  <a:pt x="840803" y="0"/>
                </a:cubicBezTo>
                <a:cubicBezTo>
                  <a:pt x="1122919" y="-17153"/>
                  <a:pt x="1383071" y="-34669"/>
                  <a:pt x="1622280" y="0"/>
                </a:cubicBezTo>
                <a:cubicBezTo>
                  <a:pt x="1861489" y="34669"/>
                  <a:pt x="2089857" y="-29032"/>
                  <a:pt x="2259801" y="0"/>
                </a:cubicBezTo>
                <a:cubicBezTo>
                  <a:pt x="2429745" y="29032"/>
                  <a:pt x="2602133" y="-14288"/>
                  <a:pt x="2801351" y="0"/>
                </a:cubicBezTo>
                <a:cubicBezTo>
                  <a:pt x="3000569" y="14288"/>
                  <a:pt x="3193129" y="4747"/>
                  <a:pt x="3390886" y="0"/>
                </a:cubicBezTo>
                <a:cubicBezTo>
                  <a:pt x="3588643" y="-4747"/>
                  <a:pt x="3765298" y="26711"/>
                  <a:pt x="4124378" y="0"/>
                </a:cubicBezTo>
                <a:cubicBezTo>
                  <a:pt x="4483458" y="-26711"/>
                  <a:pt x="4782067" y="-44459"/>
                  <a:pt x="5049811" y="0"/>
                </a:cubicBezTo>
                <a:cubicBezTo>
                  <a:pt x="5206635" y="-23947"/>
                  <a:pt x="5307806" y="115518"/>
                  <a:pt x="5301079" y="251268"/>
                </a:cubicBezTo>
                <a:cubicBezTo>
                  <a:pt x="5302765" y="489433"/>
                  <a:pt x="5326645" y="660972"/>
                  <a:pt x="5301079" y="763839"/>
                </a:cubicBezTo>
                <a:cubicBezTo>
                  <a:pt x="5275513" y="866706"/>
                  <a:pt x="5294436" y="1127813"/>
                  <a:pt x="5301079" y="1256309"/>
                </a:cubicBezTo>
                <a:cubicBezTo>
                  <a:pt x="5314279" y="1378423"/>
                  <a:pt x="5200127" y="1507273"/>
                  <a:pt x="5049811" y="1507577"/>
                </a:cubicBezTo>
                <a:cubicBezTo>
                  <a:pt x="4892333" y="1544901"/>
                  <a:pt x="4603145" y="1540063"/>
                  <a:pt x="4268334" y="1507577"/>
                </a:cubicBezTo>
                <a:cubicBezTo>
                  <a:pt x="3933523" y="1475091"/>
                  <a:pt x="3803218" y="1484890"/>
                  <a:pt x="3678799" y="1507577"/>
                </a:cubicBezTo>
                <a:cubicBezTo>
                  <a:pt x="3554381" y="1530264"/>
                  <a:pt x="3185128" y="1519047"/>
                  <a:pt x="2945307" y="1507577"/>
                </a:cubicBezTo>
                <a:cubicBezTo>
                  <a:pt x="2705486" y="1496107"/>
                  <a:pt x="2609155" y="1511181"/>
                  <a:pt x="2355772" y="1507577"/>
                </a:cubicBezTo>
                <a:cubicBezTo>
                  <a:pt x="2102390" y="1503973"/>
                  <a:pt x="1811988" y="1510870"/>
                  <a:pt x="1622280" y="1507577"/>
                </a:cubicBezTo>
                <a:cubicBezTo>
                  <a:pt x="1432572" y="1504284"/>
                  <a:pt x="1223576" y="1485626"/>
                  <a:pt x="1080730" y="1507577"/>
                </a:cubicBezTo>
                <a:cubicBezTo>
                  <a:pt x="937884" y="1529529"/>
                  <a:pt x="507698" y="1487062"/>
                  <a:pt x="251268" y="1507577"/>
                </a:cubicBezTo>
                <a:cubicBezTo>
                  <a:pt x="124030" y="1489796"/>
                  <a:pt x="-7956" y="1381061"/>
                  <a:pt x="0" y="1256309"/>
                </a:cubicBezTo>
                <a:cubicBezTo>
                  <a:pt x="3712" y="1041452"/>
                  <a:pt x="18773" y="853797"/>
                  <a:pt x="0" y="743738"/>
                </a:cubicBezTo>
                <a:cubicBezTo>
                  <a:pt x="-18773" y="633679"/>
                  <a:pt x="-6381" y="414074"/>
                  <a:pt x="0" y="251268"/>
                </a:cubicBezTo>
                <a:close/>
              </a:path>
              <a:path w="5301079" h="1507577" stroke="0" extrusionOk="0">
                <a:moveTo>
                  <a:pt x="0" y="251268"/>
                </a:moveTo>
                <a:cubicBezTo>
                  <a:pt x="-5495" y="81542"/>
                  <a:pt x="115633" y="-1317"/>
                  <a:pt x="251268" y="0"/>
                </a:cubicBezTo>
                <a:cubicBezTo>
                  <a:pt x="501784" y="-1964"/>
                  <a:pt x="707762" y="7995"/>
                  <a:pt x="984760" y="0"/>
                </a:cubicBezTo>
                <a:cubicBezTo>
                  <a:pt x="1261758" y="-7995"/>
                  <a:pt x="1452044" y="-5778"/>
                  <a:pt x="1622280" y="0"/>
                </a:cubicBezTo>
                <a:cubicBezTo>
                  <a:pt x="1792516" y="5778"/>
                  <a:pt x="2223469" y="-9733"/>
                  <a:pt x="2403757" y="0"/>
                </a:cubicBezTo>
                <a:cubicBezTo>
                  <a:pt x="2584045" y="9733"/>
                  <a:pt x="2932776" y="18374"/>
                  <a:pt x="3137249" y="0"/>
                </a:cubicBezTo>
                <a:cubicBezTo>
                  <a:pt x="3341722" y="-18374"/>
                  <a:pt x="3593177" y="-11033"/>
                  <a:pt x="3822755" y="0"/>
                </a:cubicBezTo>
                <a:cubicBezTo>
                  <a:pt x="4052333" y="11033"/>
                  <a:pt x="4093801" y="6322"/>
                  <a:pt x="4364305" y="0"/>
                </a:cubicBezTo>
                <a:cubicBezTo>
                  <a:pt x="4634809" y="-6322"/>
                  <a:pt x="4728631" y="-8338"/>
                  <a:pt x="5049811" y="0"/>
                </a:cubicBezTo>
                <a:cubicBezTo>
                  <a:pt x="5209761" y="1574"/>
                  <a:pt x="5290650" y="104614"/>
                  <a:pt x="5301079" y="251268"/>
                </a:cubicBezTo>
                <a:cubicBezTo>
                  <a:pt x="5319564" y="493852"/>
                  <a:pt x="5308563" y="518462"/>
                  <a:pt x="5301079" y="753789"/>
                </a:cubicBezTo>
                <a:cubicBezTo>
                  <a:pt x="5293595" y="989116"/>
                  <a:pt x="5305682" y="1021105"/>
                  <a:pt x="5301079" y="1256309"/>
                </a:cubicBezTo>
                <a:cubicBezTo>
                  <a:pt x="5303295" y="1387149"/>
                  <a:pt x="5196776" y="1508174"/>
                  <a:pt x="5049811" y="1507577"/>
                </a:cubicBezTo>
                <a:cubicBezTo>
                  <a:pt x="4787881" y="1510428"/>
                  <a:pt x="4694469" y="1528238"/>
                  <a:pt x="4460276" y="1507577"/>
                </a:cubicBezTo>
                <a:cubicBezTo>
                  <a:pt x="4226084" y="1486916"/>
                  <a:pt x="3959431" y="1472885"/>
                  <a:pt x="3726784" y="1507577"/>
                </a:cubicBezTo>
                <a:cubicBezTo>
                  <a:pt x="3494137" y="1542269"/>
                  <a:pt x="3223125" y="1490365"/>
                  <a:pt x="2993293" y="1507577"/>
                </a:cubicBezTo>
                <a:cubicBezTo>
                  <a:pt x="2763461" y="1524789"/>
                  <a:pt x="2626132" y="1473727"/>
                  <a:pt x="2259801" y="1507577"/>
                </a:cubicBezTo>
                <a:cubicBezTo>
                  <a:pt x="1893470" y="1541427"/>
                  <a:pt x="1878536" y="1500572"/>
                  <a:pt x="1670266" y="1507577"/>
                </a:cubicBezTo>
                <a:cubicBezTo>
                  <a:pt x="1461997" y="1514582"/>
                  <a:pt x="1291641" y="1525654"/>
                  <a:pt x="1032745" y="1507577"/>
                </a:cubicBezTo>
                <a:cubicBezTo>
                  <a:pt x="773849" y="1489500"/>
                  <a:pt x="420785" y="1529753"/>
                  <a:pt x="251268" y="1507577"/>
                </a:cubicBezTo>
                <a:cubicBezTo>
                  <a:pt x="110843" y="1519708"/>
                  <a:pt x="15846" y="1409023"/>
                  <a:pt x="0" y="1256309"/>
                </a:cubicBezTo>
                <a:cubicBezTo>
                  <a:pt x="-7089" y="1051301"/>
                  <a:pt x="-1644" y="979420"/>
                  <a:pt x="0" y="773889"/>
                </a:cubicBezTo>
                <a:cubicBezTo>
                  <a:pt x="1644" y="568358"/>
                  <a:pt x="-17664" y="453246"/>
                  <a:pt x="0" y="251268"/>
                </a:cubicBezTo>
                <a:close/>
              </a:path>
            </a:pathLst>
          </a:custGeom>
          <a:solidFill>
            <a:schemeClr val="tx2"/>
          </a:solidFill>
          <a:ln>
            <a:solidFill>
              <a:schemeClr val="accent3">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buClr>
                <a:srgbClr val="000000"/>
              </a:buClr>
            </a:pPr>
            <a:r>
              <a:rPr lang="en-US" sz="3200" b="1" kern="0" dirty="0">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Tranh 2: </a:t>
            </a:r>
          </a:p>
          <a:p>
            <a:pPr algn="ctr" defTabSz="1219200">
              <a:buClr>
                <a:srgbClr val="000000"/>
              </a:buClr>
            </a:pPr>
            <a:r>
              <a:rPr lang="en-US" sz="3200" b="1" kern="0" dirty="0" err="1">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Biểu</a:t>
            </a:r>
            <a:r>
              <a:rPr lang="en-US" sz="3200" b="1" kern="0" dirty="0">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hiện</a:t>
            </a:r>
            <a:r>
              <a:rPr lang="en-US" sz="3200" b="1" kern="0" dirty="0">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tranh</a:t>
            </a:r>
            <a:r>
              <a:rPr lang="en-US" sz="3200" b="1" kern="0" dirty="0">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cãi</a:t>
            </a:r>
            <a:r>
              <a:rPr lang="en-US" sz="3200" b="1" kern="0" dirty="0">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đổ</a:t>
            </a:r>
            <a:r>
              <a:rPr lang="en-US" sz="3200" b="1" kern="0" dirty="0">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lỗi</a:t>
            </a:r>
            <a:r>
              <a:rPr lang="en-US" sz="3200" b="1" kern="0" dirty="0">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cho</a:t>
            </a:r>
            <a:r>
              <a:rPr lang="en-US" sz="3200" b="1" kern="0" dirty="0">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nhau</a:t>
            </a:r>
            <a:r>
              <a:rPr lang="en-US" sz="3200" b="1" kern="0" dirty="0">
                <a:solidFill>
                  <a:srgbClr val="ECB6BD">
                    <a:lumMod val="25000"/>
                  </a:srgbClr>
                </a:solidFill>
                <a:latin typeface="Times New Roman" panose="02020603050405020304" charset="0"/>
                <a:ea typeface="Calibri" panose="020F0502020204030204" charset="0"/>
                <a:cs typeface="Times New Roman" panose="02020603050405020304" charset="0"/>
                <a:sym typeface="Arial" panose="020B0604020202020204"/>
              </a:rPr>
              <a:t>.</a:t>
            </a:r>
          </a:p>
        </p:txBody>
      </p:sp>
      <p:sp>
        <p:nvSpPr>
          <p:cNvPr id="4" name="Rectangle: Rounded Corners 3"/>
          <p:cNvSpPr/>
          <p:nvPr/>
        </p:nvSpPr>
        <p:spPr>
          <a:xfrm>
            <a:off x="6639220" y="4869710"/>
            <a:ext cx="5301079" cy="1507577"/>
          </a:xfrm>
          <a:custGeom>
            <a:avLst/>
            <a:gdLst>
              <a:gd name="connsiteX0" fmla="*/ 0 w 5301079"/>
              <a:gd name="connsiteY0" fmla="*/ 251268 h 1507577"/>
              <a:gd name="connsiteX1" fmla="*/ 251268 w 5301079"/>
              <a:gd name="connsiteY1" fmla="*/ 0 h 1507577"/>
              <a:gd name="connsiteX2" fmla="*/ 840803 w 5301079"/>
              <a:gd name="connsiteY2" fmla="*/ 0 h 1507577"/>
              <a:gd name="connsiteX3" fmla="*/ 1622280 w 5301079"/>
              <a:gd name="connsiteY3" fmla="*/ 0 h 1507577"/>
              <a:gd name="connsiteX4" fmla="*/ 2259801 w 5301079"/>
              <a:gd name="connsiteY4" fmla="*/ 0 h 1507577"/>
              <a:gd name="connsiteX5" fmla="*/ 2801351 w 5301079"/>
              <a:gd name="connsiteY5" fmla="*/ 0 h 1507577"/>
              <a:gd name="connsiteX6" fmla="*/ 3390886 w 5301079"/>
              <a:gd name="connsiteY6" fmla="*/ 0 h 1507577"/>
              <a:gd name="connsiteX7" fmla="*/ 4124378 w 5301079"/>
              <a:gd name="connsiteY7" fmla="*/ 0 h 1507577"/>
              <a:gd name="connsiteX8" fmla="*/ 5049811 w 5301079"/>
              <a:gd name="connsiteY8" fmla="*/ 0 h 1507577"/>
              <a:gd name="connsiteX9" fmla="*/ 5301079 w 5301079"/>
              <a:gd name="connsiteY9" fmla="*/ 251268 h 1507577"/>
              <a:gd name="connsiteX10" fmla="*/ 5301079 w 5301079"/>
              <a:gd name="connsiteY10" fmla="*/ 763839 h 1507577"/>
              <a:gd name="connsiteX11" fmla="*/ 5301079 w 5301079"/>
              <a:gd name="connsiteY11" fmla="*/ 1256309 h 1507577"/>
              <a:gd name="connsiteX12" fmla="*/ 5049811 w 5301079"/>
              <a:gd name="connsiteY12" fmla="*/ 1507577 h 1507577"/>
              <a:gd name="connsiteX13" fmla="*/ 4268334 w 5301079"/>
              <a:gd name="connsiteY13" fmla="*/ 1507577 h 1507577"/>
              <a:gd name="connsiteX14" fmla="*/ 3678799 w 5301079"/>
              <a:gd name="connsiteY14" fmla="*/ 1507577 h 1507577"/>
              <a:gd name="connsiteX15" fmla="*/ 2945307 w 5301079"/>
              <a:gd name="connsiteY15" fmla="*/ 1507577 h 1507577"/>
              <a:gd name="connsiteX16" fmla="*/ 2355772 w 5301079"/>
              <a:gd name="connsiteY16" fmla="*/ 1507577 h 1507577"/>
              <a:gd name="connsiteX17" fmla="*/ 1622280 w 5301079"/>
              <a:gd name="connsiteY17" fmla="*/ 1507577 h 1507577"/>
              <a:gd name="connsiteX18" fmla="*/ 1080730 w 5301079"/>
              <a:gd name="connsiteY18" fmla="*/ 1507577 h 1507577"/>
              <a:gd name="connsiteX19" fmla="*/ 251268 w 5301079"/>
              <a:gd name="connsiteY19" fmla="*/ 1507577 h 1507577"/>
              <a:gd name="connsiteX20" fmla="*/ 0 w 5301079"/>
              <a:gd name="connsiteY20" fmla="*/ 1256309 h 1507577"/>
              <a:gd name="connsiteX21" fmla="*/ 0 w 5301079"/>
              <a:gd name="connsiteY21" fmla="*/ 743738 h 1507577"/>
              <a:gd name="connsiteX22" fmla="*/ 0 w 5301079"/>
              <a:gd name="connsiteY22" fmla="*/ 251268 h 1507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301079" h="1507577" fill="none" extrusionOk="0">
                <a:moveTo>
                  <a:pt x="0" y="251268"/>
                </a:moveTo>
                <a:cubicBezTo>
                  <a:pt x="30113" y="100964"/>
                  <a:pt x="102343" y="9187"/>
                  <a:pt x="251268" y="0"/>
                </a:cubicBezTo>
                <a:cubicBezTo>
                  <a:pt x="389393" y="-17446"/>
                  <a:pt x="558688" y="17153"/>
                  <a:pt x="840803" y="0"/>
                </a:cubicBezTo>
                <a:cubicBezTo>
                  <a:pt x="1122919" y="-17153"/>
                  <a:pt x="1383071" y="-34669"/>
                  <a:pt x="1622280" y="0"/>
                </a:cubicBezTo>
                <a:cubicBezTo>
                  <a:pt x="1861489" y="34669"/>
                  <a:pt x="2089857" y="-29032"/>
                  <a:pt x="2259801" y="0"/>
                </a:cubicBezTo>
                <a:cubicBezTo>
                  <a:pt x="2429745" y="29032"/>
                  <a:pt x="2602133" y="-14288"/>
                  <a:pt x="2801351" y="0"/>
                </a:cubicBezTo>
                <a:cubicBezTo>
                  <a:pt x="3000569" y="14288"/>
                  <a:pt x="3193129" y="4747"/>
                  <a:pt x="3390886" y="0"/>
                </a:cubicBezTo>
                <a:cubicBezTo>
                  <a:pt x="3588643" y="-4747"/>
                  <a:pt x="3765298" y="26711"/>
                  <a:pt x="4124378" y="0"/>
                </a:cubicBezTo>
                <a:cubicBezTo>
                  <a:pt x="4483458" y="-26711"/>
                  <a:pt x="4782067" y="-44459"/>
                  <a:pt x="5049811" y="0"/>
                </a:cubicBezTo>
                <a:cubicBezTo>
                  <a:pt x="5206635" y="-23947"/>
                  <a:pt x="5307806" y="115518"/>
                  <a:pt x="5301079" y="251268"/>
                </a:cubicBezTo>
                <a:cubicBezTo>
                  <a:pt x="5302765" y="489433"/>
                  <a:pt x="5326645" y="660972"/>
                  <a:pt x="5301079" y="763839"/>
                </a:cubicBezTo>
                <a:cubicBezTo>
                  <a:pt x="5275513" y="866706"/>
                  <a:pt x="5294436" y="1127813"/>
                  <a:pt x="5301079" y="1256309"/>
                </a:cubicBezTo>
                <a:cubicBezTo>
                  <a:pt x="5314279" y="1378423"/>
                  <a:pt x="5200127" y="1507273"/>
                  <a:pt x="5049811" y="1507577"/>
                </a:cubicBezTo>
                <a:cubicBezTo>
                  <a:pt x="4892333" y="1544901"/>
                  <a:pt x="4603145" y="1540063"/>
                  <a:pt x="4268334" y="1507577"/>
                </a:cubicBezTo>
                <a:cubicBezTo>
                  <a:pt x="3933523" y="1475091"/>
                  <a:pt x="3803218" y="1484890"/>
                  <a:pt x="3678799" y="1507577"/>
                </a:cubicBezTo>
                <a:cubicBezTo>
                  <a:pt x="3554381" y="1530264"/>
                  <a:pt x="3185128" y="1519047"/>
                  <a:pt x="2945307" y="1507577"/>
                </a:cubicBezTo>
                <a:cubicBezTo>
                  <a:pt x="2705486" y="1496107"/>
                  <a:pt x="2609155" y="1511181"/>
                  <a:pt x="2355772" y="1507577"/>
                </a:cubicBezTo>
                <a:cubicBezTo>
                  <a:pt x="2102390" y="1503973"/>
                  <a:pt x="1811988" y="1510870"/>
                  <a:pt x="1622280" y="1507577"/>
                </a:cubicBezTo>
                <a:cubicBezTo>
                  <a:pt x="1432572" y="1504284"/>
                  <a:pt x="1223576" y="1485626"/>
                  <a:pt x="1080730" y="1507577"/>
                </a:cubicBezTo>
                <a:cubicBezTo>
                  <a:pt x="937884" y="1529529"/>
                  <a:pt x="507698" y="1487062"/>
                  <a:pt x="251268" y="1507577"/>
                </a:cubicBezTo>
                <a:cubicBezTo>
                  <a:pt x="124030" y="1489796"/>
                  <a:pt x="-7956" y="1381061"/>
                  <a:pt x="0" y="1256309"/>
                </a:cubicBezTo>
                <a:cubicBezTo>
                  <a:pt x="3712" y="1041452"/>
                  <a:pt x="18773" y="853797"/>
                  <a:pt x="0" y="743738"/>
                </a:cubicBezTo>
                <a:cubicBezTo>
                  <a:pt x="-18773" y="633679"/>
                  <a:pt x="-6381" y="414074"/>
                  <a:pt x="0" y="251268"/>
                </a:cubicBezTo>
                <a:close/>
              </a:path>
              <a:path w="5301079" h="1507577" stroke="0" extrusionOk="0">
                <a:moveTo>
                  <a:pt x="0" y="251268"/>
                </a:moveTo>
                <a:cubicBezTo>
                  <a:pt x="-5495" y="81542"/>
                  <a:pt x="115633" y="-1317"/>
                  <a:pt x="251268" y="0"/>
                </a:cubicBezTo>
                <a:cubicBezTo>
                  <a:pt x="501784" y="-1964"/>
                  <a:pt x="707762" y="7995"/>
                  <a:pt x="984760" y="0"/>
                </a:cubicBezTo>
                <a:cubicBezTo>
                  <a:pt x="1261758" y="-7995"/>
                  <a:pt x="1452044" y="-5778"/>
                  <a:pt x="1622280" y="0"/>
                </a:cubicBezTo>
                <a:cubicBezTo>
                  <a:pt x="1792516" y="5778"/>
                  <a:pt x="2223469" y="-9733"/>
                  <a:pt x="2403757" y="0"/>
                </a:cubicBezTo>
                <a:cubicBezTo>
                  <a:pt x="2584045" y="9733"/>
                  <a:pt x="2932776" y="18374"/>
                  <a:pt x="3137249" y="0"/>
                </a:cubicBezTo>
                <a:cubicBezTo>
                  <a:pt x="3341722" y="-18374"/>
                  <a:pt x="3593177" y="-11033"/>
                  <a:pt x="3822755" y="0"/>
                </a:cubicBezTo>
                <a:cubicBezTo>
                  <a:pt x="4052333" y="11033"/>
                  <a:pt x="4093801" y="6322"/>
                  <a:pt x="4364305" y="0"/>
                </a:cubicBezTo>
                <a:cubicBezTo>
                  <a:pt x="4634809" y="-6322"/>
                  <a:pt x="4728631" y="-8338"/>
                  <a:pt x="5049811" y="0"/>
                </a:cubicBezTo>
                <a:cubicBezTo>
                  <a:pt x="5209761" y="1574"/>
                  <a:pt x="5290650" y="104614"/>
                  <a:pt x="5301079" y="251268"/>
                </a:cubicBezTo>
                <a:cubicBezTo>
                  <a:pt x="5319564" y="493852"/>
                  <a:pt x="5308563" y="518462"/>
                  <a:pt x="5301079" y="753789"/>
                </a:cubicBezTo>
                <a:cubicBezTo>
                  <a:pt x="5293595" y="989116"/>
                  <a:pt x="5305682" y="1021105"/>
                  <a:pt x="5301079" y="1256309"/>
                </a:cubicBezTo>
                <a:cubicBezTo>
                  <a:pt x="5303295" y="1387149"/>
                  <a:pt x="5196776" y="1508174"/>
                  <a:pt x="5049811" y="1507577"/>
                </a:cubicBezTo>
                <a:cubicBezTo>
                  <a:pt x="4787881" y="1510428"/>
                  <a:pt x="4694469" y="1528238"/>
                  <a:pt x="4460276" y="1507577"/>
                </a:cubicBezTo>
                <a:cubicBezTo>
                  <a:pt x="4226084" y="1486916"/>
                  <a:pt x="3959431" y="1472885"/>
                  <a:pt x="3726784" y="1507577"/>
                </a:cubicBezTo>
                <a:cubicBezTo>
                  <a:pt x="3494137" y="1542269"/>
                  <a:pt x="3223125" y="1490365"/>
                  <a:pt x="2993293" y="1507577"/>
                </a:cubicBezTo>
                <a:cubicBezTo>
                  <a:pt x="2763461" y="1524789"/>
                  <a:pt x="2626132" y="1473727"/>
                  <a:pt x="2259801" y="1507577"/>
                </a:cubicBezTo>
                <a:cubicBezTo>
                  <a:pt x="1893470" y="1541427"/>
                  <a:pt x="1878536" y="1500572"/>
                  <a:pt x="1670266" y="1507577"/>
                </a:cubicBezTo>
                <a:cubicBezTo>
                  <a:pt x="1461997" y="1514582"/>
                  <a:pt x="1291641" y="1525654"/>
                  <a:pt x="1032745" y="1507577"/>
                </a:cubicBezTo>
                <a:cubicBezTo>
                  <a:pt x="773849" y="1489500"/>
                  <a:pt x="420785" y="1529753"/>
                  <a:pt x="251268" y="1507577"/>
                </a:cubicBezTo>
                <a:cubicBezTo>
                  <a:pt x="110843" y="1519708"/>
                  <a:pt x="15846" y="1409023"/>
                  <a:pt x="0" y="1256309"/>
                </a:cubicBezTo>
                <a:cubicBezTo>
                  <a:pt x="-7089" y="1051301"/>
                  <a:pt x="-1644" y="979420"/>
                  <a:pt x="0" y="773889"/>
                </a:cubicBezTo>
                <a:cubicBezTo>
                  <a:pt x="1644" y="568358"/>
                  <a:pt x="-17664" y="453246"/>
                  <a:pt x="0" y="251268"/>
                </a:cubicBezTo>
                <a:close/>
              </a:path>
            </a:pathLst>
          </a:custGeom>
          <a:solidFill>
            <a:schemeClr val="tx2"/>
          </a:solidFill>
          <a:ln>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buClr>
                <a:srgbClr val="000000"/>
              </a:buClr>
            </a:pP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Tranh 4: </a:t>
            </a:r>
          </a:p>
          <a:p>
            <a:pPr algn="ctr" defTabSz="1219200">
              <a:buClr>
                <a:srgbClr val="000000"/>
              </a:buClr>
            </a:pPr>
            <a:r>
              <a:rPr lang="en-US" sz="3200" b="1" kern="0" dirty="0" err="1">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Biểu</a:t>
            </a: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hiện</a:t>
            </a: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tranh</a:t>
            </a: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cãi</a:t>
            </a: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về</a:t>
            </a: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việc</a:t>
            </a: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làm</a:t>
            </a: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mất</a:t>
            </a: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trật</a:t>
            </a: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 </a:t>
            </a:r>
            <a:r>
              <a:rPr lang="en-US" sz="3200" b="1" kern="0" dirty="0" err="1">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tự</a:t>
            </a:r>
            <a:r>
              <a:rPr lang="en-US" sz="3200" b="1" kern="0" dirty="0">
                <a:solidFill>
                  <a:schemeClr val="accent3">
                    <a:lumMod val="50000"/>
                  </a:schemeClr>
                </a:solidFill>
                <a:latin typeface="Times New Roman" panose="02020603050405020304" charset="0"/>
                <a:ea typeface="Calibri" panose="020F0502020204030204" charset="0"/>
                <a:cs typeface="Times New Roman" panose="02020603050405020304" charset="0"/>
                <a:sym typeface="Arial" panose="020B0604020202020204"/>
              </a:rPr>
              <a:t>.</a:t>
            </a:r>
          </a:p>
        </p:txBody>
      </p:sp>
      <p:pic>
        <p:nvPicPr>
          <p:cNvPr id="15" name="Picture 2" descr="C:\Users\DELL\Pictures\50_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 y="944880"/>
            <a:ext cx="3383280" cy="298831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DELL\Pictures\50_8 (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3915" y="944880"/>
            <a:ext cx="3187065" cy="29527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DELL\Pictures\51_1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 y="3926840"/>
            <a:ext cx="3383280" cy="260794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C:\Users\DELL\Pictures\51_10 (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83915" y="3897630"/>
            <a:ext cx="3197225" cy="26447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2" name="TextBox 1"/>
          <p:cNvSpPr txBox="1"/>
          <p:nvPr/>
        </p:nvSpPr>
        <p:spPr>
          <a:xfrm>
            <a:off x="3997234" y="322580"/>
            <a:ext cx="5225143" cy="3196590"/>
          </a:xfrm>
          <a:prstGeom prst="rect">
            <a:avLst/>
          </a:prstGeom>
          <a:noFill/>
        </p:spPr>
        <p:txBody>
          <a:bodyPr wrap="square" rtlCol="0">
            <a:noAutofit/>
          </a:bodyPr>
          <a:lstStyle/>
          <a:p>
            <a:pPr lvl="0" algn="l" defTabSz="604520">
              <a:defRPr/>
            </a:pPr>
            <a:r>
              <a:rPr lang="en-US" sz="3200" b="1" dirty="0">
                <a:solidFill>
                  <a:prstClr val="white"/>
                </a:solidFill>
                <a:latin typeface="Calibri" panose="020F0502020204030204"/>
                <a:cs typeface="Arial" panose="020B0604020202020204"/>
                <a:sym typeface="Arial" panose="020B0604020202020204"/>
              </a:rPr>
              <a:t>	</a:t>
            </a:r>
            <a:r>
              <a:rPr lang="vi-VN" altLang="en-US" sz="4400" b="1" dirty="0">
                <a:solidFill>
                  <a:prstClr val="white"/>
                </a:solidFill>
                <a:latin typeface="Times New Roman" panose="02020603050405020304" charset="0"/>
                <a:cs typeface="Times New Roman" panose="02020603050405020304" charset="0"/>
                <a:sym typeface="Arial" panose="020B0604020202020204"/>
              </a:rPr>
              <a:t>Hãy nêu c</a:t>
            </a:r>
            <a:r>
              <a:rPr lang="vi-VN" sz="4400" b="1" dirty="0">
                <a:solidFill>
                  <a:prstClr val="white"/>
                </a:solidFill>
                <a:latin typeface="Times New Roman" panose="02020603050405020304" charset="0"/>
                <a:cs typeface="Times New Roman" panose="02020603050405020304" charset="0"/>
                <a:sym typeface="Arial" panose="020B0604020202020204"/>
              </a:rPr>
              <a:t>ác bi</a:t>
            </a:r>
            <a:r>
              <a:rPr lang="en-US" sz="4400" b="1" dirty="0">
                <a:solidFill>
                  <a:prstClr val="white"/>
                </a:solidFill>
                <a:latin typeface="Times New Roman" panose="02020603050405020304" charset="0"/>
                <a:cs typeface="Times New Roman" panose="02020603050405020304" charset="0"/>
                <a:sym typeface="Arial" panose="020B0604020202020204"/>
              </a:rPr>
              <a:t>ể</a:t>
            </a:r>
            <a:r>
              <a:rPr lang="vi-VN" sz="4400" b="1" dirty="0">
                <a:solidFill>
                  <a:prstClr val="white"/>
                </a:solidFill>
                <a:latin typeface="Times New Roman" panose="02020603050405020304" charset="0"/>
                <a:cs typeface="Times New Roman" panose="02020603050405020304" charset="0"/>
                <a:sym typeface="Arial" panose="020B0604020202020204"/>
              </a:rPr>
              <a:t>u hiện bất hòa với bạn mà em biết?</a:t>
            </a:r>
            <a:endParaRPr kumimoji="0" lang="en-US" sz="4400" b="1" i="0" u="none" strike="noStrike" kern="1200" cap="none" spc="0" normalizeH="0" baseline="0" noProof="0" dirty="0">
              <a:ln>
                <a:noFill/>
              </a:ln>
              <a:solidFill>
                <a:prstClr val="white"/>
              </a:solidFill>
              <a:effectLst/>
              <a:uLnTx/>
              <a:uFillTx/>
              <a:latin typeface="Times New Roman" panose="02020603050405020304" charset="0"/>
              <a:cs typeface="Times New Roman" panose="02020603050405020304" charset="0"/>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46"/>
        <p:cNvGrpSpPr/>
        <p:nvPr/>
      </p:nvGrpSpPr>
      <p:grpSpPr>
        <a:xfrm>
          <a:off x="0" y="0"/>
          <a:ext cx="0" cy="0"/>
          <a:chOff x="0" y="0"/>
          <a:chExt cx="0" cy="0"/>
        </a:xfrm>
      </p:grpSpPr>
      <p:sp>
        <p:nvSpPr>
          <p:cNvPr id="2649" name="Google Shape;2649;p41"/>
          <p:cNvSpPr/>
          <p:nvPr/>
        </p:nvSpPr>
        <p:spPr>
          <a:xfrm>
            <a:off x="1490583" y="29021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nvGrpSpPr>
          <p:cNvPr id="2650" name="Google Shape;2650;p41"/>
          <p:cNvGrpSpPr/>
          <p:nvPr/>
        </p:nvGrpSpPr>
        <p:grpSpPr>
          <a:xfrm>
            <a:off x="1523311" y="4524772"/>
            <a:ext cx="328619" cy="308425"/>
            <a:chOff x="5946283" y="1650903"/>
            <a:chExt cx="246464" cy="231319"/>
          </a:xfrm>
        </p:grpSpPr>
        <p:sp>
          <p:nvSpPr>
            <p:cNvPr id="2651" name="Google Shape;2651;p4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652" name="Google Shape;2652;p4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2653" name="Google Shape;2653;p41"/>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 name="Speech Bubble: Rectangle with Corners Rounded 1"/>
          <p:cNvSpPr/>
          <p:nvPr/>
        </p:nvSpPr>
        <p:spPr>
          <a:xfrm>
            <a:off x="2703195" y="836930"/>
            <a:ext cx="9197340" cy="5914390"/>
          </a:xfrm>
          <a:prstGeom prst="wedgeRoundRectCallout">
            <a:avLst>
              <a:gd name="adj1" fmla="val -60964"/>
              <a:gd name="adj2" fmla="val -42542"/>
              <a:gd name="adj3" fmla="val 16667"/>
            </a:avLst>
          </a:prstGeom>
          <a:solidFill>
            <a:schemeClr val="tx2"/>
          </a:solidFill>
          <a:ln>
            <a:solidFill>
              <a:schemeClr val="accent3">
                <a:lumMod val="50000"/>
              </a:schemeClr>
            </a:solidFill>
            <a:prstDash val="dash"/>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a:r>
              <a:rPr lang="en-US" altLang="en-US" sz="4800" b="1" dirty="0">
                <a:solidFill>
                  <a:schemeClr val="bg2">
                    <a:lumMod val="25000"/>
                  </a:schemeClr>
                </a:solidFill>
                <a:latin typeface="Times New Roman" panose="02020603050405020304" charset="0"/>
                <a:cs typeface="Times New Roman" panose="02020603050405020304" charset="0"/>
              </a:rPr>
              <a:t>Những biểu hiện bất hòa với bạn là:</a:t>
            </a:r>
            <a:r>
              <a:rPr lang="en-US" altLang="en-US" sz="4800" dirty="0">
                <a:solidFill>
                  <a:schemeClr val="bg2">
                    <a:lumMod val="25000"/>
                  </a:schemeClr>
                </a:solidFill>
                <a:latin typeface="Times New Roman" panose="02020603050405020304" charset="0"/>
                <a:cs typeface="Times New Roman" panose="02020603050405020304" charset="0"/>
              </a:rPr>
              <a:t> </a:t>
            </a:r>
            <a:r>
              <a:rPr lang="en-US" altLang="en-US" sz="4800" b="1" dirty="0">
                <a:solidFill>
                  <a:schemeClr val="bg2">
                    <a:lumMod val="25000"/>
                  </a:schemeClr>
                </a:solidFill>
                <a:latin typeface="Times New Roman" panose="02020603050405020304" charset="0"/>
                <a:cs typeface="Times New Roman" panose="02020603050405020304" charset="0"/>
              </a:rPr>
              <a:t>Cãi nhau với bạn, ganh tỵ, tranh giành với bạn, đổ lỗi cho bạn, tẩy chay, không chơi cùng bạn, áp đặt suy nghĩ của mình lên bạn, nói xấu sau lưng bạn,....</a:t>
            </a:r>
          </a:p>
        </p:txBody>
      </p:sp>
      <p:pic>
        <p:nvPicPr>
          <p:cNvPr id="13" name="Picture 1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H="1">
            <a:off x="62506" y="-255"/>
            <a:ext cx="1856051" cy="3365421"/>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46"/>
        <p:cNvGrpSpPr/>
        <p:nvPr/>
      </p:nvGrpSpPr>
      <p:grpSpPr>
        <a:xfrm>
          <a:off x="0" y="0"/>
          <a:ext cx="0" cy="0"/>
          <a:chOff x="0" y="0"/>
          <a:chExt cx="0" cy="0"/>
        </a:xfrm>
      </p:grpSpPr>
      <p:sp>
        <p:nvSpPr>
          <p:cNvPr id="2649" name="Google Shape;2649;p41"/>
          <p:cNvSpPr/>
          <p:nvPr/>
        </p:nvSpPr>
        <p:spPr>
          <a:xfrm>
            <a:off x="1490583" y="29021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nvGrpSpPr>
          <p:cNvPr id="2650" name="Google Shape;2650;p41"/>
          <p:cNvGrpSpPr/>
          <p:nvPr/>
        </p:nvGrpSpPr>
        <p:grpSpPr>
          <a:xfrm>
            <a:off x="1523311" y="4524772"/>
            <a:ext cx="328619" cy="308425"/>
            <a:chOff x="5946283" y="1650903"/>
            <a:chExt cx="246464" cy="231319"/>
          </a:xfrm>
        </p:grpSpPr>
        <p:sp>
          <p:nvSpPr>
            <p:cNvPr id="2651" name="Google Shape;2651;p4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652" name="Google Shape;2652;p4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2653" name="Google Shape;2653;p41"/>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6" name="Rectangle: Rounded Corners 5"/>
          <p:cNvSpPr/>
          <p:nvPr/>
        </p:nvSpPr>
        <p:spPr>
          <a:xfrm>
            <a:off x="208280" y="109220"/>
            <a:ext cx="11842750" cy="690245"/>
          </a:xfrm>
          <a:custGeom>
            <a:avLst/>
            <a:gdLst>
              <a:gd name="connsiteX0" fmla="*/ 0 w 10290048"/>
              <a:gd name="connsiteY0" fmla="*/ 225963 h 1355751"/>
              <a:gd name="connsiteX1" fmla="*/ 225963 w 10290048"/>
              <a:gd name="connsiteY1" fmla="*/ 0 h 1355751"/>
              <a:gd name="connsiteX2" fmla="*/ 10064085 w 10290048"/>
              <a:gd name="connsiteY2" fmla="*/ 0 h 1355751"/>
              <a:gd name="connsiteX3" fmla="*/ 10290048 w 10290048"/>
              <a:gd name="connsiteY3" fmla="*/ 225963 h 1355751"/>
              <a:gd name="connsiteX4" fmla="*/ 10290048 w 10290048"/>
              <a:gd name="connsiteY4" fmla="*/ 1129788 h 1355751"/>
              <a:gd name="connsiteX5" fmla="*/ 10064085 w 10290048"/>
              <a:gd name="connsiteY5" fmla="*/ 1355751 h 1355751"/>
              <a:gd name="connsiteX6" fmla="*/ 225963 w 10290048"/>
              <a:gd name="connsiteY6" fmla="*/ 1355751 h 1355751"/>
              <a:gd name="connsiteX7" fmla="*/ 0 w 10290048"/>
              <a:gd name="connsiteY7" fmla="*/ 1129788 h 1355751"/>
              <a:gd name="connsiteX8" fmla="*/ 0 w 10290048"/>
              <a:gd name="connsiteY8" fmla="*/ 225963 h 1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90048" h="1355751" fill="none" extrusionOk="0">
                <a:moveTo>
                  <a:pt x="0" y="225963"/>
                </a:moveTo>
                <a:cubicBezTo>
                  <a:pt x="802" y="122889"/>
                  <a:pt x="108488" y="12287"/>
                  <a:pt x="225963" y="0"/>
                </a:cubicBezTo>
                <a:cubicBezTo>
                  <a:pt x="3110593" y="72427"/>
                  <a:pt x="9044902" y="61419"/>
                  <a:pt x="10064085" y="0"/>
                </a:cubicBezTo>
                <a:cubicBezTo>
                  <a:pt x="10186130" y="-18938"/>
                  <a:pt x="10267436" y="94327"/>
                  <a:pt x="10290048" y="225963"/>
                </a:cubicBezTo>
                <a:cubicBezTo>
                  <a:pt x="10355248" y="381145"/>
                  <a:pt x="10229657" y="924530"/>
                  <a:pt x="10290048" y="1129788"/>
                </a:cubicBezTo>
                <a:cubicBezTo>
                  <a:pt x="10293611" y="1236499"/>
                  <a:pt x="10185394" y="1351842"/>
                  <a:pt x="10064085" y="1355751"/>
                </a:cubicBezTo>
                <a:cubicBezTo>
                  <a:pt x="5593172" y="1385578"/>
                  <a:pt x="3835129" y="1276445"/>
                  <a:pt x="225963" y="1355751"/>
                </a:cubicBezTo>
                <a:cubicBezTo>
                  <a:pt x="105521" y="1355259"/>
                  <a:pt x="-8388" y="1256243"/>
                  <a:pt x="0" y="1129788"/>
                </a:cubicBezTo>
                <a:cubicBezTo>
                  <a:pt x="-40881" y="952261"/>
                  <a:pt x="-25906" y="509673"/>
                  <a:pt x="0" y="225963"/>
                </a:cubicBezTo>
                <a:close/>
              </a:path>
              <a:path w="10290048" h="1355751" stroke="0" extrusionOk="0">
                <a:moveTo>
                  <a:pt x="0" y="225963"/>
                </a:moveTo>
                <a:cubicBezTo>
                  <a:pt x="19408" y="106457"/>
                  <a:pt x="104704" y="7370"/>
                  <a:pt x="225963" y="0"/>
                </a:cubicBezTo>
                <a:cubicBezTo>
                  <a:pt x="1524242" y="123000"/>
                  <a:pt x="6931711" y="-96860"/>
                  <a:pt x="10064085" y="0"/>
                </a:cubicBezTo>
                <a:cubicBezTo>
                  <a:pt x="10181591" y="-5556"/>
                  <a:pt x="10292240" y="96748"/>
                  <a:pt x="10290048" y="225963"/>
                </a:cubicBezTo>
                <a:cubicBezTo>
                  <a:pt x="10347601" y="377754"/>
                  <a:pt x="10234960" y="895523"/>
                  <a:pt x="10290048" y="1129788"/>
                </a:cubicBezTo>
                <a:cubicBezTo>
                  <a:pt x="10275727" y="1259772"/>
                  <a:pt x="10182553" y="1354715"/>
                  <a:pt x="10064085" y="1355751"/>
                </a:cubicBezTo>
                <a:cubicBezTo>
                  <a:pt x="5883753" y="1195044"/>
                  <a:pt x="2727752" y="1395418"/>
                  <a:pt x="225963" y="1355751"/>
                </a:cubicBezTo>
                <a:cubicBezTo>
                  <a:pt x="82947" y="1352071"/>
                  <a:pt x="-9584" y="1250242"/>
                  <a:pt x="0" y="1129788"/>
                </a:cubicBezTo>
                <a:cubicBezTo>
                  <a:pt x="-76242" y="918428"/>
                  <a:pt x="-42202" y="624515"/>
                  <a:pt x="0" y="225963"/>
                </a:cubicBezTo>
                <a:close/>
              </a:path>
            </a:pathLst>
          </a:custGeom>
          <a:solidFill>
            <a:schemeClr val="bg2">
              <a:lumMod val="5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en-US" sz="4000" b="0" i="0" u="none" strike="noStrike" kern="0" cap="none" spc="0" normalizeH="0" baseline="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2. </a:t>
            </a:r>
            <a:r>
              <a:rPr kumimoji="0" lang="en-US" sz="4000" b="0" i="0" u="none" strike="noStrike" kern="0" cap="none" spc="0" normalizeH="0" baseline="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Quan</a:t>
            </a:r>
            <a:r>
              <a:rPr kumimoji="0" lang="en-US" sz="4000" b="0" i="0" u="none" strike="noStrike" kern="0" cap="none" spc="0" normalizeH="0" baseline="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baseline="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sát</a:t>
            </a:r>
            <a:r>
              <a:rPr kumimoji="0" lang="en-US" sz="4000" b="0" i="0" u="none" strike="noStrike" kern="0" cap="none" spc="0" normalizeH="0" baseline="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baseline="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tranh</a:t>
            </a:r>
            <a:r>
              <a:rPr kumimoji="0" lang="en-US" sz="4000" b="0" i="0" u="none" strike="noStrike" kern="0" cap="none" spc="0" normalizeH="0" baseline="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baseline="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và</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trả</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lời</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các</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câu</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hỏi</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dưới</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đây</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a:t>
            </a:r>
            <a:endParaRPr kumimoji="0" lang="en-US" sz="4000" b="0" i="0" u="none" strike="noStrike" kern="0" cap="none" spc="0" normalizeH="0" baseline="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endParaRPr>
          </a:p>
        </p:txBody>
      </p:sp>
      <p:pic>
        <p:nvPicPr>
          <p:cNvPr id="14" name="Picture 13"/>
          <p:cNvPicPr/>
          <p:nvPr/>
        </p:nvPicPr>
        <p:blipFill>
          <a:blip r:embed="rId3">
            <a:extLst>
              <a:ext uri="{28A0092B-C50C-407E-A947-70E740481C1C}">
                <a14:useLocalDpi xmlns:a14="http://schemas.microsoft.com/office/drawing/2010/main" val="0"/>
              </a:ext>
            </a:extLst>
          </a:blip>
          <a:srcRect/>
          <a:stretch>
            <a:fillRect/>
          </a:stretch>
        </p:blipFill>
        <p:spPr bwMode="auto">
          <a:xfrm>
            <a:off x="102235" y="1031875"/>
            <a:ext cx="6139815" cy="5266055"/>
          </a:xfrm>
          <a:prstGeom prst="rect">
            <a:avLst/>
          </a:prstGeom>
          <a:noFill/>
          <a:ln>
            <a:noFill/>
          </a:ln>
        </p:spPr>
      </p:pic>
      <p:sp>
        <p:nvSpPr>
          <p:cNvPr id="2" name="Right Arrow 1"/>
          <p:cNvSpPr/>
          <p:nvPr/>
        </p:nvSpPr>
        <p:spPr>
          <a:xfrm>
            <a:off x="6241774" y="3338474"/>
            <a:ext cx="636104" cy="5512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6877878" y="1261045"/>
            <a:ext cx="4890052" cy="1165772"/>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dirty="0" err="1">
                <a:solidFill>
                  <a:schemeClr val="bg2">
                    <a:lumMod val="25000"/>
                  </a:schemeClr>
                </a:solidFill>
                <a:latin typeface="Times New Roman" panose="02020603050405020304" charset="0"/>
                <a:cs typeface="Times New Roman" panose="02020603050405020304" charset="0"/>
              </a:rPr>
              <a:t>Bất</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hòa</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nào</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đang</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xảy</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ra</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giữa</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các</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bạn</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Vì</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sao</a:t>
            </a:r>
            <a:r>
              <a:rPr lang="en-US" sz="3600" dirty="0">
                <a:solidFill>
                  <a:schemeClr val="bg2">
                    <a:lumMod val="25000"/>
                  </a:schemeClr>
                </a:solidFill>
                <a:latin typeface="Times New Roman" panose="02020603050405020304" charset="0"/>
                <a:cs typeface="Times New Roman" panose="02020603050405020304" charset="0"/>
              </a:rPr>
              <a:t>?</a:t>
            </a:r>
          </a:p>
        </p:txBody>
      </p:sp>
      <p:sp>
        <p:nvSpPr>
          <p:cNvPr id="17" name="Rounded Rectangle 16"/>
          <p:cNvSpPr/>
          <p:nvPr/>
        </p:nvSpPr>
        <p:spPr>
          <a:xfrm>
            <a:off x="6877878" y="2703042"/>
            <a:ext cx="4890052" cy="1468425"/>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dirty="0" err="1">
                <a:solidFill>
                  <a:schemeClr val="bg2">
                    <a:lumMod val="25000"/>
                  </a:schemeClr>
                </a:solidFill>
                <a:latin typeface="Times New Roman" panose="02020603050405020304" charset="0"/>
                <a:cs typeface="Times New Roman" panose="02020603050405020304" charset="0"/>
              </a:rPr>
              <a:t>Điều</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gì</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xảy</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ra</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nếu</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các</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bạn</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không</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xử</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lí</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bất</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hòa</a:t>
            </a:r>
            <a:r>
              <a:rPr lang="en-US" sz="3600" dirty="0">
                <a:solidFill>
                  <a:schemeClr val="bg2">
                    <a:lumMod val="25000"/>
                  </a:schemeClr>
                </a:solidFill>
                <a:latin typeface="Times New Roman" panose="02020603050405020304" charset="0"/>
                <a:cs typeface="Times New Roman" panose="02020603050405020304" charset="0"/>
              </a:rPr>
              <a:t>?</a:t>
            </a:r>
          </a:p>
        </p:txBody>
      </p:sp>
      <p:sp>
        <p:nvSpPr>
          <p:cNvPr id="18" name="Rounded Rectangle 17"/>
          <p:cNvSpPr/>
          <p:nvPr/>
        </p:nvSpPr>
        <p:spPr>
          <a:xfrm>
            <a:off x="6877685" y="4438015"/>
            <a:ext cx="4890135" cy="1685925"/>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dirty="0" err="1">
                <a:solidFill>
                  <a:schemeClr val="bg2">
                    <a:lumMod val="25000"/>
                  </a:schemeClr>
                </a:solidFill>
                <a:latin typeface="Times New Roman" panose="02020603050405020304" charset="0"/>
                <a:cs typeface="Times New Roman" panose="02020603050405020304" charset="0"/>
              </a:rPr>
              <a:t>Việc</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xử</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lí</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bất</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hòa</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mang</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lại</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lợi</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ích</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gì</a:t>
            </a:r>
            <a:r>
              <a:rPr lang="en-US" sz="3600" dirty="0">
                <a:solidFill>
                  <a:schemeClr val="bg2">
                    <a:lumMod val="25000"/>
                  </a:schemeClr>
                </a:solidFill>
                <a:latin typeface="Times New Roman" panose="02020603050405020304" charset="0"/>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94"/>
        <p:cNvGrpSpPr/>
        <p:nvPr/>
      </p:nvGrpSpPr>
      <p:grpSpPr>
        <a:xfrm>
          <a:off x="0" y="0"/>
          <a:ext cx="0" cy="0"/>
          <a:chOff x="0" y="0"/>
          <a:chExt cx="0" cy="0"/>
        </a:xfrm>
      </p:grpSpPr>
      <p:pic>
        <p:nvPicPr>
          <p:cNvPr id="6" name="Picture 1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748128" y="136751"/>
            <a:ext cx="10730368" cy="6169964"/>
          </a:xfrm>
          <a:prstGeom prst="rect">
            <a:avLst/>
          </a:prstGeom>
        </p:spPr>
      </p:pic>
      <p:grpSp>
        <p:nvGrpSpPr>
          <p:cNvPr id="2397" name="Google Shape;2397;p38"/>
          <p:cNvGrpSpPr/>
          <p:nvPr/>
        </p:nvGrpSpPr>
        <p:grpSpPr>
          <a:xfrm>
            <a:off x="959986" y="484303"/>
            <a:ext cx="2224831" cy="1303132"/>
            <a:chOff x="6479176" y="2546587"/>
            <a:chExt cx="992401" cy="581271"/>
          </a:xfrm>
        </p:grpSpPr>
        <p:sp>
          <p:nvSpPr>
            <p:cNvPr id="2398" name="Google Shape;2398;p38"/>
            <p:cNvSpPr/>
            <p:nvPr/>
          </p:nvSpPr>
          <p:spPr>
            <a:xfrm>
              <a:off x="6479176" y="2546587"/>
              <a:ext cx="992401" cy="581271"/>
            </a:xfrm>
            <a:custGeom>
              <a:avLst/>
              <a:gdLst/>
              <a:ahLst/>
              <a:cxnLst/>
              <a:rect l="l" t="t" r="r" b="b"/>
              <a:pathLst>
                <a:path w="33199" h="19447" extrusionOk="0">
                  <a:moveTo>
                    <a:pt x="18221" y="11659"/>
                  </a:moveTo>
                  <a:cubicBezTo>
                    <a:pt x="18283" y="11659"/>
                    <a:pt x="18347" y="11668"/>
                    <a:pt x="18413" y="11688"/>
                  </a:cubicBezTo>
                  <a:cubicBezTo>
                    <a:pt x="18584" y="11739"/>
                    <a:pt x="18762" y="11795"/>
                    <a:pt x="18948" y="11856"/>
                  </a:cubicBezTo>
                  <a:cubicBezTo>
                    <a:pt x="19304" y="11972"/>
                    <a:pt x="19661" y="12096"/>
                    <a:pt x="20011" y="12228"/>
                  </a:cubicBezTo>
                  <a:cubicBezTo>
                    <a:pt x="20433" y="12387"/>
                    <a:pt x="20556" y="12927"/>
                    <a:pt x="20250" y="13256"/>
                  </a:cubicBezTo>
                  <a:lnTo>
                    <a:pt x="18365" y="15282"/>
                  </a:lnTo>
                  <a:cubicBezTo>
                    <a:pt x="18372" y="15138"/>
                    <a:pt x="18372" y="14992"/>
                    <a:pt x="18365" y="14847"/>
                  </a:cubicBezTo>
                  <a:cubicBezTo>
                    <a:pt x="18330" y="14065"/>
                    <a:pt x="18091" y="13313"/>
                    <a:pt x="17686" y="12631"/>
                  </a:cubicBezTo>
                  <a:cubicBezTo>
                    <a:pt x="17421" y="12184"/>
                    <a:pt x="17752" y="11659"/>
                    <a:pt x="18221" y="11659"/>
                  </a:cubicBezTo>
                  <a:close/>
                  <a:moveTo>
                    <a:pt x="11153" y="12694"/>
                  </a:moveTo>
                  <a:cubicBezTo>
                    <a:pt x="11188" y="12694"/>
                    <a:pt x="11223" y="12697"/>
                    <a:pt x="11258" y="12703"/>
                  </a:cubicBezTo>
                  <a:lnTo>
                    <a:pt x="11439" y="12734"/>
                  </a:lnTo>
                  <a:cubicBezTo>
                    <a:pt x="13168" y="13037"/>
                    <a:pt x="14170" y="13510"/>
                    <a:pt x="14685" y="14270"/>
                  </a:cubicBezTo>
                  <a:cubicBezTo>
                    <a:pt x="14829" y="14477"/>
                    <a:pt x="14989" y="14809"/>
                    <a:pt x="14941" y="15208"/>
                  </a:cubicBezTo>
                  <a:cubicBezTo>
                    <a:pt x="14923" y="15352"/>
                    <a:pt x="14859" y="15617"/>
                    <a:pt x="14622" y="15752"/>
                  </a:cubicBezTo>
                  <a:cubicBezTo>
                    <a:pt x="14131" y="16027"/>
                    <a:pt x="13289" y="16028"/>
                    <a:pt x="13003" y="16028"/>
                  </a:cubicBezTo>
                  <a:cubicBezTo>
                    <a:pt x="12330" y="16028"/>
                    <a:pt x="11745" y="15914"/>
                    <a:pt x="11267" y="15688"/>
                  </a:cubicBezTo>
                  <a:cubicBezTo>
                    <a:pt x="10547" y="15349"/>
                    <a:pt x="9898" y="14555"/>
                    <a:pt x="10059" y="13816"/>
                  </a:cubicBezTo>
                  <a:cubicBezTo>
                    <a:pt x="10131" y="13485"/>
                    <a:pt x="10363" y="13156"/>
                    <a:pt x="10752" y="12837"/>
                  </a:cubicBezTo>
                  <a:cubicBezTo>
                    <a:pt x="10865" y="12743"/>
                    <a:pt x="11009" y="12694"/>
                    <a:pt x="11153" y="12694"/>
                  </a:cubicBezTo>
                  <a:close/>
                  <a:moveTo>
                    <a:pt x="1837" y="1"/>
                  </a:moveTo>
                  <a:cubicBezTo>
                    <a:pt x="936" y="1"/>
                    <a:pt x="184" y="702"/>
                    <a:pt x="123" y="1599"/>
                  </a:cubicBezTo>
                  <a:cubicBezTo>
                    <a:pt x="0" y="3429"/>
                    <a:pt x="603" y="5323"/>
                    <a:pt x="1972" y="7388"/>
                  </a:cubicBezTo>
                  <a:cubicBezTo>
                    <a:pt x="3080" y="9061"/>
                    <a:pt x="4366" y="10334"/>
                    <a:pt x="5799" y="11174"/>
                  </a:cubicBezTo>
                  <a:cubicBezTo>
                    <a:pt x="6058" y="11327"/>
                    <a:pt x="6328" y="11465"/>
                    <a:pt x="6609" y="11592"/>
                  </a:cubicBezTo>
                  <a:cubicBezTo>
                    <a:pt x="6911" y="11730"/>
                    <a:pt x="7048" y="12083"/>
                    <a:pt x="6931" y="12394"/>
                  </a:cubicBezTo>
                  <a:cubicBezTo>
                    <a:pt x="6643" y="13143"/>
                    <a:pt x="6552" y="13959"/>
                    <a:pt x="6678" y="14758"/>
                  </a:cubicBezTo>
                  <a:cubicBezTo>
                    <a:pt x="6842" y="15802"/>
                    <a:pt x="7365" y="16819"/>
                    <a:pt x="8154" y="17619"/>
                  </a:cubicBezTo>
                  <a:cubicBezTo>
                    <a:pt x="9332" y="18816"/>
                    <a:pt x="11010" y="19447"/>
                    <a:pt x="13010" y="19447"/>
                  </a:cubicBezTo>
                  <a:cubicBezTo>
                    <a:pt x="13370" y="19447"/>
                    <a:pt x="13738" y="19426"/>
                    <a:pt x="14104" y="19383"/>
                  </a:cubicBezTo>
                  <a:cubicBezTo>
                    <a:pt x="15511" y="19220"/>
                    <a:pt x="16550" y="18755"/>
                    <a:pt x="17278" y="17963"/>
                  </a:cubicBezTo>
                  <a:cubicBezTo>
                    <a:pt x="17702" y="17505"/>
                    <a:pt x="18011" y="16937"/>
                    <a:pt x="18189" y="16319"/>
                  </a:cubicBezTo>
                  <a:cubicBezTo>
                    <a:pt x="18268" y="16046"/>
                    <a:pt x="18526" y="15865"/>
                    <a:pt x="18807" y="15865"/>
                  </a:cubicBezTo>
                  <a:cubicBezTo>
                    <a:pt x="18815" y="15865"/>
                    <a:pt x="18824" y="15866"/>
                    <a:pt x="18832" y="15866"/>
                  </a:cubicBezTo>
                  <a:lnTo>
                    <a:pt x="21192" y="15953"/>
                  </a:lnTo>
                  <a:cubicBezTo>
                    <a:pt x="21542" y="15966"/>
                    <a:pt x="21818" y="16265"/>
                    <a:pt x="21802" y="16615"/>
                  </a:cubicBezTo>
                  <a:cubicBezTo>
                    <a:pt x="21786" y="16982"/>
                    <a:pt x="22081" y="17281"/>
                    <a:pt x="22436" y="17281"/>
                  </a:cubicBezTo>
                  <a:cubicBezTo>
                    <a:pt x="22462" y="17281"/>
                    <a:pt x="22489" y="17279"/>
                    <a:pt x="22515" y="17276"/>
                  </a:cubicBezTo>
                  <a:lnTo>
                    <a:pt x="32460" y="16056"/>
                  </a:lnTo>
                  <a:cubicBezTo>
                    <a:pt x="32969" y="15994"/>
                    <a:pt x="33199" y="15387"/>
                    <a:pt x="32861" y="15005"/>
                  </a:cubicBezTo>
                  <a:lnTo>
                    <a:pt x="26580" y="7880"/>
                  </a:lnTo>
                  <a:cubicBezTo>
                    <a:pt x="26455" y="7738"/>
                    <a:pt x="26280" y="7665"/>
                    <a:pt x="26103" y="7665"/>
                  </a:cubicBezTo>
                  <a:cubicBezTo>
                    <a:pt x="25967" y="7665"/>
                    <a:pt x="25831" y="7708"/>
                    <a:pt x="25716" y="7795"/>
                  </a:cubicBezTo>
                  <a:lnTo>
                    <a:pt x="23392" y="9576"/>
                  </a:lnTo>
                  <a:cubicBezTo>
                    <a:pt x="23279" y="9662"/>
                    <a:pt x="23144" y="9706"/>
                    <a:pt x="23007" y="9706"/>
                  </a:cubicBezTo>
                  <a:cubicBezTo>
                    <a:pt x="22918" y="9706"/>
                    <a:pt x="22829" y="9687"/>
                    <a:pt x="22745" y="9650"/>
                  </a:cubicBezTo>
                  <a:cubicBezTo>
                    <a:pt x="21298" y="9006"/>
                    <a:pt x="19849" y="8499"/>
                    <a:pt x="18423" y="8144"/>
                  </a:cubicBezTo>
                  <a:cubicBezTo>
                    <a:pt x="17308" y="7864"/>
                    <a:pt x="16316" y="7729"/>
                    <a:pt x="15388" y="7729"/>
                  </a:cubicBezTo>
                  <a:cubicBezTo>
                    <a:pt x="15302" y="7729"/>
                    <a:pt x="15216" y="7730"/>
                    <a:pt x="15130" y="7731"/>
                  </a:cubicBezTo>
                  <a:cubicBezTo>
                    <a:pt x="14087" y="7760"/>
                    <a:pt x="13007" y="7993"/>
                    <a:pt x="11827" y="8444"/>
                  </a:cubicBezTo>
                  <a:cubicBezTo>
                    <a:pt x="11419" y="8600"/>
                    <a:pt x="10960" y="8783"/>
                    <a:pt x="10490" y="9005"/>
                  </a:cubicBezTo>
                  <a:cubicBezTo>
                    <a:pt x="10404" y="9046"/>
                    <a:pt x="10311" y="9068"/>
                    <a:pt x="10216" y="9068"/>
                  </a:cubicBezTo>
                  <a:cubicBezTo>
                    <a:pt x="10180" y="9068"/>
                    <a:pt x="10144" y="9065"/>
                    <a:pt x="10108" y="9058"/>
                  </a:cubicBezTo>
                  <a:cubicBezTo>
                    <a:pt x="9707" y="8991"/>
                    <a:pt x="9319" y="8913"/>
                    <a:pt x="8951" y="8811"/>
                  </a:cubicBezTo>
                  <a:cubicBezTo>
                    <a:pt x="8283" y="8631"/>
                    <a:pt x="7666" y="8343"/>
                    <a:pt x="7117" y="7960"/>
                  </a:cubicBezTo>
                  <a:cubicBezTo>
                    <a:pt x="6603" y="7602"/>
                    <a:pt x="6102" y="7136"/>
                    <a:pt x="5626" y="6574"/>
                  </a:cubicBezTo>
                  <a:cubicBezTo>
                    <a:pt x="5161" y="6026"/>
                    <a:pt x="4737" y="5414"/>
                    <a:pt x="4366" y="4752"/>
                  </a:cubicBezTo>
                  <a:cubicBezTo>
                    <a:pt x="3959" y="4023"/>
                    <a:pt x="3705" y="3366"/>
                    <a:pt x="3590" y="2742"/>
                  </a:cubicBezTo>
                  <a:cubicBezTo>
                    <a:pt x="3533" y="2434"/>
                    <a:pt x="3516" y="2124"/>
                    <a:pt x="3537" y="1817"/>
                  </a:cubicBezTo>
                  <a:cubicBezTo>
                    <a:pt x="3568" y="1349"/>
                    <a:pt x="3405" y="883"/>
                    <a:pt x="3086" y="540"/>
                  </a:cubicBezTo>
                  <a:cubicBezTo>
                    <a:pt x="2764" y="198"/>
                    <a:pt x="2309" y="1"/>
                    <a:pt x="183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399" name="Google Shape;2399;p38"/>
            <p:cNvSpPr/>
            <p:nvPr/>
          </p:nvSpPr>
          <p:spPr>
            <a:xfrm>
              <a:off x="7119713" y="2910677"/>
              <a:ext cx="269182" cy="74845"/>
            </a:xfrm>
            <a:custGeom>
              <a:avLst/>
              <a:gdLst/>
              <a:ahLst/>
              <a:cxnLst/>
              <a:rect l="l" t="t" r="r" b="b"/>
              <a:pathLst>
                <a:path w="9005" h="2504" extrusionOk="0">
                  <a:moveTo>
                    <a:pt x="2019" y="1"/>
                  </a:moveTo>
                  <a:lnTo>
                    <a:pt x="0" y="2169"/>
                  </a:lnTo>
                  <a:lnTo>
                    <a:pt x="9004" y="2503"/>
                  </a:lnTo>
                  <a:cubicBezTo>
                    <a:pt x="6684" y="1642"/>
                    <a:pt x="4355" y="807"/>
                    <a:pt x="2019"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0" name="Google Shape;2400;p38"/>
            <p:cNvSpPr/>
            <p:nvPr/>
          </p:nvSpPr>
          <p:spPr>
            <a:xfrm>
              <a:off x="7180454" y="2977810"/>
              <a:ext cx="208440" cy="33238"/>
            </a:xfrm>
            <a:custGeom>
              <a:avLst/>
              <a:gdLst/>
              <a:ahLst/>
              <a:cxnLst/>
              <a:rect l="l" t="t" r="r" b="b"/>
              <a:pathLst>
                <a:path w="6973" h="1112" extrusionOk="0">
                  <a:moveTo>
                    <a:pt x="50" y="1"/>
                  </a:moveTo>
                  <a:lnTo>
                    <a:pt x="1" y="1111"/>
                  </a:lnTo>
                  <a:lnTo>
                    <a:pt x="6972" y="257"/>
                  </a:lnTo>
                  <a:lnTo>
                    <a:pt x="50" y="1"/>
                  </a:ln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1" name="Google Shape;2401;p38"/>
            <p:cNvSpPr/>
            <p:nvPr/>
          </p:nvSpPr>
          <p:spPr>
            <a:xfrm>
              <a:off x="7200751" y="2834338"/>
              <a:ext cx="188143" cy="151184"/>
            </a:xfrm>
            <a:custGeom>
              <a:avLst/>
              <a:gdLst/>
              <a:ahLst/>
              <a:cxnLst/>
              <a:rect l="l" t="t" r="r" b="b"/>
              <a:pathLst>
                <a:path w="6294" h="5058" extrusionOk="0">
                  <a:moveTo>
                    <a:pt x="1834" y="0"/>
                  </a:moveTo>
                  <a:lnTo>
                    <a:pt x="1" y="1405"/>
                  </a:lnTo>
                  <a:lnTo>
                    <a:pt x="6293" y="5057"/>
                  </a:lnTo>
                  <a:lnTo>
                    <a:pt x="1834" y="0"/>
                  </a:ln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2" name="Google Shape;2402;p38"/>
            <p:cNvSpPr/>
            <p:nvPr/>
          </p:nvSpPr>
          <p:spPr>
            <a:xfrm>
              <a:off x="7199586" y="2876303"/>
              <a:ext cx="189309" cy="109218"/>
            </a:xfrm>
            <a:custGeom>
              <a:avLst/>
              <a:gdLst/>
              <a:ahLst/>
              <a:cxnLst/>
              <a:rect l="l" t="t" r="r" b="b"/>
              <a:pathLst>
                <a:path w="6333" h="3654" extrusionOk="0">
                  <a:moveTo>
                    <a:pt x="40" y="1"/>
                  </a:moveTo>
                  <a:lnTo>
                    <a:pt x="0" y="1377"/>
                  </a:lnTo>
                  <a:lnTo>
                    <a:pt x="6332" y="3653"/>
                  </a:lnTo>
                  <a:lnTo>
                    <a:pt x="40" y="1"/>
                  </a:ln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3" name="Google Shape;2403;p38"/>
            <p:cNvSpPr/>
            <p:nvPr/>
          </p:nvSpPr>
          <p:spPr>
            <a:xfrm>
              <a:off x="6527423" y="2594769"/>
              <a:ext cx="654018" cy="484995"/>
            </a:xfrm>
            <a:custGeom>
              <a:avLst/>
              <a:gdLst/>
              <a:ahLst/>
              <a:cxnLst/>
              <a:rect l="l" t="t" r="r" b="b"/>
              <a:pathLst>
                <a:path w="21879" h="16226" extrusionOk="0">
                  <a:moveTo>
                    <a:pt x="9027" y="9365"/>
                  </a:moveTo>
                  <a:lnTo>
                    <a:pt x="9027" y="9365"/>
                  </a:lnTo>
                  <a:cubicBezTo>
                    <a:pt x="9388" y="9420"/>
                    <a:pt x="9748" y="9474"/>
                    <a:pt x="10107" y="9537"/>
                  </a:cubicBezTo>
                  <a:cubicBezTo>
                    <a:pt x="11705" y="9816"/>
                    <a:pt x="13445" y="10338"/>
                    <a:pt x="14407" y="11753"/>
                  </a:cubicBezTo>
                  <a:cubicBezTo>
                    <a:pt x="14815" y="12350"/>
                    <a:pt x="15014" y="13063"/>
                    <a:pt x="14928" y="13787"/>
                  </a:cubicBezTo>
                  <a:cubicBezTo>
                    <a:pt x="14840" y="14519"/>
                    <a:pt x="14449" y="15176"/>
                    <a:pt x="13800" y="15540"/>
                  </a:cubicBezTo>
                  <a:cubicBezTo>
                    <a:pt x="13088" y="15941"/>
                    <a:pt x="12203" y="16024"/>
                    <a:pt x="11402" y="16025"/>
                  </a:cubicBezTo>
                  <a:cubicBezTo>
                    <a:pt x="11397" y="16025"/>
                    <a:pt x="11393" y="16025"/>
                    <a:pt x="11389" y="16025"/>
                  </a:cubicBezTo>
                  <a:cubicBezTo>
                    <a:pt x="10562" y="16025"/>
                    <a:pt x="9722" y="15887"/>
                    <a:pt x="8971" y="15531"/>
                  </a:cubicBezTo>
                  <a:cubicBezTo>
                    <a:pt x="7624" y="14896"/>
                    <a:pt x="6540" y="13406"/>
                    <a:pt x="6875" y="11863"/>
                  </a:cubicBezTo>
                  <a:cubicBezTo>
                    <a:pt x="7123" y="10718"/>
                    <a:pt x="8036" y="9930"/>
                    <a:pt x="9027" y="9365"/>
                  </a:cubicBezTo>
                  <a:close/>
                  <a:moveTo>
                    <a:pt x="224" y="0"/>
                  </a:moveTo>
                  <a:cubicBezTo>
                    <a:pt x="174" y="0"/>
                    <a:pt x="121" y="32"/>
                    <a:pt x="117" y="97"/>
                  </a:cubicBezTo>
                  <a:cubicBezTo>
                    <a:pt x="1" y="1827"/>
                    <a:pt x="767" y="3477"/>
                    <a:pt x="1702" y="4889"/>
                  </a:cubicBezTo>
                  <a:cubicBezTo>
                    <a:pt x="2563" y="6187"/>
                    <a:pt x="3645" y="7380"/>
                    <a:pt x="5001" y="8173"/>
                  </a:cubicBezTo>
                  <a:cubicBezTo>
                    <a:pt x="5742" y="8608"/>
                    <a:pt x="6548" y="8890"/>
                    <a:pt x="7385" y="9075"/>
                  </a:cubicBezTo>
                  <a:cubicBezTo>
                    <a:pt x="7818" y="9172"/>
                    <a:pt x="8256" y="9245"/>
                    <a:pt x="8694" y="9314"/>
                  </a:cubicBezTo>
                  <a:lnTo>
                    <a:pt x="8694" y="9314"/>
                  </a:lnTo>
                  <a:cubicBezTo>
                    <a:pt x="8057" y="9705"/>
                    <a:pt x="7488" y="10188"/>
                    <a:pt x="7090" y="10817"/>
                  </a:cubicBezTo>
                  <a:cubicBezTo>
                    <a:pt x="6696" y="11438"/>
                    <a:pt x="6538" y="12169"/>
                    <a:pt x="6652" y="12896"/>
                  </a:cubicBezTo>
                  <a:cubicBezTo>
                    <a:pt x="6771" y="13643"/>
                    <a:pt x="7159" y="14343"/>
                    <a:pt x="7687" y="14878"/>
                  </a:cubicBezTo>
                  <a:cubicBezTo>
                    <a:pt x="8650" y="15859"/>
                    <a:pt x="10040" y="16225"/>
                    <a:pt x="11395" y="16225"/>
                  </a:cubicBezTo>
                  <a:cubicBezTo>
                    <a:pt x="11701" y="16225"/>
                    <a:pt x="12005" y="16207"/>
                    <a:pt x="12302" y="16172"/>
                  </a:cubicBezTo>
                  <a:cubicBezTo>
                    <a:pt x="13088" y="16080"/>
                    <a:pt x="13923" y="15863"/>
                    <a:pt x="14479" y="15260"/>
                  </a:cubicBezTo>
                  <a:cubicBezTo>
                    <a:pt x="14963" y="14735"/>
                    <a:pt x="15175" y="14007"/>
                    <a:pt x="15142" y="13305"/>
                  </a:cubicBezTo>
                  <a:cubicBezTo>
                    <a:pt x="15070" y="11719"/>
                    <a:pt x="13787" y="10542"/>
                    <a:pt x="12408" y="9957"/>
                  </a:cubicBezTo>
                  <a:cubicBezTo>
                    <a:pt x="11419" y="9540"/>
                    <a:pt x="10369" y="9367"/>
                    <a:pt x="9316" y="9207"/>
                  </a:cubicBezTo>
                  <a:lnTo>
                    <a:pt x="9316" y="9207"/>
                  </a:lnTo>
                  <a:cubicBezTo>
                    <a:pt x="9480" y="9121"/>
                    <a:pt x="9643" y="9041"/>
                    <a:pt x="9805" y="8966"/>
                  </a:cubicBezTo>
                  <a:cubicBezTo>
                    <a:pt x="10603" y="8598"/>
                    <a:pt x="11438" y="8271"/>
                    <a:pt x="12298" y="8084"/>
                  </a:cubicBezTo>
                  <a:cubicBezTo>
                    <a:pt x="12790" y="7978"/>
                    <a:pt x="13290" y="7931"/>
                    <a:pt x="13791" y="7931"/>
                  </a:cubicBezTo>
                  <a:cubicBezTo>
                    <a:pt x="14228" y="7931"/>
                    <a:pt x="14666" y="7967"/>
                    <a:pt x="15100" y="8031"/>
                  </a:cubicBezTo>
                  <a:cubicBezTo>
                    <a:pt x="16029" y="8169"/>
                    <a:pt x="16939" y="8423"/>
                    <a:pt x="17830" y="8712"/>
                  </a:cubicBezTo>
                  <a:cubicBezTo>
                    <a:pt x="18717" y="9000"/>
                    <a:pt x="19590" y="9333"/>
                    <a:pt x="20444" y="9713"/>
                  </a:cubicBezTo>
                  <a:cubicBezTo>
                    <a:pt x="20860" y="9898"/>
                    <a:pt x="21272" y="10094"/>
                    <a:pt x="21677" y="10299"/>
                  </a:cubicBezTo>
                  <a:cubicBezTo>
                    <a:pt x="21693" y="10307"/>
                    <a:pt x="21709" y="10310"/>
                    <a:pt x="21724" y="10310"/>
                  </a:cubicBezTo>
                  <a:cubicBezTo>
                    <a:pt x="21816" y="10310"/>
                    <a:pt x="21878" y="10174"/>
                    <a:pt x="21778" y="10124"/>
                  </a:cubicBezTo>
                  <a:cubicBezTo>
                    <a:pt x="20075" y="9263"/>
                    <a:pt x="18273" y="8557"/>
                    <a:pt x="16419" y="8093"/>
                  </a:cubicBezTo>
                  <a:cubicBezTo>
                    <a:pt x="15556" y="7877"/>
                    <a:pt x="14669" y="7727"/>
                    <a:pt x="13776" y="7727"/>
                  </a:cubicBezTo>
                  <a:cubicBezTo>
                    <a:pt x="13704" y="7727"/>
                    <a:pt x="13632" y="7728"/>
                    <a:pt x="13560" y="7730"/>
                  </a:cubicBezTo>
                  <a:cubicBezTo>
                    <a:pt x="12601" y="7755"/>
                    <a:pt x="11678" y="7995"/>
                    <a:pt x="10786" y="8336"/>
                  </a:cubicBezTo>
                  <a:cubicBezTo>
                    <a:pt x="10186" y="8565"/>
                    <a:pt x="9555" y="8825"/>
                    <a:pt x="8967" y="9154"/>
                  </a:cubicBezTo>
                  <a:lnTo>
                    <a:pt x="8967" y="9154"/>
                  </a:lnTo>
                  <a:cubicBezTo>
                    <a:pt x="8276" y="9048"/>
                    <a:pt x="7586" y="8937"/>
                    <a:pt x="6913" y="8753"/>
                  </a:cubicBezTo>
                  <a:cubicBezTo>
                    <a:pt x="6077" y="8523"/>
                    <a:pt x="5294" y="8163"/>
                    <a:pt x="4583" y="7668"/>
                  </a:cubicBezTo>
                  <a:cubicBezTo>
                    <a:pt x="3912" y="7201"/>
                    <a:pt x="3315" y="6629"/>
                    <a:pt x="2786" y="6005"/>
                  </a:cubicBezTo>
                  <a:cubicBezTo>
                    <a:pt x="2241" y="5363"/>
                    <a:pt x="1760" y="4661"/>
                    <a:pt x="1349" y="3927"/>
                  </a:cubicBezTo>
                  <a:cubicBezTo>
                    <a:pt x="911" y="3145"/>
                    <a:pt x="556" y="2306"/>
                    <a:pt x="393" y="1419"/>
                  </a:cubicBezTo>
                  <a:cubicBezTo>
                    <a:pt x="314" y="984"/>
                    <a:pt x="288" y="540"/>
                    <a:pt x="319" y="97"/>
                  </a:cubicBezTo>
                  <a:cubicBezTo>
                    <a:pt x="323" y="32"/>
                    <a:pt x="274" y="0"/>
                    <a:pt x="224"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04" name="Google Shape;2404;p38"/>
          <p:cNvGrpSpPr/>
          <p:nvPr/>
        </p:nvGrpSpPr>
        <p:grpSpPr>
          <a:xfrm>
            <a:off x="1094477" y="2084705"/>
            <a:ext cx="328619" cy="308425"/>
            <a:chOff x="5946283" y="1650903"/>
            <a:chExt cx="246464" cy="231319"/>
          </a:xfrm>
        </p:grpSpPr>
        <p:sp>
          <p:nvSpPr>
            <p:cNvPr id="2405" name="Google Shape;2405;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6" name="Google Shape;2406;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07" name="Google Shape;2407;p38"/>
          <p:cNvGrpSpPr/>
          <p:nvPr/>
        </p:nvGrpSpPr>
        <p:grpSpPr>
          <a:xfrm>
            <a:off x="-174741" y="3971252"/>
            <a:ext cx="2048045" cy="1021960"/>
            <a:chOff x="3928210" y="1337178"/>
            <a:chExt cx="913545" cy="455852"/>
          </a:xfrm>
        </p:grpSpPr>
        <p:sp>
          <p:nvSpPr>
            <p:cNvPr id="2408" name="Google Shape;2408;p38"/>
            <p:cNvSpPr/>
            <p:nvPr/>
          </p:nvSpPr>
          <p:spPr>
            <a:xfrm>
              <a:off x="3928210" y="1337178"/>
              <a:ext cx="913545" cy="455852"/>
            </a:xfrm>
            <a:custGeom>
              <a:avLst/>
              <a:gdLst/>
              <a:ahLst/>
              <a:cxnLst/>
              <a:rect l="l" t="t" r="r" b="b"/>
              <a:pathLst>
                <a:path w="30561" h="15251" extrusionOk="0">
                  <a:moveTo>
                    <a:pt x="15519" y="1"/>
                  </a:moveTo>
                  <a:cubicBezTo>
                    <a:pt x="15210" y="1"/>
                    <a:pt x="14892" y="8"/>
                    <a:pt x="14574" y="22"/>
                  </a:cubicBezTo>
                  <a:cubicBezTo>
                    <a:pt x="8213" y="300"/>
                    <a:pt x="4413" y="3690"/>
                    <a:pt x="2345" y="6482"/>
                  </a:cubicBezTo>
                  <a:cubicBezTo>
                    <a:pt x="1567" y="7534"/>
                    <a:pt x="890" y="8689"/>
                    <a:pt x="337" y="9912"/>
                  </a:cubicBezTo>
                  <a:cubicBezTo>
                    <a:pt x="1" y="10653"/>
                    <a:pt x="270" y="11528"/>
                    <a:pt x="965" y="11952"/>
                  </a:cubicBezTo>
                  <a:cubicBezTo>
                    <a:pt x="965" y="11952"/>
                    <a:pt x="1277" y="12142"/>
                    <a:pt x="1385" y="12210"/>
                  </a:cubicBezTo>
                  <a:cubicBezTo>
                    <a:pt x="1566" y="12322"/>
                    <a:pt x="1744" y="12438"/>
                    <a:pt x="1926" y="12559"/>
                  </a:cubicBezTo>
                  <a:cubicBezTo>
                    <a:pt x="2293" y="12803"/>
                    <a:pt x="2681" y="13078"/>
                    <a:pt x="3119" y="13403"/>
                  </a:cubicBezTo>
                  <a:cubicBezTo>
                    <a:pt x="3449" y="13649"/>
                    <a:pt x="3778" y="13897"/>
                    <a:pt x="4105" y="14151"/>
                  </a:cubicBezTo>
                  <a:lnTo>
                    <a:pt x="4136" y="14175"/>
                  </a:lnTo>
                  <a:cubicBezTo>
                    <a:pt x="4448" y="14418"/>
                    <a:pt x="4759" y="14661"/>
                    <a:pt x="5069" y="14906"/>
                  </a:cubicBezTo>
                  <a:cubicBezTo>
                    <a:pt x="5368" y="15140"/>
                    <a:pt x="5717" y="15250"/>
                    <a:pt x="6060" y="15250"/>
                  </a:cubicBezTo>
                  <a:cubicBezTo>
                    <a:pt x="6694" y="15250"/>
                    <a:pt x="7310" y="14877"/>
                    <a:pt x="7565" y="14224"/>
                  </a:cubicBezTo>
                  <a:cubicBezTo>
                    <a:pt x="7820" y="13568"/>
                    <a:pt x="8122" y="12954"/>
                    <a:pt x="8460" y="12404"/>
                  </a:cubicBezTo>
                  <a:cubicBezTo>
                    <a:pt x="9936" y="9994"/>
                    <a:pt x="11981" y="8824"/>
                    <a:pt x="14710" y="8824"/>
                  </a:cubicBezTo>
                  <a:cubicBezTo>
                    <a:pt x="14793" y="8824"/>
                    <a:pt x="14875" y="8825"/>
                    <a:pt x="14960" y="8828"/>
                  </a:cubicBezTo>
                  <a:cubicBezTo>
                    <a:pt x="18484" y="8917"/>
                    <a:pt x="21046" y="10494"/>
                    <a:pt x="23264" y="13939"/>
                  </a:cubicBezTo>
                  <a:cubicBezTo>
                    <a:pt x="23570" y="14416"/>
                    <a:pt x="24087" y="14678"/>
                    <a:pt x="24617" y="14678"/>
                  </a:cubicBezTo>
                  <a:cubicBezTo>
                    <a:pt x="24890" y="14678"/>
                    <a:pt x="25166" y="14608"/>
                    <a:pt x="25419" y="14463"/>
                  </a:cubicBezTo>
                  <a:cubicBezTo>
                    <a:pt x="25710" y="14295"/>
                    <a:pt x="25981" y="14126"/>
                    <a:pt x="26233" y="13968"/>
                  </a:cubicBezTo>
                  <a:cubicBezTo>
                    <a:pt x="26233" y="13968"/>
                    <a:pt x="26537" y="13771"/>
                    <a:pt x="26630" y="13709"/>
                  </a:cubicBezTo>
                  <a:cubicBezTo>
                    <a:pt x="26856" y="13564"/>
                    <a:pt x="27080" y="13416"/>
                    <a:pt x="27305" y="13263"/>
                  </a:cubicBezTo>
                  <a:lnTo>
                    <a:pt x="27331" y="13246"/>
                  </a:lnTo>
                  <a:cubicBezTo>
                    <a:pt x="27727" y="12980"/>
                    <a:pt x="28122" y="12714"/>
                    <a:pt x="28519" y="12453"/>
                  </a:cubicBezTo>
                  <a:lnTo>
                    <a:pt x="28630" y="12381"/>
                  </a:lnTo>
                  <a:cubicBezTo>
                    <a:pt x="28719" y="12323"/>
                    <a:pt x="28809" y="12262"/>
                    <a:pt x="28900" y="12206"/>
                  </a:cubicBezTo>
                  <a:cubicBezTo>
                    <a:pt x="29077" y="12095"/>
                    <a:pt x="29268" y="11984"/>
                    <a:pt x="29485" y="11867"/>
                  </a:cubicBezTo>
                  <a:cubicBezTo>
                    <a:pt x="30269" y="11447"/>
                    <a:pt x="30561" y="10470"/>
                    <a:pt x="30140" y="9686"/>
                  </a:cubicBezTo>
                  <a:cubicBezTo>
                    <a:pt x="27566" y="4894"/>
                    <a:pt x="23813" y="1"/>
                    <a:pt x="15519"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9" name="Google Shape;2409;p38"/>
            <p:cNvSpPr/>
            <p:nvPr/>
          </p:nvSpPr>
          <p:spPr>
            <a:xfrm>
              <a:off x="3982017" y="1385301"/>
              <a:ext cx="804856" cy="294566"/>
            </a:xfrm>
            <a:custGeom>
              <a:avLst/>
              <a:gdLst/>
              <a:ahLst/>
              <a:cxnLst/>
              <a:rect l="l" t="t" r="r" b="b"/>
              <a:pathLst>
                <a:path w="26925" h="9855" extrusionOk="0">
                  <a:moveTo>
                    <a:pt x="13720" y="0"/>
                  </a:moveTo>
                  <a:cubicBezTo>
                    <a:pt x="13434" y="0"/>
                    <a:pt x="13142" y="7"/>
                    <a:pt x="12844" y="20"/>
                  </a:cubicBezTo>
                  <a:cubicBezTo>
                    <a:pt x="7116" y="271"/>
                    <a:pt x="3697" y="3318"/>
                    <a:pt x="1840" y="5829"/>
                  </a:cubicBezTo>
                  <a:cubicBezTo>
                    <a:pt x="1014" y="6946"/>
                    <a:pt x="417" y="8048"/>
                    <a:pt x="0" y="8966"/>
                  </a:cubicBezTo>
                  <a:cubicBezTo>
                    <a:pt x="143" y="9055"/>
                    <a:pt x="288" y="9141"/>
                    <a:pt x="431" y="9230"/>
                  </a:cubicBezTo>
                  <a:cubicBezTo>
                    <a:pt x="754" y="9429"/>
                    <a:pt x="1067" y="9640"/>
                    <a:pt x="1381" y="9855"/>
                  </a:cubicBezTo>
                  <a:cubicBezTo>
                    <a:pt x="1765" y="8973"/>
                    <a:pt x="2342" y="7861"/>
                    <a:pt x="3175" y="6747"/>
                  </a:cubicBezTo>
                  <a:cubicBezTo>
                    <a:pt x="5573" y="3536"/>
                    <a:pt x="8849" y="1815"/>
                    <a:pt x="12914" y="1637"/>
                  </a:cubicBezTo>
                  <a:cubicBezTo>
                    <a:pt x="13182" y="1625"/>
                    <a:pt x="13444" y="1620"/>
                    <a:pt x="13701" y="1620"/>
                  </a:cubicBezTo>
                  <a:cubicBezTo>
                    <a:pt x="20608" y="1620"/>
                    <a:pt x="23463" y="5806"/>
                    <a:pt x="25543" y="9686"/>
                  </a:cubicBezTo>
                  <a:cubicBezTo>
                    <a:pt x="25774" y="9533"/>
                    <a:pt x="26009" y="9379"/>
                    <a:pt x="26244" y="9231"/>
                  </a:cubicBezTo>
                  <a:cubicBezTo>
                    <a:pt x="26466" y="9090"/>
                    <a:pt x="26693" y="8962"/>
                    <a:pt x="26925" y="8836"/>
                  </a:cubicBezTo>
                  <a:cubicBezTo>
                    <a:pt x="24718" y="4737"/>
                    <a:pt x="21470" y="0"/>
                    <a:pt x="13720"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0" name="Google Shape;2410;p38"/>
            <p:cNvSpPr/>
            <p:nvPr/>
          </p:nvSpPr>
          <p:spPr>
            <a:xfrm>
              <a:off x="4012447" y="1420690"/>
              <a:ext cx="742739" cy="279561"/>
            </a:xfrm>
            <a:custGeom>
              <a:avLst/>
              <a:gdLst/>
              <a:ahLst/>
              <a:cxnLst/>
              <a:rect l="l" t="t" r="r" b="b"/>
              <a:pathLst>
                <a:path w="24847" h="9353" extrusionOk="0">
                  <a:moveTo>
                    <a:pt x="12167" y="1"/>
                  </a:moveTo>
                  <a:cubicBezTo>
                    <a:pt x="12049" y="1"/>
                    <a:pt x="11930" y="2"/>
                    <a:pt x="11810" y="4"/>
                  </a:cubicBezTo>
                  <a:cubicBezTo>
                    <a:pt x="6428" y="113"/>
                    <a:pt x="3287" y="3043"/>
                    <a:pt x="1602" y="5481"/>
                  </a:cubicBezTo>
                  <a:cubicBezTo>
                    <a:pt x="885" y="6521"/>
                    <a:pt x="366" y="7552"/>
                    <a:pt x="0" y="8424"/>
                  </a:cubicBezTo>
                  <a:cubicBezTo>
                    <a:pt x="447" y="8720"/>
                    <a:pt x="882" y="9034"/>
                    <a:pt x="1311" y="9353"/>
                  </a:cubicBezTo>
                  <a:cubicBezTo>
                    <a:pt x="1650" y="8506"/>
                    <a:pt x="2157" y="7461"/>
                    <a:pt x="2882" y="6422"/>
                  </a:cubicBezTo>
                  <a:cubicBezTo>
                    <a:pt x="5057" y="3303"/>
                    <a:pt x="8098" y="1683"/>
                    <a:pt x="11917" y="1606"/>
                  </a:cubicBezTo>
                  <a:cubicBezTo>
                    <a:pt x="12026" y="1604"/>
                    <a:pt x="12133" y="1603"/>
                    <a:pt x="12240" y="1603"/>
                  </a:cubicBezTo>
                  <a:cubicBezTo>
                    <a:pt x="18607" y="1603"/>
                    <a:pt x="21523" y="5386"/>
                    <a:pt x="23588" y="9133"/>
                  </a:cubicBezTo>
                  <a:cubicBezTo>
                    <a:pt x="24007" y="8850"/>
                    <a:pt x="24425" y="8568"/>
                    <a:pt x="24847" y="8293"/>
                  </a:cubicBezTo>
                  <a:cubicBezTo>
                    <a:pt x="22630" y="4295"/>
                    <a:pt x="19317" y="1"/>
                    <a:pt x="1216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1" name="Google Shape;2411;p38"/>
            <p:cNvSpPr/>
            <p:nvPr/>
          </p:nvSpPr>
          <p:spPr>
            <a:xfrm>
              <a:off x="4042818" y="1458292"/>
              <a:ext cx="680891" cy="263779"/>
            </a:xfrm>
            <a:custGeom>
              <a:avLst/>
              <a:gdLst/>
              <a:ahLst/>
              <a:cxnLst/>
              <a:rect l="l" t="t" r="r" b="b"/>
              <a:pathLst>
                <a:path w="22778" h="8825" extrusionOk="0">
                  <a:moveTo>
                    <a:pt x="10698" y="1"/>
                  </a:moveTo>
                  <a:cubicBezTo>
                    <a:pt x="5717" y="1"/>
                    <a:pt x="2877" y="2795"/>
                    <a:pt x="1372" y="5150"/>
                  </a:cubicBezTo>
                  <a:cubicBezTo>
                    <a:pt x="761" y="6103"/>
                    <a:pt x="318" y="7056"/>
                    <a:pt x="0" y="7879"/>
                  </a:cubicBezTo>
                  <a:cubicBezTo>
                    <a:pt x="424" y="8188"/>
                    <a:pt x="840" y="8505"/>
                    <a:pt x="1255" y="8824"/>
                  </a:cubicBezTo>
                  <a:cubicBezTo>
                    <a:pt x="1550" y="8024"/>
                    <a:pt x="1982" y="7064"/>
                    <a:pt x="2596" y="6113"/>
                  </a:cubicBezTo>
                  <a:cubicBezTo>
                    <a:pt x="4536" y="3109"/>
                    <a:pt x="7315" y="1589"/>
                    <a:pt x="10852" y="1589"/>
                  </a:cubicBezTo>
                  <a:cubicBezTo>
                    <a:pt x="10880" y="1589"/>
                    <a:pt x="10907" y="1589"/>
                    <a:pt x="10935" y="1589"/>
                  </a:cubicBezTo>
                  <a:cubicBezTo>
                    <a:pt x="16662" y="1630"/>
                    <a:pt x="19564" y="4975"/>
                    <a:pt x="21607" y="8511"/>
                  </a:cubicBezTo>
                  <a:cubicBezTo>
                    <a:pt x="22003" y="8260"/>
                    <a:pt x="22389" y="8002"/>
                    <a:pt x="22778" y="7740"/>
                  </a:cubicBezTo>
                  <a:cubicBezTo>
                    <a:pt x="20559" y="3904"/>
                    <a:pt x="17266" y="48"/>
                    <a:pt x="10791" y="1"/>
                  </a:cubicBezTo>
                  <a:cubicBezTo>
                    <a:pt x="10760" y="1"/>
                    <a:pt x="10729" y="1"/>
                    <a:pt x="10698"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2" name="Google Shape;2412;p38"/>
            <p:cNvSpPr/>
            <p:nvPr/>
          </p:nvSpPr>
          <p:spPr>
            <a:xfrm>
              <a:off x="4073159" y="1505578"/>
              <a:ext cx="624843" cy="239269"/>
            </a:xfrm>
            <a:custGeom>
              <a:avLst/>
              <a:gdLst/>
              <a:ahLst/>
              <a:cxnLst/>
              <a:rect l="l" t="t" r="r" b="b"/>
              <a:pathLst>
                <a:path w="20903" h="8005" extrusionOk="0">
                  <a:moveTo>
                    <a:pt x="9672" y="0"/>
                  </a:moveTo>
                  <a:cubicBezTo>
                    <a:pt x="5039" y="0"/>
                    <a:pt x="2429" y="2676"/>
                    <a:pt x="1049" y="4949"/>
                  </a:cubicBezTo>
                  <a:cubicBezTo>
                    <a:pt x="611" y="5671"/>
                    <a:pt x="267" y="6394"/>
                    <a:pt x="0" y="7059"/>
                  </a:cubicBezTo>
                  <a:cubicBezTo>
                    <a:pt x="91" y="7128"/>
                    <a:pt x="182" y="7199"/>
                    <a:pt x="273" y="7268"/>
                  </a:cubicBezTo>
                  <a:cubicBezTo>
                    <a:pt x="586" y="7511"/>
                    <a:pt x="901" y="7758"/>
                    <a:pt x="1214" y="8005"/>
                  </a:cubicBezTo>
                  <a:cubicBezTo>
                    <a:pt x="1468" y="7354"/>
                    <a:pt x="1801" y="6638"/>
                    <a:pt x="2237" y="5927"/>
                  </a:cubicBezTo>
                  <a:cubicBezTo>
                    <a:pt x="4008" y="3038"/>
                    <a:pt x="6573" y="1577"/>
                    <a:pt x="9864" y="1577"/>
                  </a:cubicBezTo>
                  <a:cubicBezTo>
                    <a:pt x="9959" y="1577"/>
                    <a:pt x="10053" y="1579"/>
                    <a:pt x="10149" y="1581"/>
                  </a:cubicBezTo>
                  <a:cubicBezTo>
                    <a:pt x="15007" y="1705"/>
                    <a:pt x="17791" y="4362"/>
                    <a:pt x="19767" y="7430"/>
                  </a:cubicBezTo>
                  <a:cubicBezTo>
                    <a:pt x="20028" y="7281"/>
                    <a:pt x="20282" y="7121"/>
                    <a:pt x="20528" y="6967"/>
                  </a:cubicBezTo>
                  <a:cubicBezTo>
                    <a:pt x="20655" y="6888"/>
                    <a:pt x="20777" y="6805"/>
                    <a:pt x="20903" y="6724"/>
                  </a:cubicBezTo>
                  <a:cubicBezTo>
                    <a:pt x="18731" y="3297"/>
                    <a:pt x="15562" y="145"/>
                    <a:pt x="9987" y="4"/>
                  </a:cubicBezTo>
                  <a:cubicBezTo>
                    <a:pt x="9881" y="2"/>
                    <a:pt x="9776" y="0"/>
                    <a:pt x="9672"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13" name="Google Shape;2413;p38"/>
          <p:cNvGrpSpPr/>
          <p:nvPr/>
        </p:nvGrpSpPr>
        <p:grpSpPr>
          <a:xfrm>
            <a:off x="8349350" y="5284025"/>
            <a:ext cx="902759" cy="989260"/>
            <a:chOff x="7969377" y="2856516"/>
            <a:chExt cx="402682" cy="441266"/>
          </a:xfrm>
        </p:grpSpPr>
        <p:sp>
          <p:nvSpPr>
            <p:cNvPr id="2414" name="Google Shape;2414;p38"/>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5" name="Google Shape;2415;p38"/>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6" name="Google Shape;2416;p38"/>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7" name="Google Shape;2417;p38"/>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8" name="Google Shape;2418;p38"/>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9" name="Google Shape;2419;p38"/>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0" name="Google Shape;2420;p38"/>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1" name="Google Shape;2421;p38"/>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2" name="Google Shape;2422;p38"/>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3" name="Google Shape;2423;p38"/>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4" name="Google Shape;2424;p38"/>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25" name="Google Shape;2425;p38"/>
          <p:cNvGrpSpPr/>
          <p:nvPr/>
        </p:nvGrpSpPr>
        <p:grpSpPr>
          <a:xfrm>
            <a:off x="4372582" y="5778653"/>
            <a:ext cx="601124" cy="930224"/>
            <a:chOff x="7706772" y="521151"/>
            <a:chExt cx="268136" cy="414933"/>
          </a:xfrm>
        </p:grpSpPr>
        <p:sp>
          <p:nvSpPr>
            <p:cNvPr id="2426" name="Google Shape;2426;p38"/>
            <p:cNvSpPr/>
            <p:nvPr/>
          </p:nvSpPr>
          <p:spPr>
            <a:xfrm>
              <a:off x="7706772" y="521151"/>
              <a:ext cx="268136" cy="414933"/>
            </a:xfrm>
            <a:custGeom>
              <a:avLst/>
              <a:gdLst/>
              <a:ahLst/>
              <a:cxnLst/>
              <a:rect l="l" t="t" r="r" b="b"/>
              <a:pathLst>
                <a:path w="8970" h="13882" extrusionOk="0">
                  <a:moveTo>
                    <a:pt x="4314" y="1"/>
                  </a:moveTo>
                  <a:cubicBezTo>
                    <a:pt x="3892" y="1"/>
                    <a:pt x="3488" y="116"/>
                    <a:pt x="3138" y="331"/>
                  </a:cubicBezTo>
                  <a:cubicBezTo>
                    <a:pt x="3137" y="332"/>
                    <a:pt x="3136" y="332"/>
                    <a:pt x="3134" y="332"/>
                  </a:cubicBezTo>
                  <a:cubicBezTo>
                    <a:pt x="2530" y="396"/>
                    <a:pt x="1977" y="723"/>
                    <a:pt x="1620" y="1220"/>
                  </a:cubicBezTo>
                  <a:lnTo>
                    <a:pt x="1615" y="1226"/>
                  </a:lnTo>
                  <a:cubicBezTo>
                    <a:pt x="1407" y="1323"/>
                    <a:pt x="1215" y="1455"/>
                    <a:pt x="1051" y="1615"/>
                  </a:cubicBezTo>
                  <a:cubicBezTo>
                    <a:pt x="420" y="2231"/>
                    <a:pt x="229" y="3202"/>
                    <a:pt x="550" y="4047"/>
                  </a:cubicBezTo>
                  <a:cubicBezTo>
                    <a:pt x="516" y="4094"/>
                    <a:pt x="482" y="4142"/>
                    <a:pt x="452" y="4193"/>
                  </a:cubicBezTo>
                  <a:cubicBezTo>
                    <a:pt x="88" y="4803"/>
                    <a:pt x="1" y="5482"/>
                    <a:pt x="201" y="6104"/>
                  </a:cubicBezTo>
                  <a:cubicBezTo>
                    <a:pt x="578" y="7259"/>
                    <a:pt x="1738" y="7753"/>
                    <a:pt x="2671" y="8151"/>
                  </a:cubicBezTo>
                  <a:cubicBezTo>
                    <a:pt x="3100" y="8334"/>
                    <a:pt x="3613" y="8670"/>
                    <a:pt x="4050" y="8996"/>
                  </a:cubicBezTo>
                  <a:cubicBezTo>
                    <a:pt x="4053" y="8998"/>
                    <a:pt x="4054" y="9003"/>
                    <a:pt x="4057" y="9007"/>
                  </a:cubicBezTo>
                  <a:cubicBezTo>
                    <a:pt x="4090" y="9177"/>
                    <a:pt x="4121" y="9341"/>
                    <a:pt x="4146" y="9503"/>
                  </a:cubicBezTo>
                  <a:cubicBezTo>
                    <a:pt x="4149" y="9511"/>
                    <a:pt x="4143" y="9518"/>
                    <a:pt x="4136" y="9520"/>
                  </a:cubicBezTo>
                  <a:cubicBezTo>
                    <a:pt x="3820" y="9616"/>
                    <a:pt x="3422" y="9820"/>
                    <a:pt x="3062" y="10259"/>
                  </a:cubicBezTo>
                  <a:cubicBezTo>
                    <a:pt x="2481" y="10969"/>
                    <a:pt x="2328" y="11938"/>
                    <a:pt x="2596" y="12814"/>
                  </a:cubicBezTo>
                  <a:lnTo>
                    <a:pt x="2656" y="13012"/>
                  </a:lnTo>
                  <a:cubicBezTo>
                    <a:pt x="2814" y="13531"/>
                    <a:pt x="3293" y="13882"/>
                    <a:pt x="3832" y="13882"/>
                  </a:cubicBezTo>
                  <a:cubicBezTo>
                    <a:pt x="3843" y="13882"/>
                    <a:pt x="3853" y="13882"/>
                    <a:pt x="3864" y="13881"/>
                  </a:cubicBezTo>
                  <a:lnTo>
                    <a:pt x="7417" y="13787"/>
                  </a:lnTo>
                  <a:cubicBezTo>
                    <a:pt x="7866" y="13774"/>
                    <a:pt x="8273" y="13517"/>
                    <a:pt x="8478" y="13116"/>
                  </a:cubicBezTo>
                  <a:lnTo>
                    <a:pt x="8581" y="12914"/>
                  </a:lnTo>
                  <a:cubicBezTo>
                    <a:pt x="8969" y="12152"/>
                    <a:pt x="8719" y="11425"/>
                    <a:pt x="8639" y="11190"/>
                  </a:cubicBezTo>
                  <a:cubicBezTo>
                    <a:pt x="8420" y="10553"/>
                    <a:pt x="8072" y="10097"/>
                    <a:pt x="7602" y="9833"/>
                  </a:cubicBezTo>
                  <a:cubicBezTo>
                    <a:pt x="7596" y="9830"/>
                    <a:pt x="7595" y="9826"/>
                    <a:pt x="7593" y="9820"/>
                  </a:cubicBezTo>
                  <a:cubicBezTo>
                    <a:pt x="7539" y="9362"/>
                    <a:pt x="7465" y="8885"/>
                    <a:pt x="7369" y="8392"/>
                  </a:cubicBezTo>
                  <a:lnTo>
                    <a:pt x="7369" y="8389"/>
                  </a:lnTo>
                  <a:cubicBezTo>
                    <a:pt x="7394" y="7956"/>
                    <a:pt x="7503" y="6944"/>
                    <a:pt x="7757" y="6265"/>
                  </a:cubicBezTo>
                  <a:cubicBezTo>
                    <a:pt x="8111" y="5314"/>
                    <a:pt x="8554" y="4132"/>
                    <a:pt x="7977" y="3064"/>
                  </a:cubicBezTo>
                  <a:cubicBezTo>
                    <a:pt x="7719" y="2588"/>
                    <a:pt x="7298" y="2229"/>
                    <a:pt x="6766" y="2032"/>
                  </a:cubicBezTo>
                  <a:cubicBezTo>
                    <a:pt x="6762" y="2030"/>
                    <a:pt x="6758" y="2026"/>
                    <a:pt x="6758" y="2022"/>
                  </a:cubicBezTo>
                  <a:cubicBezTo>
                    <a:pt x="6714" y="1857"/>
                    <a:pt x="6656" y="1694"/>
                    <a:pt x="6581" y="1538"/>
                  </a:cubicBezTo>
                  <a:cubicBezTo>
                    <a:pt x="6319" y="968"/>
                    <a:pt x="5908" y="527"/>
                    <a:pt x="5388" y="260"/>
                  </a:cubicBezTo>
                  <a:cubicBezTo>
                    <a:pt x="5057" y="91"/>
                    <a:pt x="4687" y="1"/>
                    <a:pt x="4314"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7" name="Google Shape;2427;p38"/>
            <p:cNvSpPr/>
            <p:nvPr/>
          </p:nvSpPr>
          <p:spPr>
            <a:xfrm>
              <a:off x="7829092" y="632102"/>
              <a:ext cx="60861" cy="235204"/>
            </a:xfrm>
            <a:custGeom>
              <a:avLst/>
              <a:gdLst/>
              <a:ahLst/>
              <a:cxnLst/>
              <a:rect l="l" t="t" r="r" b="b"/>
              <a:pathLst>
                <a:path w="2036" h="7869" extrusionOk="0">
                  <a:moveTo>
                    <a:pt x="88" y="0"/>
                  </a:moveTo>
                  <a:cubicBezTo>
                    <a:pt x="77" y="0"/>
                    <a:pt x="67" y="2"/>
                    <a:pt x="57" y="7"/>
                  </a:cubicBezTo>
                  <a:cubicBezTo>
                    <a:pt x="18" y="25"/>
                    <a:pt x="1" y="69"/>
                    <a:pt x="18" y="108"/>
                  </a:cubicBezTo>
                  <a:cubicBezTo>
                    <a:pt x="36" y="151"/>
                    <a:pt x="1882" y="4317"/>
                    <a:pt x="1836" y="7791"/>
                  </a:cubicBezTo>
                  <a:cubicBezTo>
                    <a:pt x="1833" y="7833"/>
                    <a:pt x="1867" y="7869"/>
                    <a:pt x="1909" y="7869"/>
                  </a:cubicBezTo>
                  <a:lnTo>
                    <a:pt x="1917" y="7869"/>
                  </a:lnTo>
                  <a:cubicBezTo>
                    <a:pt x="1956" y="7866"/>
                    <a:pt x="1985" y="7833"/>
                    <a:pt x="1988" y="7794"/>
                  </a:cubicBezTo>
                  <a:cubicBezTo>
                    <a:pt x="2036" y="4283"/>
                    <a:pt x="177" y="88"/>
                    <a:pt x="157" y="46"/>
                  </a:cubicBezTo>
                  <a:cubicBezTo>
                    <a:pt x="144" y="17"/>
                    <a:pt x="116" y="0"/>
                    <a:pt x="88"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8" name="Google Shape;2428;p38"/>
            <p:cNvSpPr/>
            <p:nvPr/>
          </p:nvSpPr>
          <p:spPr>
            <a:xfrm>
              <a:off x="7747395" y="666566"/>
              <a:ext cx="127551" cy="99623"/>
            </a:xfrm>
            <a:custGeom>
              <a:avLst/>
              <a:gdLst/>
              <a:ahLst/>
              <a:cxnLst/>
              <a:rect l="l" t="t" r="r" b="b"/>
              <a:pathLst>
                <a:path w="4267" h="3333" extrusionOk="0">
                  <a:moveTo>
                    <a:pt x="777" y="1"/>
                  </a:moveTo>
                  <a:cubicBezTo>
                    <a:pt x="644" y="1"/>
                    <a:pt x="540" y="49"/>
                    <a:pt x="477" y="155"/>
                  </a:cubicBezTo>
                  <a:cubicBezTo>
                    <a:pt x="1" y="948"/>
                    <a:pt x="900" y="1359"/>
                    <a:pt x="1945" y="1804"/>
                  </a:cubicBezTo>
                  <a:cubicBezTo>
                    <a:pt x="3079" y="2288"/>
                    <a:pt x="4266" y="3332"/>
                    <a:pt x="4266" y="3332"/>
                  </a:cubicBezTo>
                  <a:cubicBezTo>
                    <a:pt x="3759" y="2020"/>
                    <a:pt x="1643" y="1"/>
                    <a:pt x="777"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9" name="Google Shape;2429;p38"/>
            <p:cNvSpPr/>
            <p:nvPr/>
          </p:nvSpPr>
          <p:spPr>
            <a:xfrm>
              <a:off x="7858685" y="625467"/>
              <a:ext cx="56437" cy="147836"/>
            </a:xfrm>
            <a:custGeom>
              <a:avLst/>
              <a:gdLst/>
              <a:ahLst/>
              <a:cxnLst/>
              <a:rect l="l" t="t" r="r" b="b"/>
              <a:pathLst>
                <a:path w="1888" h="4946" extrusionOk="0">
                  <a:moveTo>
                    <a:pt x="913" y="0"/>
                  </a:moveTo>
                  <a:cubicBezTo>
                    <a:pt x="78" y="0"/>
                    <a:pt x="0" y="3517"/>
                    <a:pt x="673" y="4946"/>
                  </a:cubicBezTo>
                  <a:cubicBezTo>
                    <a:pt x="673" y="4946"/>
                    <a:pt x="735" y="3366"/>
                    <a:pt x="1167" y="2210"/>
                  </a:cubicBezTo>
                  <a:cubicBezTo>
                    <a:pt x="1565" y="1149"/>
                    <a:pt x="1887" y="213"/>
                    <a:pt x="984" y="8"/>
                  </a:cubicBezTo>
                  <a:cubicBezTo>
                    <a:pt x="960" y="3"/>
                    <a:pt x="936" y="0"/>
                    <a:pt x="913"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30" name="Google Shape;2430;p38"/>
            <p:cNvSpPr/>
            <p:nvPr/>
          </p:nvSpPr>
          <p:spPr>
            <a:xfrm>
              <a:off x="7765391" y="569304"/>
              <a:ext cx="99841" cy="84230"/>
            </a:xfrm>
            <a:custGeom>
              <a:avLst/>
              <a:gdLst/>
              <a:ahLst/>
              <a:cxnLst/>
              <a:rect l="l" t="t" r="r" b="b"/>
              <a:pathLst>
                <a:path w="3340" h="2818" extrusionOk="0">
                  <a:moveTo>
                    <a:pt x="2353" y="0"/>
                  </a:moveTo>
                  <a:cubicBezTo>
                    <a:pt x="2233" y="0"/>
                    <a:pt x="2116" y="30"/>
                    <a:pt x="2016" y="95"/>
                  </a:cubicBezTo>
                  <a:cubicBezTo>
                    <a:pt x="1861" y="195"/>
                    <a:pt x="1766" y="387"/>
                    <a:pt x="1780" y="568"/>
                  </a:cubicBezTo>
                  <a:lnTo>
                    <a:pt x="1780" y="568"/>
                  </a:lnTo>
                  <a:cubicBezTo>
                    <a:pt x="1713" y="432"/>
                    <a:pt x="1568" y="332"/>
                    <a:pt x="1415" y="322"/>
                  </a:cubicBezTo>
                  <a:cubicBezTo>
                    <a:pt x="1407" y="322"/>
                    <a:pt x="1398" y="321"/>
                    <a:pt x="1390" y="321"/>
                  </a:cubicBezTo>
                  <a:cubicBezTo>
                    <a:pt x="1194" y="321"/>
                    <a:pt x="1006" y="452"/>
                    <a:pt x="921" y="630"/>
                  </a:cubicBezTo>
                  <a:cubicBezTo>
                    <a:pt x="833" y="815"/>
                    <a:pt x="849" y="1042"/>
                    <a:pt x="940" y="1225"/>
                  </a:cubicBezTo>
                  <a:cubicBezTo>
                    <a:pt x="866" y="1089"/>
                    <a:pt x="716" y="1023"/>
                    <a:pt x="561" y="1023"/>
                  </a:cubicBezTo>
                  <a:cubicBezTo>
                    <a:pt x="435" y="1023"/>
                    <a:pt x="307" y="1067"/>
                    <a:pt x="216" y="1155"/>
                  </a:cubicBezTo>
                  <a:cubicBezTo>
                    <a:pt x="16" y="1351"/>
                    <a:pt x="0" y="1687"/>
                    <a:pt x="127" y="1937"/>
                  </a:cubicBezTo>
                  <a:cubicBezTo>
                    <a:pt x="254" y="2188"/>
                    <a:pt x="626" y="2542"/>
                    <a:pt x="882" y="2657"/>
                  </a:cubicBezTo>
                  <a:cubicBezTo>
                    <a:pt x="1123" y="2764"/>
                    <a:pt x="1380" y="2818"/>
                    <a:pt x="1635" y="2818"/>
                  </a:cubicBezTo>
                  <a:cubicBezTo>
                    <a:pt x="2268" y="2818"/>
                    <a:pt x="2883" y="2487"/>
                    <a:pt x="3172" y="1825"/>
                  </a:cubicBezTo>
                  <a:cubicBezTo>
                    <a:pt x="3340" y="1440"/>
                    <a:pt x="3336" y="983"/>
                    <a:pt x="3159" y="600"/>
                  </a:cubicBezTo>
                  <a:cubicBezTo>
                    <a:pt x="3060" y="386"/>
                    <a:pt x="2904" y="191"/>
                    <a:pt x="2693" y="82"/>
                  </a:cubicBezTo>
                  <a:cubicBezTo>
                    <a:pt x="2588" y="29"/>
                    <a:pt x="2470" y="0"/>
                    <a:pt x="2353"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31" name="Google Shape;2431;p38"/>
            <p:cNvSpPr/>
            <p:nvPr/>
          </p:nvSpPr>
          <p:spPr>
            <a:xfrm>
              <a:off x="7826431" y="846832"/>
              <a:ext cx="96194" cy="40800"/>
            </a:xfrm>
            <a:custGeom>
              <a:avLst/>
              <a:gdLst/>
              <a:ahLst/>
              <a:cxnLst/>
              <a:rect l="l" t="t" r="r" b="b"/>
              <a:pathLst>
                <a:path w="3218" h="1365" extrusionOk="0">
                  <a:moveTo>
                    <a:pt x="1491" y="0"/>
                  </a:moveTo>
                  <a:cubicBezTo>
                    <a:pt x="1375" y="0"/>
                    <a:pt x="1256" y="65"/>
                    <a:pt x="1181" y="160"/>
                  </a:cubicBezTo>
                  <a:cubicBezTo>
                    <a:pt x="1079" y="289"/>
                    <a:pt x="1042" y="459"/>
                    <a:pt x="1008" y="621"/>
                  </a:cubicBezTo>
                  <a:cubicBezTo>
                    <a:pt x="938" y="527"/>
                    <a:pt x="976" y="387"/>
                    <a:pt x="924" y="280"/>
                  </a:cubicBezTo>
                  <a:cubicBezTo>
                    <a:pt x="881" y="195"/>
                    <a:pt x="784" y="149"/>
                    <a:pt x="688" y="149"/>
                  </a:cubicBezTo>
                  <a:cubicBezTo>
                    <a:pt x="670" y="149"/>
                    <a:pt x="652" y="151"/>
                    <a:pt x="634" y="154"/>
                  </a:cubicBezTo>
                  <a:cubicBezTo>
                    <a:pt x="523" y="174"/>
                    <a:pt x="428" y="246"/>
                    <a:pt x="351" y="329"/>
                  </a:cubicBezTo>
                  <a:cubicBezTo>
                    <a:pt x="97" y="600"/>
                    <a:pt x="1" y="1009"/>
                    <a:pt x="108" y="1365"/>
                  </a:cubicBezTo>
                  <a:lnTo>
                    <a:pt x="3143" y="1287"/>
                  </a:lnTo>
                  <a:cubicBezTo>
                    <a:pt x="3217" y="1142"/>
                    <a:pt x="3167" y="967"/>
                    <a:pt x="3113" y="814"/>
                  </a:cubicBezTo>
                  <a:cubicBezTo>
                    <a:pt x="3042" y="607"/>
                    <a:pt x="2945" y="374"/>
                    <a:pt x="2738" y="308"/>
                  </a:cubicBezTo>
                  <a:cubicBezTo>
                    <a:pt x="2702" y="296"/>
                    <a:pt x="2666" y="291"/>
                    <a:pt x="2630" y="291"/>
                  </a:cubicBezTo>
                  <a:cubicBezTo>
                    <a:pt x="2497" y="291"/>
                    <a:pt x="2363" y="362"/>
                    <a:pt x="2272" y="462"/>
                  </a:cubicBezTo>
                  <a:cubicBezTo>
                    <a:pt x="2155" y="589"/>
                    <a:pt x="2091" y="755"/>
                    <a:pt x="2040" y="920"/>
                  </a:cubicBezTo>
                  <a:cubicBezTo>
                    <a:pt x="2019" y="649"/>
                    <a:pt x="1922" y="387"/>
                    <a:pt x="1762" y="168"/>
                  </a:cubicBezTo>
                  <a:cubicBezTo>
                    <a:pt x="1723" y="116"/>
                    <a:pt x="1679" y="64"/>
                    <a:pt x="1622" y="32"/>
                  </a:cubicBezTo>
                  <a:cubicBezTo>
                    <a:pt x="1581" y="10"/>
                    <a:pt x="1536" y="0"/>
                    <a:pt x="149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29" name="Google Shape;2529;p38"/>
          <p:cNvGrpSpPr/>
          <p:nvPr/>
        </p:nvGrpSpPr>
        <p:grpSpPr>
          <a:xfrm>
            <a:off x="10603611" y="1687772"/>
            <a:ext cx="328619" cy="308425"/>
            <a:chOff x="5946283" y="1650903"/>
            <a:chExt cx="246464" cy="231319"/>
          </a:xfrm>
        </p:grpSpPr>
        <p:sp>
          <p:nvSpPr>
            <p:cNvPr id="2530" name="Google Shape;2530;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31" name="Google Shape;2531;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32" name="Google Shape;2532;p38"/>
          <p:cNvGrpSpPr/>
          <p:nvPr/>
        </p:nvGrpSpPr>
        <p:grpSpPr>
          <a:xfrm>
            <a:off x="684977" y="2555405"/>
            <a:ext cx="328619" cy="308425"/>
            <a:chOff x="5946283" y="1650903"/>
            <a:chExt cx="246464" cy="231319"/>
          </a:xfrm>
        </p:grpSpPr>
        <p:sp>
          <p:nvSpPr>
            <p:cNvPr id="2533" name="Google Shape;2533;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34" name="Google Shape;2534;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35" name="Google Shape;2535;p38"/>
          <p:cNvGrpSpPr/>
          <p:nvPr/>
        </p:nvGrpSpPr>
        <p:grpSpPr>
          <a:xfrm>
            <a:off x="11232011" y="1123489"/>
            <a:ext cx="328619" cy="308425"/>
            <a:chOff x="5946283" y="1650903"/>
            <a:chExt cx="246464" cy="231319"/>
          </a:xfrm>
        </p:grpSpPr>
        <p:sp>
          <p:nvSpPr>
            <p:cNvPr id="2536" name="Google Shape;2536;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37" name="Google Shape;2537;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38" name="Google Shape;2538;p38"/>
          <p:cNvGrpSpPr/>
          <p:nvPr/>
        </p:nvGrpSpPr>
        <p:grpSpPr>
          <a:xfrm>
            <a:off x="10862314" y="2338544"/>
            <a:ext cx="972409" cy="846793"/>
            <a:chOff x="5133595" y="1523392"/>
            <a:chExt cx="473946" cy="412721"/>
          </a:xfrm>
        </p:grpSpPr>
        <p:sp>
          <p:nvSpPr>
            <p:cNvPr id="2539" name="Google Shape;2539;p38"/>
            <p:cNvSpPr/>
            <p:nvPr/>
          </p:nvSpPr>
          <p:spPr>
            <a:xfrm>
              <a:off x="5133595" y="1523392"/>
              <a:ext cx="473946" cy="412721"/>
            </a:xfrm>
            <a:custGeom>
              <a:avLst/>
              <a:gdLst/>
              <a:ahLst/>
              <a:cxnLst/>
              <a:rect l="l" t="t" r="r" b="b"/>
              <a:pathLst>
                <a:path w="15855" h="13808" extrusionOk="0">
                  <a:moveTo>
                    <a:pt x="3218" y="1"/>
                  </a:moveTo>
                  <a:cubicBezTo>
                    <a:pt x="2663" y="1"/>
                    <a:pt x="2103" y="48"/>
                    <a:pt x="1542" y="147"/>
                  </a:cubicBezTo>
                  <a:cubicBezTo>
                    <a:pt x="1279" y="193"/>
                    <a:pt x="1008" y="252"/>
                    <a:pt x="794" y="410"/>
                  </a:cubicBezTo>
                  <a:cubicBezTo>
                    <a:pt x="0" y="986"/>
                    <a:pt x="283" y="2570"/>
                    <a:pt x="438" y="3386"/>
                  </a:cubicBezTo>
                  <a:cubicBezTo>
                    <a:pt x="671" y="4610"/>
                    <a:pt x="1200" y="5771"/>
                    <a:pt x="1928" y="6778"/>
                  </a:cubicBezTo>
                  <a:cubicBezTo>
                    <a:pt x="2390" y="7416"/>
                    <a:pt x="2946" y="7999"/>
                    <a:pt x="3526" y="8532"/>
                  </a:cubicBezTo>
                  <a:cubicBezTo>
                    <a:pt x="3856" y="8836"/>
                    <a:pt x="4202" y="9124"/>
                    <a:pt x="4559" y="9397"/>
                  </a:cubicBezTo>
                  <a:cubicBezTo>
                    <a:pt x="4737" y="9533"/>
                    <a:pt x="5577" y="9962"/>
                    <a:pt x="5622" y="10148"/>
                  </a:cubicBezTo>
                  <a:cubicBezTo>
                    <a:pt x="5859" y="11125"/>
                    <a:pt x="6355" y="12716"/>
                    <a:pt x="7165" y="13331"/>
                  </a:cubicBezTo>
                  <a:cubicBezTo>
                    <a:pt x="7597" y="13660"/>
                    <a:pt x="8154" y="13807"/>
                    <a:pt x="8975" y="13807"/>
                  </a:cubicBezTo>
                  <a:cubicBezTo>
                    <a:pt x="8984" y="13807"/>
                    <a:pt x="8993" y="13807"/>
                    <a:pt x="9003" y="13807"/>
                  </a:cubicBezTo>
                  <a:cubicBezTo>
                    <a:pt x="9811" y="13807"/>
                    <a:pt x="12342" y="13683"/>
                    <a:pt x="13028" y="12270"/>
                  </a:cubicBezTo>
                  <a:cubicBezTo>
                    <a:pt x="13137" y="12044"/>
                    <a:pt x="13195" y="11805"/>
                    <a:pt x="13205" y="11566"/>
                  </a:cubicBezTo>
                  <a:cubicBezTo>
                    <a:pt x="13535" y="11430"/>
                    <a:pt x="13820" y="11208"/>
                    <a:pt x="14026" y="10915"/>
                  </a:cubicBezTo>
                  <a:cubicBezTo>
                    <a:pt x="14173" y="10707"/>
                    <a:pt x="14306" y="10435"/>
                    <a:pt x="14357" y="10098"/>
                  </a:cubicBezTo>
                  <a:cubicBezTo>
                    <a:pt x="14875" y="9913"/>
                    <a:pt x="15295" y="9482"/>
                    <a:pt x="15491" y="8899"/>
                  </a:cubicBezTo>
                  <a:cubicBezTo>
                    <a:pt x="15854" y="7817"/>
                    <a:pt x="15565" y="4718"/>
                    <a:pt x="14385" y="3823"/>
                  </a:cubicBezTo>
                  <a:cubicBezTo>
                    <a:pt x="14132" y="3633"/>
                    <a:pt x="13542" y="3187"/>
                    <a:pt x="11247" y="3187"/>
                  </a:cubicBezTo>
                  <a:lnTo>
                    <a:pt x="11082" y="3187"/>
                  </a:lnTo>
                  <a:cubicBezTo>
                    <a:pt x="8880" y="1283"/>
                    <a:pt x="6116" y="1"/>
                    <a:pt x="3218"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0" name="Google Shape;2540;p38"/>
            <p:cNvSpPr/>
            <p:nvPr/>
          </p:nvSpPr>
          <p:spPr>
            <a:xfrm>
              <a:off x="5429023" y="1736897"/>
              <a:ext cx="95686" cy="107096"/>
            </a:xfrm>
            <a:custGeom>
              <a:avLst/>
              <a:gdLst/>
              <a:ahLst/>
              <a:cxnLst/>
              <a:rect l="l" t="t" r="r" b="b"/>
              <a:pathLst>
                <a:path w="3201" h="3583" extrusionOk="0">
                  <a:moveTo>
                    <a:pt x="2133" y="0"/>
                  </a:moveTo>
                  <a:cubicBezTo>
                    <a:pt x="2122" y="0"/>
                    <a:pt x="2112" y="3"/>
                    <a:pt x="2105" y="10"/>
                  </a:cubicBezTo>
                  <a:cubicBezTo>
                    <a:pt x="1975" y="130"/>
                    <a:pt x="1" y="2980"/>
                    <a:pt x="1" y="2980"/>
                  </a:cubicBezTo>
                  <a:cubicBezTo>
                    <a:pt x="1" y="2980"/>
                    <a:pt x="754" y="3583"/>
                    <a:pt x="1186" y="3583"/>
                  </a:cubicBezTo>
                  <a:cubicBezTo>
                    <a:pt x="1269" y="3583"/>
                    <a:pt x="1339" y="3561"/>
                    <a:pt x="1391" y="3509"/>
                  </a:cubicBezTo>
                  <a:cubicBezTo>
                    <a:pt x="1714" y="3183"/>
                    <a:pt x="3200" y="1368"/>
                    <a:pt x="3120" y="1132"/>
                  </a:cubicBezTo>
                  <a:cubicBezTo>
                    <a:pt x="3043" y="907"/>
                    <a:pt x="2322" y="0"/>
                    <a:pt x="2133"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1" name="Google Shape;2541;p38"/>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rgbClr val="6DA2FB"/>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2" name="Google Shape;2542;p38"/>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rgbClr val="6DA2FB"/>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3" name="Google Shape;2543;p38"/>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4" name="Google Shape;2544;p38"/>
            <p:cNvSpPr/>
            <p:nvPr/>
          </p:nvSpPr>
          <p:spPr>
            <a:xfrm>
              <a:off x="5352080" y="1816912"/>
              <a:ext cx="42119" cy="57150"/>
            </a:xfrm>
            <a:custGeom>
              <a:avLst/>
              <a:gdLst/>
              <a:ahLst/>
              <a:cxnLst/>
              <a:rect l="l" t="t" r="r" b="b"/>
              <a:pathLst>
                <a:path w="1409" h="1912" extrusionOk="0">
                  <a:moveTo>
                    <a:pt x="295" y="0"/>
                  </a:moveTo>
                  <a:cubicBezTo>
                    <a:pt x="288" y="0"/>
                    <a:pt x="281" y="1"/>
                    <a:pt x="275" y="2"/>
                  </a:cubicBezTo>
                  <a:cubicBezTo>
                    <a:pt x="1" y="68"/>
                    <a:pt x="669" y="1912"/>
                    <a:pt x="1021" y="1912"/>
                  </a:cubicBezTo>
                  <a:cubicBezTo>
                    <a:pt x="1047" y="1912"/>
                    <a:pt x="1072" y="1902"/>
                    <a:pt x="1094" y="1880"/>
                  </a:cubicBezTo>
                  <a:cubicBezTo>
                    <a:pt x="1409" y="1569"/>
                    <a:pt x="605" y="0"/>
                    <a:pt x="295" y="0"/>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5" name="Google Shape;2545;p38"/>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6" name="Google Shape;2546;p38"/>
            <p:cNvSpPr/>
            <p:nvPr/>
          </p:nvSpPr>
          <p:spPr>
            <a:xfrm>
              <a:off x="5183307" y="1571157"/>
              <a:ext cx="325440" cy="267874"/>
            </a:xfrm>
            <a:custGeom>
              <a:avLst/>
              <a:gdLst/>
              <a:ahLst/>
              <a:cxnLst/>
              <a:rect l="l" t="t" r="r" b="b"/>
              <a:pathLst>
                <a:path w="10887" h="8962" extrusionOk="0">
                  <a:moveTo>
                    <a:pt x="1567" y="0"/>
                  </a:moveTo>
                  <a:cubicBezTo>
                    <a:pt x="743" y="0"/>
                    <a:pt x="254" y="132"/>
                    <a:pt x="254" y="132"/>
                  </a:cubicBezTo>
                  <a:cubicBezTo>
                    <a:pt x="0" y="5949"/>
                    <a:pt x="8233" y="8961"/>
                    <a:pt x="8233" y="8961"/>
                  </a:cubicBezTo>
                  <a:lnTo>
                    <a:pt x="10887" y="5541"/>
                  </a:lnTo>
                  <a:cubicBezTo>
                    <a:pt x="7256" y="722"/>
                    <a:pt x="3495" y="0"/>
                    <a:pt x="1567"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7" name="Google Shape;2547;p38"/>
            <p:cNvSpPr/>
            <p:nvPr/>
          </p:nvSpPr>
          <p:spPr>
            <a:xfrm>
              <a:off x="5270832" y="1621910"/>
              <a:ext cx="155830" cy="125897"/>
            </a:xfrm>
            <a:custGeom>
              <a:avLst/>
              <a:gdLst/>
              <a:ahLst/>
              <a:cxnLst/>
              <a:rect l="l" t="t" r="r" b="b"/>
              <a:pathLst>
                <a:path w="5213" h="4212" extrusionOk="0">
                  <a:moveTo>
                    <a:pt x="2019" y="0"/>
                  </a:moveTo>
                  <a:cubicBezTo>
                    <a:pt x="1475" y="0"/>
                    <a:pt x="877" y="205"/>
                    <a:pt x="410" y="852"/>
                  </a:cubicBezTo>
                  <a:cubicBezTo>
                    <a:pt x="63" y="1333"/>
                    <a:pt x="1" y="1825"/>
                    <a:pt x="56" y="2242"/>
                  </a:cubicBezTo>
                  <a:cubicBezTo>
                    <a:pt x="146" y="2937"/>
                    <a:pt x="581" y="3531"/>
                    <a:pt x="1181" y="3890"/>
                  </a:cubicBezTo>
                  <a:cubicBezTo>
                    <a:pt x="1484" y="4070"/>
                    <a:pt x="1883" y="4212"/>
                    <a:pt x="2312" y="4212"/>
                  </a:cubicBezTo>
                  <a:cubicBezTo>
                    <a:pt x="2797" y="4212"/>
                    <a:pt x="3320" y="4030"/>
                    <a:pt x="3782" y="3517"/>
                  </a:cubicBezTo>
                  <a:cubicBezTo>
                    <a:pt x="5212" y="1932"/>
                    <a:pt x="3774" y="659"/>
                    <a:pt x="3215" y="323"/>
                  </a:cubicBezTo>
                  <a:cubicBezTo>
                    <a:pt x="2950" y="165"/>
                    <a:pt x="2506" y="0"/>
                    <a:pt x="2019"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8" name="Google Shape;2548;p38"/>
            <p:cNvSpPr/>
            <p:nvPr/>
          </p:nvSpPr>
          <p:spPr>
            <a:xfrm>
              <a:off x="5266946" y="1632909"/>
              <a:ext cx="132543" cy="102044"/>
            </a:xfrm>
            <a:custGeom>
              <a:avLst/>
              <a:gdLst/>
              <a:ahLst/>
              <a:cxnLst/>
              <a:rect l="l" t="t" r="r" b="b"/>
              <a:pathLst>
                <a:path w="4434" h="3414" extrusionOk="0">
                  <a:moveTo>
                    <a:pt x="2196" y="0"/>
                  </a:moveTo>
                  <a:cubicBezTo>
                    <a:pt x="1724" y="0"/>
                    <a:pt x="1244" y="241"/>
                    <a:pt x="878" y="834"/>
                  </a:cubicBezTo>
                  <a:cubicBezTo>
                    <a:pt x="0" y="2253"/>
                    <a:pt x="1243" y="3414"/>
                    <a:pt x="2409" y="3414"/>
                  </a:cubicBezTo>
                  <a:cubicBezTo>
                    <a:pt x="2914" y="3414"/>
                    <a:pt x="3404" y="3196"/>
                    <a:pt x="3701" y="2686"/>
                  </a:cubicBezTo>
                  <a:cubicBezTo>
                    <a:pt x="4434" y="1426"/>
                    <a:pt x="3342" y="0"/>
                    <a:pt x="2196"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9" name="Google Shape;2549;p38"/>
            <p:cNvSpPr/>
            <p:nvPr/>
          </p:nvSpPr>
          <p:spPr>
            <a:xfrm>
              <a:off x="5296868" y="1636108"/>
              <a:ext cx="30371" cy="97561"/>
            </a:xfrm>
            <a:custGeom>
              <a:avLst/>
              <a:gdLst/>
              <a:ahLst/>
              <a:cxnLst/>
              <a:rect l="l" t="t" r="r" b="b"/>
              <a:pathLst>
                <a:path w="1016" h="3264" extrusionOk="0">
                  <a:moveTo>
                    <a:pt x="673" y="0"/>
                  </a:moveTo>
                  <a:cubicBezTo>
                    <a:pt x="433" y="100"/>
                    <a:pt x="203" y="277"/>
                    <a:pt x="1" y="547"/>
                  </a:cubicBezTo>
                  <a:lnTo>
                    <a:pt x="235" y="2905"/>
                  </a:lnTo>
                  <a:cubicBezTo>
                    <a:pt x="464" y="3079"/>
                    <a:pt x="733" y="3203"/>
                    <a:pt x="1016" y="3264"/>
                  </a:cubicBezTo>
                  <a:lnTo>
                    <a:pt x="673" y="0"/>
                  </a:ln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0" name="Google Shape;2550;p38"/>
            <p:cNvSpPr/>
            <p:nvPr/>
          </p:nvSpPr>
          <p:spPr>
            <a:xfrm>
              <a:off x="5325117" y="1632969"/>
              <a:ext cx="26724" cy="101955"/>
            </a:xfrm>
            <a:custGeom>
              <a:avLst/>
              <a:gdLst/>
              <a:ahLst/>
              <a:cxnLst/>
              <a:rect l="l" t="t" r="r" b="b"/>
              <a:pathLst>
                <a:path w="894" h="3411" extrusionOk="0">
                  <a:moveTo>
                    <a:pt x="246" y="0"/>
                  </a:moveTo>
                  <a:cubicBezTo>
                    <a:pt x="164" y="0"/>
                    <a:pt x="82" y="8"/>
                    <a:pt x="0" y="23"/>
                  </a:cubicBezTo>
                  <a:lnTo>
                    <a:pt x="477" y="3411"/>
                  </a:lnTo>
                  <a:cubicBezTo>
                    <a:pt x="618" y="3410"/>
                    <a:pt x="759" y="3393"/>
                    <a:pt x="894" y="3355"/>
                  </a:cubicBezTo>
                  <a:lnTo>
                    <a:pt x="457" y="16"/>
                  </a:lnTo>
                  <a:cubicBezTo>
                    <a:pt x="388" y="6"/>
                    <a:pt x="317" y="0"/>
                    <a:pt x="246" y="0"/>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1" name="Google Shape;2551;p38"/>
            <p:cNvSpPr/>
            <p:nvPr/>
          </p:nvSpPr>
          <p:spPr>
            <a:xfrm>
              <a:off x="5188203" y="1570493"/>
              <a:ext cx="124353" cy="125269"/>
            </a:xfrm>
            <a:custGeom>
              <a:avLst/>
              <a:gdLst/>
              <a:ahLst/>
              <a:cxnLst/>
              <a:rect l="l" t="t" r="r" b="b"/>
              <a:pathLst>
                <a:path w="4160" h="4191" extrusionOk="0">
                  <a:moveTo>
                    <a:pt x="1380" y="0"/>
                  </a:moveTo>
                  <a:cubicBezTo>
                    <a:pt x="556" y="0"/>
                    <a:pt x="68" y="132"/>
                    <a:pt x="68" y="132"/>
                  </a:cubicBezTo>
                  <a:cubicBezTo>
                    <a:pt x="0" y="1686"/>
                    <a:pt x="540" y="3041"/>
                    <a:pt x="1364" y="4190"/>
                  </a:cubicBezTo>
                  <a:cubicBezTo>
                    <a:pt x="2259" y="3212"/>
                    <a:pt x="3427" y="1812"/>
                    <a:pt x="4160" y="464"/>
                  </a:cubicBezTo>
                  <a:cubicBezTo>
                    <a:pt x="3049" y="99"/>
                    <a:pt x="2090" y="0"/>
                    <a:pt x="1380"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2" name="Google Shape;2552;p38"/>
            <p:cNvSpPr/>
            <p:nvPr/>
          </p:nvSpPr>
          <p:spPr>
            <a:xfrm>
              <a:off x="5371898" y="1722699"/>
              <a:ext cx="155023" cy="103061"/>
            </a:xfrm>
            <a:custGeom>
              <a:avLst/>
              <a:gdLst/>
              <a:ahLst/>
              <a:cxnLst/>
              <a:rect l="l" t="t" r="r" b="b"/>
              <a:pathLst>
                <a:path w="5186" h="3448" extrusionOk="0">
                  <a:moveTo>
                    <a:pt x="1501" y="0"/>
                  </a:moveTo>
                  <a:cubicBezTo>
                    <a:pt x="1291" y="0"/>
                    <a:pt x="1107" y="68"/>
                    <a:pt x="964" y="223"/>
                  </a:cubicBezTo>
                  <a:cubicBezTo>
                    <a:pt x="0" y="1268"/>
                    <a:pt x="3268" y="3447"/>
                    <a:pt x="4410" y="3447"/>
                  </a:cubicBezTo>
                  <a:cubicBezTo>
                    <a:pt x="4564" y="3447"/>
                    <a:pt x="4679" y="3408"/>
                    <a:pt x="4740" y="3321"/>
                  </a:cubicBezTo>
                  <a:cubicBezTo>
                    <a:pt x="5186" y="2689"/>
                    <a:pt x="2824" y="0"/>
                    <a:pt x="1501"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3" name="Google Shape;2553;p38"/>
            <p:cNvSpPr/>
            <p:nvPr/>
          </p:nvSpPr>
          <p:spPr>
            <a:xfrm>
              <a:off x="5403226" y="1745475"/>
              <a:ext cx="107493" cy="76010"/>
            </a:xfrm>
            <a:custGeom>
              <a:avLst/>
              <a:gdLst/>
              <a:ahLst/>
              <a:cxnLst/>
              <a:rect l="l" t="t" r="r" b="b"/>
              <a:pathLst>
                <a:path w="3596" h="2543" extrusionOk="0">
                  <a:moveTo>
                    <a:pt x="352" y="1"/>
                  </a:moveTo>
                  <a:cubicBezTo>
                    <a:pt x="279" y="1"/>
                    <a:pt x="229" y="28"/>
                    <a:pt x="207" y="87"/>
                  </a:cubicBezTo>
                  <a:cubicBezTo>
                    <a:pt x="0" y="659"/>
                    <a:pt x="2828" y="2542"/>
                    <a:pt x="3341" y="2542"/>
                  </a:cubicBezTo>
                  <a:cubicBezTo>
                    <a:pt x="3374" y="2542"/>
                    <a:pt x="3398" y="2534"/>
                    <a:pt x="3410" y="2518"/>
                  </a:cubicBezTo>
                  <a:cubicBezTo>
                    <a:pt x="3596" y="2274"/>
                    <a:pt x="1022" y="1"/>
                    <a:pt x="352" y="1"/>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4" name="Google Shape;2554;p38"/>
            <p:cNvSpPr/>
            <p:nvPr/>
          </p:nvSpPr>
          <p:spPr>
            <a:xfrm>
              <a:off x="5191527" y="1588941"/>
              <a:ext cx="53388" cy="92151"/>
            </a:xfrm>
            <a:custGeom>
              <a:avLst/>
              <a:gdLst/>
              <a:ahLst/>
              <a:cxnLst/>
              <a:rect l="l" t="t" r="r" b="b"/>
              <a:pathLst>
                <a:path w="1786" h="3083" extrusionOk="0">
                  <a:moveTo>
                    <a:pt x="246" y="1"/>
                  </a:moveTo>
                  <a:cubicBezTo>
                    <a:pt x="224" y="1"/>
                    <a:pt x="207" y="13"/>
                    <a:pt x="194" y="38"/>
                  </a:cubicBezTo>
                  <a:cubicBezTo>
                    <a:pt x="1" y="417"/>
                    <a:pt x="1000" y="3082"/>
                    <a:pt x="1400" y="3082"/>
                  </a:cubicBezTo>
                  <a:cubicBezTo>
                    <a:pt x="1427" y="3082"/>
                    <a:pt x="1451" y="3070"/>
                    <a:pt x="1472" y="3045"/>
                  </a:cubicBezTo>
                  <a:cubicBezTo>
                    <a:pt x="1786" y="2663"/>
                    <a:pt x="569" y="1"/>
                    <a:pt x="246" y="1"/>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pic>
        <p:nvPicPr>
          <p:cNvPr id="7" name="Picture 1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8759146" y="2288408"/>
            <a:ext cx="3252060" cy="4485600"/>
          </a:xfrm>
          <a:prstGeom prst="rect">
            <a:avLst/>
          </a:prstGeom>
        </p:spPr>
      </p:pic>
      <p:pic>
        <p:nvPicPr>
          <p:cNvPr id="8" name="Picture 2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108405" y="13056"/>
            <a:ext cx="4023369" cy="1038557"/>
          </a:xfrm>
          <a:prstGeom prst="rect">
            <a:avLst/>
          </a:prstGeom>
        </p:spPr>
      </p:pic>
      <p:pic>
        <p:nvPicPr>
          <p:cNvPr id="9" name="Picture 2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4108" y="2968"/>
            <a:ext cx="4023369" cy="1038557"/>
          </a:xfrm>
          <a:prstGeom prst="rect">
            <a:avLst/>
          </a:prstGeom>
        </p:spPr>
      </p:pic>
      <p:sp>
        <p:nvSpPr>
          <p:cNvPr id="13" name="TextBox 12"/>
          <p:cNvSpPr txBox="1"/>
          <p:nvPr/>
        </p:nvSpPr>
        <p:spPr>
          <a:xfrm>
            <a:off x="1382187" y="1555204"/>
            <a:ext cx="7281118" cy="1107996"/>
          </a:xfrm>
          <a:prstGeom prst="rect">
            <a:avLst/>
          </a:prstGeom>
          <a:noFill/>
        </p:spPr>
        <p:txBody>
          <a:bodyPr wrap="square" rtlCol="0">
            <a:spAutoFit/>
          </a:bodyPr>
          <a:lstStyle/>
          <a:p>
            <a:pPr marL="0" marR="0" lvl="0" indent="0" algn="ctr" defTabSz="609600" rtl="0" eaLnBrk="1" fontAlgn="auto" latinLnBrk="0" hangingPunct="1">
              <a:lnSpc>
                <a:spcPct val="100000"/>
              </a:lnSpc>
              <a:spcBef>
                <a:spcPts val="0"/>
              </a:spcBef>
              <a:spcAft>
                <a:spcPts val="0"/>
              </a:spcAft>
              <a:buClrTx/>
              <a:buSzTx/>
              <a:buFontTx/>
              <a:buNone/>
              <a:defRPr/>
            </a:pPr>
            <a:r>
              <a:rPr kumimoji="0" lang="en-US" sz="6600" b="0" i="0" u="none" strike="noStrike" kern="1200" cap="none" spc="0" normalizeH="0" baseline="0" noProof="0" dirty="0" err="1">
                <a:ln>
                  <a:noFill/>
                </a:ln>
                <a:solidFill>
                  <a:prstClr val="white">
                    <a:lumMod val="10000"/>
                  </a:prstClr>
                </a:solidFill>
                <a:effectLst/>
                <a:uLnTx/>
                <a:uFillTx/>
                <a:latin typeface="Times New Roman" panose="02020603050405020304" charset="0"/>
                <a:cs typeface="Times New Roman" panose="02020603050405020304" charset="0"/>
                <a:sym typeface="Arial" panose="020B0604020202020204"/>
              </a:rPr>
              <a:t>Thảo</a:t>
            </a:r>
            <a:r>
              <a:rPr kumimoji="0" lang="en-US" sz="6600" b="0" i="0" u="none" strike="noStrike" kern="1200" cap="none" spc="0" normalizeH="0" baseline="0" noProof="0" dirty="0">
                <a:ln>
                  <a:noFill/>
                </a:ln>
                <a:solidFill>
                  <a:prstClr val="white">
                    <a:lumMod val="10000"/>
                  </a:prstClr>
                </a:solidFill>
                <a:effectLst/>
                <a:uLnTx/>
                <a:uFillTx/>
                <a:latin typeface="Times New Roman" panose="02020603050405020304" charset="0"/>
                <a:cs typeface="Times New Roman" panose="02020603050405020304" charset="0"/>
                <a:sym typeface="Arial" panose="020B0604020202020204"/>
              </a:rPr>
              <a:t> </a:t>
            </a:r>
            <a:r>
              <a:rPr kumimoji="0" lang="en-US" sz="6600" b="0" i="0" u="none" strike="noStrike" kern="1200" cap="none" spc="0" normalizeH="0" baseline="0" noProof="0" dirty="0" err="1">
                <a:ln>
                  <a:noFill/>
                </a:ln>
                <a:solidFill>
                  <a:prstClr val="white">
                    <a:lumMod val="10000"/>
                  </a:prstClr>
                </a:solidFill>
                <a:effectLst/>
                <a:uLnTx/>
                <a:uFillTx/>
                <a:latin typeface="Times New Roman" panose="02020603050405020304" charset="0"/>
                <a:cs typeface="Times New Roman" panose="02020603050405020304" charset="0"/>
                <a:sym typeface="Arial" panose="020B0604020202020204"/>
              </a:rPr>
              <a:t>luận</a:t>
            </a:r>
            <a:r>
              <a:rPr kumimoji="0" lang="en-US" sz="6600" b="0" i="0" u="none" strike="noStrike" kern="1200" cap="none" spc="0" normalizeH="0" baseline="0" noProof="0" dirty="0">
                <a:ln>
                  <a:noFill/>
                </a:ln>
                <a:solidFill>
                  <a:prstClr val="white">
                    <a:lumMod val="10000"/>
                  </a:prstClr>
                </a:solidFill>
                <a:effectLst/>
                <a:uLnTx/>
                <a:uFillTx/>
                <a:latin typeface="Times New Roman" panose="02020603050405020304" charset="0"/>
                <a:cs typeface="Times New Roman" panose="02020603050405020304" charset="0"/>
                <a:sym typeface="Arial" panose="020B0604020202020204"/>
              </a:rPr>
              <a:t> </a:t>
            </a:r>
            <a:r>
              <a:rPr kumimoji="0" lang="en-US" sz="6600" b="0" i="0" u="none" strike="noStrike" kern="1200" cap="none" spc="0" normalizeH="0" baseline="0" noProof="0" dirty="0" err="1">
                <a:ln>
                  <a:noFill/>
                </a:ln>
                <a:solidFill>
                  <a:prstClr val="white">
                    <a:lumMod val="10000"/>
                  </a:prstClr>
                </a:solidFill>
                <a:effectLst/>
                <a:uLnTx/>
                <a:uFillTx/>
                <a:latin typeface="Times New Roman" panose="02020603050405020304" charset="0"/>
                <a:cs typeface="Times New Roman" panose="02020603050405020304" charset="0"/>
                <a:sym typeface="Arial" panose="020B0604020202020204"/>
              </a:rPr>
              <a:t>nhóm</a:t>
            </a:r>
            <a:r>
              <a:rPr kumimoji="0" lang="en-US" sz="6600" b="0" i="0" u="none" strike="noStrike" kern="1200" cap="none" spc="0" normalizeH="0" baseline="0" noProof="0" dirty="0">
                <a:ln>
                  <a:noFill/>
                </a:ln>
                <a:solidFill>
                  <a:prstClr val="white">
                    <a:lumMod val="10000"/>
                  </a:prstClr>
                </a:solidFill>
                <a:effectLst/>
                <a:uLnTx/>
                <a:uFillTx/>
                <a:latin typeface="Times New Roman" panose="02020603050405020304" charset="0"/>
                <a:cs typeface="Times New Roman" panose="02020603050405020304" charset="0"/>
                <a:sym typeface="Arial" panose="020B0604020202020204"/>
              </a:rPr>
              <a:t> </a:t>
            </a:r>
            <a:r>
              <a:rPr lang="en-US" sz="6600" dirty="0" err="1">
                <a:solidFill>
                  <a:prstClr val="white">
                    <a:lumMod val="10000"/>
                  </a:prstClr>
                </a:solidFill>
                <a:latin typeface="Times New Roman" panose="02020603050405020304" charset="0"/>
                <a:cs typeface="Times New Roman" panose="02020603050405020304" charset="0"/>
                <a:sym typeface="Arial" panose="020B0604020202020204"/>
              </a:rPr>
              <a:t>bốn</a:t>
            </a:r>
            <a:endParaRPr kumimoji="0" lang="en-US" sz="6600" b="0" i="0" u="none" strike="noStrike" kern="1200" cap="none" spc="0" normalizeH="0" baseline="0" noProof="0" dirty="0">
              <a:ln>
                <a:noFill/>
              </a:ln>
              <a:solidFill>
                <a:prstClr val="white">
                  <a:lumMod val="10000"/>
                </a:prstClr>
              </a:solidFill>
              <a:effectLst/>
              <a:uLnTx/>
              <a:uFillTx/>
              <a:latin typeface="Times New Roman" panose="02020603050405020304" charset="0"/>
              <a:cs typeface="Times New Roman" panose="02020603050405020304" charset="0"/>
              <a:sym typeface="Arial" panose="020B0604020202020204"/>
            </a:endParaRPr>
          </a:p>
        </p:txBody>
      </p:sp>
      <p:sp>
        <p:nvSpPr>
          <p:cNvPr id="2" name="TextBox 1">
            <a:extLst>
              <a:ext uri="{FF2B5EF4-FFF2-40B4-BE49-F238E27FC236}">
                <a16:creationId xmlns:a16="http://schemas.microsoft.com/office/drawing/2014/main" id="{1F5AC0D4-48A4-C93B-1F03-06837CF0A4C0}"/>
              </a:ext>
            </a:extLst>
          </p:cNvPr>
          <p:cNvSpPr txBox="1"/>
          <p:nvPr/>
        </p:nvSpPr>
        <p:spPr>
          <a:xfrm>
            <a:off x="1507541" y="2873828"/>
            <a:ext cx="6764993" cy="1569660"/>
          </a:xfrm>
          <a:prstGeom prst="rect">
            <a:avLst/>
          </a:prstGeom>
          <a:noFill/>
        </p:spPr>
        <p:txBody>
          <a:bodyPr wrap="none" rtlCol="0">
            <a:spAutoFit/>
          </a:bodyPr>
          <a:lstStyle/>
          <a:p>
            <a:pPr marL="285750" indent="-285750">
              <a:buFontTx/>
              <a:buChar char="-"/>
            </a:pPr>
            <a:r>
              <a:rPr lang="en-US" sz="4800" dirty="0" err="1">
                <a:solidFill>
                  <a:schemeClr val="accent3">
                    <a:lumMod val="10000"/>
                  </a:schemeClr>
                </a:solidFill>
                <a:latin typeface="Times New Roman" panose="02020603050405020304" pitchFamily="18" charset="0"/>
                <a:cs typeface="Times New Roman" panose="02020603050405020304" pitchFamily="18" charset="0"/>
              </a:rPr>
              <a:t>Đóng</a:t>
            </a:r>
            <a:r>
              <a:rPr lang="en-US" sz="4800" dirty="0">
                <a:solidFill>
                  <a:schemeClr val="accent3">
                    <a:lumMod val="10000"/>
                  </a:schemeClr>
                </a:solidFill>
                <a:latin typeface="Times New Roman" panose="02020603050405020304" pitchFamily="18" charset="0"/>
                <a:cs typeface="Times New Roman" panose="02020603050405020304" pitchFamily="18" charset="0"/>
              </a:rPr>
              <a:t> </a:t>
            </a:r>
            <a:r>
              <a:rPr lang="en-US" sz="4800" dirty="0" err="1">
                <a:solidFill>
                  <a:schemeClr val="accent3">
                    <a:lumMod val="10000"/>
                  </a:schemeClr>
                </a:solidFill>
                <a:latin typeface="Times New Roman" panose="02020603050405020304" pitchFamily="18" charset="0"/>
                <a:cs typeface="Times New Roman" panose="02020603050405020304" pitchFamily="18" charset="0"/>
              </a:rPr>
              <a:t>vai</a:t>
            </a:r>
            <a:r>
              <a:rPr lang="en-US" sz="4800" dirty="0">
                <a:solidFill>
                  <a:schemeClr val="accent3">
                    <a:lumMod val="10000"/>
                  </a:schemeClr>
                </a:solidFill>
                <a:latin typeface="Times New Roman" panose="02020603050405020304" pitchFamily="18" charset="0"/>
                <a:cs typeface="Times New Roman" panose="02020603050405020304" pitchFamily="18" charset="0"/>
              </a:rPr>
              <a:t> </a:t>
            </a:r>
            <a:r>
              <a:rPr lang="en-US" sz="4800" dirty="0" err="1">
                <a:solidFill>
                  <a:schemeClr val="accent3">
                    <a:lumMod val="10000"/>
                  </a:schemeClr>
                </a:solidFill>
                <a:latin typeface="Times New Roman" panose="02020603050405020304" pitchFamily="18" charset="0"/>
                <a:cs typeface="Times New Roman" panose="02020603050405020304" pitchFamily="18" charset="0"/>
              </a:rPr>
              <a:t>theo</a:t>
            </a:r>
            <a:r>
              <a:rPr lang="en-US" sz="4800" dirty="0">
                <a:solidFill>
                  <a:schemeClr val="accent3">
                    <a:lumMod val="10000"/>
                  </a:schemeClr>
                </a:solidFill>
                <a:latin typeface="Times New Roman" panose="02020603050405020304" pitchFamily="18" charset="0"/>
                <a:cs typeface="Times New Roman" panose="02020603050405020304" pitchFamily="18" charset="0"/>
              </a:rPr>
              <a:t> </a:t>
            </a:r>
            <a:r>
              <a:rPr lang="en-US" sz="4800" dirty="0" err="1">
                <a:solidFill>
                  <a:schemeClr val="accent3">
                    <a:lumMod val="10000"/>
                  </a:schemeClr>
                </a:solidFill>
                <a:latin typeface="Times New Roman" panose="02020603050405020304" pitchFamily="18" charset="0"/>
                <a:cs typeface="Times New Roman" panose="02020603050405020304" pitchFamily="18" charset="0"/>
              </a:rPr>
              <a:t>tình</a:t>
            </a:r>
            <a:r>
              <a:rPr lang="en-US" sz="4800" dirty="0">
                <a:solidFill>
                  <a:schemeClr val="accent3">
                    <a:lumMod val="10000"/>
                  </a:schemeClr>
                </a:solidFill>
                <a:latin typeface="Times New Roman" panose="02020603050405020304" pitchFamily="18" charset="0"/>
                <a:cs typeface="Times New Roman" panose="02020603050405020304" pitchFamily="18" charset="0"/>
              </a:rPr>
              <a:t> </a:t>
            </a:r>
            <a:r>
              <a:rPr lang="en-US" sz="4800" dirty="0" err="1">
                <a:solidFill>
                  <a:schemeClr val="accent3">
                    <a:lumMod val="10000"/>
                  </a:schemeClr>
                </a:solidFill>
                <a:latin typeface="Times New Roman" panose="02020603050405020304" pitchFamily="18" charset="0"/>
                <a:cs typeface="Times New Roman" panose="02020603050405020304" pitchFamily="18" charset="0"/>
              </a:rPr>
              <a:t>huống</a:t>
            </a:r>
            <a:endParaRPr lang="en-US" sz="4800" dirty="0">
              <a:solidFill>
                <a:schemeClr val="accent3">
                  <a:lumMod val="10000"/>
                </a:schemeClr>
              </a:solidFill>
              <a:latin typeface="Times New Roman" panose="02020603050405020304" pitchFamily="18" charset="0"/>
              <a:cs typeface="Times New Roman" panose="02020603050405020304" pitchFamily="18" charset="0"/>
            </a:endParaRPr>
          </a:p>
          <a:p>
            <a:pPr marL="285750" indent="-285750">
              <a:buFontTx/>
              <a:buChar char="-"/>
            </a:pPr>
            <a:r>
              <a:rPr lang="en-US" sz="4800" dirty="0" err="1">
                <a:solidFill>
                  <a:schemeClr val="accent3">
                    <a:lumMod val="10000"/>
                  </a:schemeClr>
                </a:solidFill>
                <a:latin typeface="Times New Roman" panose="02020603050405020304" pitchFamily="18" charset="0"/>
                <a:cs typeface="Times New Roman" panose="02020603050405020304" pitchFamily="18" charset="0"/>
              </a:rPr>
              <a:t>Trả</a:t>
            </a:r>
            <a:r>
              <a:rPr lang="en-US" sz="4800" dirty="0">
                <a:solidFill>
                  <a:schemeClr val="accent3">
                    <a:lumMod val="10000"/>
                  </a:schemeClr>
                </a:solidFill>
                <a:latin typeface="Times New Roman" panose="02020603050405020304" pitchFamily="18" charset="0"/>
                <a:cs typeface="Times New Roman" panose="02020603050405020304" pitchFamily="18" charset="0"/>
              </a:rPr>
              <a:t> </a:t>
            </a:r>
            <a:r>
              <a:rPr lang="en-US" sz="4800" dirty="0" err="1">
                <a:solidFill>
                  <a:schemeClr val="accent3">
                    <a:lumMod val="10000"/>
                  </a:schemeClr>
                </a:solidFill>
                <a:latin typeface="Times New Roman" panose="02020603050405020304" pitchFamily="18" charset="0"/>
                <a:cs typeface="Times New Roman" panose="02020603050405020304" pitchFamily="18" charset="0"/>
              </a:rPr>
              <a:t>lời</a:t>
            </a:r>
            <a:r>
              <a:rPr lang="en-US" sz="4800" dirty="0">
                <a:solidFill>
                  <a:schemeClr val="accent3">
                    <a:lumMod val="10000"/>
                  </a:schemeClr>
                </a:solidFill>
                <a:latin typeface="Times New Roman" panose="02020603050405020304" pitchFamily="18" charset="0"/>
                <a:cs typeface="Times New Roman" panose="02020603050405020304" pitchFamily="18" charset="0"/>
              </a:rPr>
              <a:t> </a:t>
            </a:r>
            <a:r>
              <a:rPr lang="en-US" sz="4800" dirty="0" err="1">
                <a:solidFill>
                  <a:schemeClr val="accent3">
                    <a:lumMod val="10000"/>
                  </a:schemeClr>
                </a:solidFill>
                <a:latin typeface="Times New Roman" panose="02020603050405020304" pitchFamily="18" charset="0"/>
                <a:cs typeface="Times New Roman" panose="02020603050405020304" pitchFamily="18" charset="0"/>
              </a:rPr>
              <a:t>các</a:t>
            </a:r>
            <a:r>
              <a:rPr lang="en-US" sz="4800" dirty="0">
                <a:solidFill>
                  <a:schemeClr val="accent3">
                    <a:lumMod val="10000"/>
                  </a:schemeClr>
                </a:solidFill>
                <a:latin typeface="Times New Roman" panose="02020603050405020304" pitchFamily="18" charset="0"/>
                <a:cs typeface="Times New Roman" panose="02020603050405020304" pitchFamily="18" charset="0"/>
              </a:rPr>
              <a:t> </a:t>
            </a:r>
            <a:r>
              <a:rPr lang="en-US" sz="4800" dirty="0" err="1">
                <a:solidFill>
                  <a:schemeClr val="accent3">
                    <a:lumMod val="10000"/>
                  </a:schemeClr>
                </a:solidFill>
                <a:latin typeface="Times New Roman" panose="02020603050405020304" pitchFamily="18" charset="0"/>
                <a:cs typeface="Times New Roman" panose="02020603050405020304" pitchFamily="18" charset="0"/>
              </a:rPr>
              <a:t>câu</a:t>
            </a:r>
            <a:r>
              <a:rPr lang="en-US" sz="4800" dirty="0">
                <a:solidFill>
                  <a:schemeClr val="accent3">
                    <a:lumMod val="10000"/>
                  </a:schemeClr>
                </a:solidFill>
                <a:latin typeface="Times New Roman" panose="02020603050405020304" pitchFamily="18" charset="0"/>
                <a:cs typeface="Times New Roman" panose="02020603050405020304" pitchFamily="18" charset="0"/>
              </a:rPr>
              <a:t> </a:t>
            </a:r>
            <a:r>
              <a:rPr lang="en-US" sz="4800" dirty="0" err="1">
                <a:solidFill>
                  <a:schemeClr val="accent3">
                    <a:lumMod val="10000"/>
                  </a:schemeClr>
                </a:solidFill>
                <a:latin typeface="Times New Roman" panose="02020603050405020304" pitchFamily="18" charset="0"/>
                <a:cs typeface="Times New Roman" panose="02020603050405020304" pitchFamily="18" charset="0"/>
              </a:rPr>
              <a:t>hỏi</a:t>
            </a:r>
            <a:r>
              <a:rPr lang="en-US" sz="4800" dirty="0">
                <a:solidFill>
                  <a:schemeClr val="accent3">
                    <a:lumMod val="10000"/>
                  </a:schemeClr>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94"/>
        <p:cNvGrpSpPr/>
        <p:nvPr/>
      </p:nvGrpSpPr>
      <p:grpSpPr>
        <a:xfrm>
          <a:off x="0" y="0"/>
          <a:ext cx="0" cy="0"/>
          <a:chOff x="0" y="0"/>
          <a:chExt cx="0" cy="0"/>
        </a:xfrm>
      </p:grpSpPr>
      <p:pic>
        <p:nvPicPr>
          <p:cNvPr id="6" name="Picture 1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748128" y="136751"/>
            <a:ext cx="10730368" cy="6169964"/>
          </a:xfrm>
          <a:prstGeom prst="rect">
            <a:avLst/>
          </a:prstGeom>
        </p:spPr>
      </p:pic>
      <p:grpSp>
        <p:nvGrpSpPr>
          <p:cNvPr id="2397" name="Google Shape;2397;p38"/>
          <p:cNvGrpSpPr/>
          <p:nvPr/>
        </p:nvGrpSpPr>
        <p:grpSpPr>
          <a:xfrm>
            <a:off x="-103004" y="575743"/>
            <a:ext cx="2224831" cy="1303132"/>
            <a:chOff x="6479176" y="2546587"/>
            <a:chExt cx="992401" cy="581271"/>
          </a:xfrm>
        </p:grpSpPr>
        <p:sp>
          <p:nvSpPr>
            <p:cNvPr id="2398" name="Google Shape;2398;p38"/>
            <p:cNvSpPr/>
            <p:nvPr/>
          </p:nvSpPr>
          <p:spPr>
            <a:xfrm>
              <a:off x="6479176" y="2546587"/>
              <a:ext cx="992401" cy="581271"/>
            </a:xfrm>
            <a:custGeom>
              <a:avLst/>
              <a:gdLst/>
              <a:ahLst/>
              <a:cxnLst/>
              <a:rect l="l" t="t" r="r" b="b"/>
              <a:pathLst>
                <a:path w="33199" h="19447" extrusionOk="0">
                  <a:moveTo>
                    <a:pt x="18221" y="11659"/>
                  </a:moveTo>
                  <a:cubicBezTo>
                    <a:pt x="18283" y="11659"/>
                    <a:pt x="18347" y="11668"/>
                    <a:pt x="18413" y="11688"/>
                  </a:cubicBezTo>
                  <a:cubicBezTo>
                    <a:pt x="18584" y="11739"/>
                    <a:pt x="18762" y="11795"/>
                    <a:pt x="18948" y="11856"/>
                  </a:cubicBezTo>
                  <a:cubicBezTo>
                    <a:pt x="19304" y="11972"/>
                    <a:pt x="19661" y="12096"/>
                    <a:pt x="20011" y="12228"/>
                  </a:cubicBezTo>
                  <a:cubicBezTo>
                    <a:pt x="20433" y="12387"/>
                    <a:pt x="20556" y="12927"/>
                    <a:pt x="20250" y="13256"/>
                  </a:cubicBezTo>
                  <a:lnTo>
                    <a:pt x="18365" y="15282"/>
                  </a:lnTo>
                  <a:cubicBezTo>
                    <a:pt x="18372" y="15138"/>
                    <a:pt x="18372" y="14992"/>
                    <a:pt x="18365" y="14847"/>
                  </a:cubicBezTo>
                  <a:cubicBezTo>
                    <a:pt x="18330" y="14065"/>
                    <a:pt x="18091" y="13313"/>
                    <a:pt x="17686" y="12631"/>
                  </a:cubicBezTo>
                  <a:cubicBezTo>
                    <a:pt x="17421" y="12184"/>
                    <a:pt x="17752" y="11659"/>
                    <a:pt x="18221" y="11659"/>
                  </a:cubicBezTo>
                  <a:close/>
                  <a:moveTo>
                    <a:pt x="11153" y="12694"/>
                  </a:moveTo>
                  <a:cubicBezTo>
                    <a:pt x="11188" y="12694"/>
                    <a:pt x="11223" y="12697"/>
                    <a:pt x="11258" y="12703"/>
                  </a:cubicBezTo>
                  <a:lnTo>
                    <a:pt x="11439" y="12734"/>
                  </a:lnTo>
                  <a:cubicBezTo>
                    <a:pt x="13168" y="13037"/>
                    <a:pt x="14170" y="13510"/>
                    <a:pt x="14685" y="14270"/>
                  </a:cubicBezTo>
                  <a:cubicBezTo>
                    <a:pt x="14829" y="14477"/>
                    <a:pt x="14989" y="14809"/>
                    <a:pt x="14941" y="15208"/>
                  </a:cubicBezTo>
                  <a:cubicBezTo>
                    <a:pt x="14923" y="15352"/>
                    <a:pt x="14859" y="15617"/>
                    <a:pt x="14622" y="15752"/>
                  </a:cubicBezTo>
                  <a:cubicBezTo>
                    <a:pt x="14131" y="16027"/>
                    <a:pt x="13289" y="16028"/>
                    <a:pt x="13003" y="16028"/>
                  </a:cubicBezTo>
                  <a:cubicBezTo>
                    <a:pt x="12330" y="16028"/>
                    <a:pt x="11745" y="15914"/>
                    <a:pt x="11267" y="15688"/>
                  </a:cubicBezTo>
                  <a:cubicBezTo>
                    <a:pt x="10547" y="15349"/>
                    <a:pt x="9898" y="14555"/>
                    <a:pt x="10059" y="13816"/>
                  </a:cubicBezTo>
                  <a:cubicBezTo>
                    <a:pt x="10131" y="13485"/>
                    <a:pt x="10363" y="13156"/>
                    <a:pt x="10752" y="12837"/>
                  </a:cubicBezTo>
                  <a:cubicBezTo>
                    <a:pt x="10865" y="12743"/>
                    <a:pt x="11009" y="12694"/>
                    <a:pt x="11153" y="12694"/>
                  </a:cubicBezTo>
                  <a:close/>
                  <a:moveTo>
                    <a:pt x="1837" y="1"/>
                  </a:moveTo>
                  <a:cubicBezTo>
                    <a:pt x="936" y="1"/>
                    <a:pt x="184" y="702"/>
                    <a:pt x="123" y="1599"/>
                  </a:cubicBezTo>
                  <a:cubicBezTo>
                    <a:pt x="0" y="3429"/>
                    <a:pt x="603" y="5323"/>
                    <a:pt x="1972" y="7388"/>
                  </a:cubicBezTo>
                  <a:cubicBezTo>
                    <a:pt x="3080" y="9061"/>
                    <a:pt x="4366" y="10334"/>
                    <a:pt x="5799" y="11174"/>
                  </a:cubicBezTo>
                  <a:cubicBezTo>
                    <a:pt x="6058" y="11327"/>
                    <a:pt x="6328" y="11465"/>
                    <a:pt x="6609" y="11592"/>
                  </a:cubicBezTo>
                  <a:cubicBezTo>
                    <a:pt x="6911" y="11730"/>
                    <a:pt x="7048" y="12083"/>
                    <a:pt x="6931" y="12394"/>
                  </a:cubicBezTo>
                  <a:cubicBezTo>
                    <a:pt x="6643" y="13143"/>
                    <a:pt x="6552" y="13959"/>
                    <a:pt x="6678" y="14758"/>
                  </a:cubicBezTo>
                  <a:cubicBezTo>
                    <a:pt x="6842" y="15802"/>
                    <a:pt x="7365" y="16819"/>
                    <a:pt x="8154" y="17619"/>
                  </a:cubicBezTo>
                  <a:cubicBezTo>
                    <a:pt x="9332" y="18816"/>
                    <a:pt x="11010" y="19447"/>
                    <a:pt x="13010" y="19447"/>
                  </a:cubicBezTo>
                  <a:cubicBezTo>
                    <a:pt x="13370" y="19447"/>
                    <a:pt x="13738" y="19426"/>
                    <a:pt x="14104" y="19383"/>
                  </a:cubicBezTo>
                  <a:cubicBezTo>
                    <a:pt x="15511" y="19220"/>
                    <a:pt x="16550" y="18755"/>
                    <a:pt x="17278" y="17963"/>
                  </a:cubicBezTo>
                  <a:cubicBezTo>
                    <a:pt x="17702" y="17505"/>
                    <a:pt x="18011" y="16937"/>
                    <a:pt x="18189" y="16319"/>
                  </a:cubicBezTo>
                  <a:cubicBezTo>
                    <a:pt x="18268" y="16046"/>
                    <a:pt x="18526" y="15865"/>
                    <a:pt x="18807" y="15865"/>
                  </a:cubicBezTo>
                  <a:cubicBezTo>
                    <a:pt x="18815" y="15865"/>
                    <a:pt x="18824" y="15866"/>
                    <a:pt x="18832" y="15866"/>
                  </a:cubicBezTo>
                  <a:lnTo>
                    <a:pt x="21192" y="15953"/>
                  </a:lnTo>
                  <a:cubicBezTo>
                    <a:pt x="21542" y="15966"/>
                    <a:pt x="21818" y="16265"/>
                    <a:pt x="21802" y="16615"/>
                  </a:cubicBezTo>
                  <a:cubicBezTo>
                    <a:pt x="21786" y="16982"/>
                    <a:pt x="22081" y="17281"/>
                    <a:pt x="22436" y="17281"/>
                  </a:cubicBezTo>
                  <a:cubicBezTo>
                    <a:pt x="22462" y="17281"/>
                    <a:pt x="22489" y="17279"/>
                    <a:pt x="22515" y="17276"/>
                  </a:cubicBezTo>
                  <a:lnTo>
                    <a:pt x="32460" y="16056"/>
                  </a:lnTo>
                  <a:cubicBezTo>
                    <a:pt x="32969" y="15994"/>
                    <a:pt x="33199" y="15387"/>
                    <a:pt x="32861" y="15005"/>
                  </a:cubicBezTo>
                  <a:lnTo>
                    <a:pt x="26580" y="7880"/>
                  </a:lnTo>
                  <a:cubicBezTo>
                    <a:pt x="26455" y="7738"/>
                    <a:pt x="26280" y="7665"/>
                    <a:pt x="26103" y="7665"/>
                  </a:cubicBezTo>
                  <a:cubicBezTo>
                    <a:pt x="25967" y="7665"/>
                    <a:pt x="25831" y="7708"/>
                    <a:pt x="25716" y="7795"/>
                  </a:cubicBezTo>
                  <a:lnTo>
                    <a:pt x="23392" y="9576"/>
                  </a:lnTo>
                  <a:cubicBezTo>
                    <a:pt x="23279" y="9662"/>
                    <a:pt x="23144" y="9706"/>
                    <a:pt x="23007" y="9706"/>
                  </a:cubicBezTo>
                  <a:cubicBezTo>
                    <a:pt x="22918" y="9706"/>
                    <a:pt x="22829" y="9687"/>
                    <a:pt x="22745" y="9650"/>
                  </a:cubicBezTo>
                  <a:cubicBezTo>
                    <a:pt x="21298" y="9006"/>
                    <a:pt x="19849" y="8499"/>
                    <a:pt x="18423" y="8144"/>
                  </a:cubicBezTo>
                  <a:cubicBezTo>
                    <a:pt x="17308" y="7864"/>
                    <a:pt x="16316" y="7729"/>
                    <a:pt x="15388" y="7729"/>
                  </a:cubicBezTo>
                  <a:cubicBezTo>
                    <a:pt x="15302" y="7729"/>
                    <a:pt x="15216" y="7730"/>
                    <a:pt x="15130" y="7731"/>
                  </a:cubicBezTo>
                  <a:cubicBezTo>
                    <a:pt x="14087" y="7760"/>
                    <a:pt x="13007" y="7993"/>
                    <a:pt x="11827" y="8444"/>
                  </a:cubicBezTo>
                  <a:cubicBezTo>
                    <a:pt x="11419" y="8600"/>
                    <a:pt x="10960" y="8783"/>
                    <a:pt x="10490" y="9005"/>
                  </a:cubicBezTo>
                  <a:cubicBezTo>
                    <a:pt x="10404" y="9046"/>
                    <a:pt x="10311" y="9068"/>
                    <a:pt x="10216" y="9068"/>
                  </a:cubicBezTo>
                  <a:cubicBezTo>
                    <a:pt x="10180" y="9068"/>
                    <a:pt x="10144" y="9065"/>
                    <a:pt x="10108" y="9058"/>
                  </a:cubicBezTo>
                  <a:cubicBezTo>
                    <a:pt x="9707" y="8991"/>
                    <a:pt x="9319" y="8913"/>
                    <a:pt x="8951" y="8811"/>
                  </a:cubicBezTo>
                  <a:cubicBezTo>
                    <a:pt x="8283" y="8631"/>
                    <a:pt x="7666" y="8343"/>
                    <a:pt x="7117" y="7960"/>
                  </a:cubicBezTo>
                  <a:cubicBezTo>
                    <a:pt x="6603" y="7602"/>
                    <a:pt x="6102" y="7136"/>
                    <a:pt x="5626" y="6574"/>
                  </a:cubicBezTo>
                  <a:cubicBezTo>
                    <a:pt x="5161" y="6026"/>
                    <a:pt x="4737" y="5414"/>
                    <a:pt x="4366" y="4752"/>
                  </a:cubicBezTo>
                  <a:cubicBezTo>
                    <a:pt x="3959" y="4023"/>
                    <a:pt x="3705" y="3366"/>
                    <a:pt x="3590" y="2742"/>
                  </a:cubicBezTo>
                  <a:cubicBezTo>
                    <a:pt x="3533" y="2434"/>
                    <a:pt x="3516" y="2124"/>
                    <a:pt x="3537" y="1817"/>
                  </a:cubicBezTo>
                  <a:cubicBezTo>
                    <a:pt x="3568" y="1349"/>
                    <a:pt x="3405" y="883"/>
                    <a:pt x="3086" y="540"/>
                  </a:cubicBezTo>
                  <a:cubicBezTo>
                    <a:pt x="2764" y="198"/>
                    <a:pt x="2309" y="1"/>
                    <a:pt x="183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399" name="Google Shape;2399;p38"/>
            <p:cNvSpPr/>
            <p:nvPr/>
          </p:nvSpPr>
          <p:spPr>
            <a:xfrm>
              <a:off x="7119713" y="2910677"/>
              <a:ext cx="269182" cy="74845"/>
            </a:xfrm>
            <a:custGeom>
              <a:avLst/>
              <a:gdLst/>
              <a:ahLst/>
              <a:cxnLst/>
              <a:rect l="l" t="t" r="r" b="b"/>
              <a:pathLst>
                <a:path w="9005" h="2504" extrusionOk="0">
                  <a:moveTo>
                    <a:pt x="2019" y="1"/>
                  </a:moveTo>
                  <a:lnTo>
                    <a:pt x="0" y="2169"/>
                  </a:lnTo>
                  <a:lnTo>
                    <a:pt x="9004" y="2503"/>
                  </a:lnTo>
                  <a:cubicBezTo>
                    <a:pt x="6684" y="1642"/>
                    <a:pt x="4355" y="807"/>
                    <a:pt x="2019"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0" name="Google Shape;2400;p38"/>
            <p:cNvSpPr/>
            <p:nvPr/>
          </p:nvSpPr>
          <p:spPr>
            <a:xfrm>
              <a:off x="7180454" y="2977810"/>
              <a:ext cx="208440" cy="33238"/>
            </a:xfrm>
            <a:custGeom>
              <a:avLst/>
              <a:gdLst/>
              <a:ahLst/>
              <a:cxnLst/>
              <a:rect l="l" t="t" r="r" b="b"/>
              <a:pathLst>
                <a:path w="6973" h="1112" extrusionOk="0">
                  <a:moveTo>
                    <a:pt x="50" y="1"/>
                  </a:moveTo>
                  <a:lnTo>
                    <a:pt x="1" y="1111"/>
                  </a:lnTo>
                  <a:lnTo>
                    <a:pt x="6972" y="257"/>
                  </a:lnTo>
                  <a:lnTo>
                    <a:pt x="50" y="1"/>
                  </a:ln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1" name="Google Shape;2401;p38"/>
            <p:cNvSpPr/>
            <p:nvPr/>
          </p:nvSpPr>
          <p:spPr>
            <a:xfrm>
              <a:off x="7200751" y="2834338"/>
              <a:ext cx="188143" cy="151184"/>
            </a:xfrm>
            <a:custGeom>
              <a:avLst/>
              <a:gdLst/>
              <a:ahLst/>
              <a:cxnLst/>
              <a:rect l="l" t="t" r="r" b="b"/>
              <a:pathLst>
                <a:path w="6294" h="5058" extrusionOk="0">
                  <a:moveTo>
                    <a:pt x="1834" y="0"/>
                  </a:moveTo>
                  <a:lnTo>
                    <a:pt x="1" y="1405"/>
                  </a:lnTo>
                  <a:lnTo>
                    <a:pt x="6293" y="5057"/>
                  </a:lnTo>
                  <a:lnTo>
                    <a:pt x="1834" y="0"/>
                  </a:ln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2" name="Google Shape;2402;p38"/>
            <p:cNvSpPr/>
            <p:nvPr/>
          </p:nvSpPr>
          <p:spPr>
            <a:xfrm>
              <a:off x="7199586" y="2876303"/>
              <a:ext cx="189309" cy="109218"/>
            </a:xfrm>
            <a:custGeom>
              <a:avLst/>
              <a:gdLst/>
              <a:ahLst/>
              <a:cxnLst/>
              <a:rect l="l" t="t" r="r" b="b"/>
              <a:pathLst>
                <a:path w="6333" h="3654" extrusionOk="0">
                  <a:moveTo>
                    <a:pt x="40" y="1"/>
                  </a:moveTo>
                  <a:lnTo>
                    <a:pt x="0" y="1377"/>
                  </a:lnTo>
                  <a:lnTo>
                    <a:pt x="6332" y="3653"/>
                  </a:lnTo>
                  <a:lnTo>
                    <a:pt x="40" y="1"/>
                  </a:ln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3" name="Google Shape;2403;p38"/>
            <p:cNvSpPr/>
            <p:nvPr/>
          </p:nvSpPr>
          <p:spPr>
            <a:xfrm>
              <a:off x="6527423" y="2594769"/>
              <a:ext cx="654018" cy="484995"/>
            </a:xfrm>
            <a:custGeom>
              <a:avLst/>
              <a:gdLst/>
              <a:ahLst/>
              <a:cxnLst/>
              <a:rect l="l" t="t" r="r" b="b"/>
              <a:pathLst>
                <a:path w="21879" h="16226" extrusionOk="0">
                  <a:moveTo>
                    <a:pt x="9027" y="9365"/>
                  </a:moveTo>
                  <a:lnTo>
                    <a:pt x="9027" y="9365"/>
                  </a:lnTo>
                  <a:cubicBezTo>
                    <a:pt x="9388" y="9420"/>
                    <a:pt x="9748" y="9474"/>
                    <a:pt x="10107" y="9537"/>
                  </a:cubicBezTo>
                  <a:cubicBezTo>
                    <a:pt x="11705" y="9816"/>
                    <a:pt x="13445" y="10338"/>
                    <a:pt x="14407" y="11753"/>
                  </a:cubicBezTo>
                  <a:cubicBezTo>
                    <a:pt x="14815" y="12350"/>
                    <a:pt x="15014" y="13063"/>
                    <a:pt x="14928" y="13787"/>
                  </a:cubicBezTo>
                  <a:cubicBezTo>
                    <a:pt x="14840" y="14519"/>
                    <a:pt x="14449" y="15176"/>
                    <a:pt x="13800" y="15540"/>
                  </a:cubicBezTo>
                  <a:cubicBezTo>
                    <a:pt x="13088" y="15941"/>
                    <a:pt x="12203" y="16024"/>
                    <a:pt x="11402" y="16025"/>
                  </a:cubicBezTo>
                  <a:cubicBezTo>
                    <a:pt x="11397" y="16025"/>
                    <a:pt x="11393" y="16025"/>
                    <a:pt x="11389" y="16025"/>
                  </a:cubicBezTo>
                  <a:cubicBezTo>
                    <a:pt x="10562" y="16025"/>
                    <a:pt x="9722" y="15887"/>
                    <a:pt x="8971" y="15531"/>
                  </a:cubicBezTo>
                  <a:cubicBezTo>
                    <a:pt x="7624" y="14896"/>
                    <a:pt x="6540" y="13406"/>
                    <a:pt x="6875" y="11863"/>
                  </a:cubicBezTo>
                  <a:cubicBezTo>
                    <a:pt x="7123" y="10718"/>
                    <a:pt x="8036" y="9930"/>
                    <a:pt x="9027" y="9365"/>
                  </a:cubicBezTo>
                  <a:close/>
                  <a:moveTo>
                    <a:pt x="224" y="0"/>
                  </a:moveTo>
                  <a:cubicBezTo>
                    <a:pt x="174" y="0"/>
                    <a:pt x="121" y="32"/>
                    <a:pt x="117" y="97"/>
                  </a:cubicBezTo>
                  <a:cubicBezTo>
                    <a:pt x="1" y="1827"/>
                    <a:pt x="767" y="3477"/>
                    <a:pt x="1702" y="4889"/>
                  </a:cubicBezTo>
                  <a:cubicBezTo>
                    <a:pt x="2563" y="6187"/>
                    <a:pt x="3645" y="7380"/>
                    <a:pt x="5001" y="8173"/>
                  </a:cubicBezTo>
                  <a:cubicBezTo>
                    <a:pt x="5742" y="8608"/>
                    <a:pt x="6548" y="8890"/>
                    <a:pt x="7385" y="9075"/>
                  </a:cubicBezTo>
                  <a:cubicBezTo>
                    <a:pt x="7818" y="9172"/>
                    <a:pt x="8256" y="9245"/>
                    <a:pt x="8694" y="9314"/>
                  </a:cubicBezTo>
                  <a:lnTo>
                    <a:pt x="8694" y="9314"/>
                  </a:lnTo>
                  <a:cubicBezTo>
                    <a:pt x="8057" y="9705"/>
                    <a:pt x="7488" y="10188"/>
                    <a:pt x="7090" y="10817"/>
                  </a:cubicBezTo>
                  <a:cubicBezTo>
                    <a:pt x="6696" y="11438"/>
                    <a:pt x="6538" y="12169"/>
                    <a:pt x="6652" y="12896"/>
                  </a:cubicBezTo>
                  <a:cubicBezTo>
                    <a:pt x="6771" y="13643"/>
                    <a:pt x="7159" y="14343"/>
                    <a:pt x="7687" y="14878"/>
                  </a:cubicBezTo>
                  <a:cubicBezTo>
                    <a:pt x="8650" y="15859"/>
                    <a:pt x="10040" y="16225"/>
                    <a:pt x="11395" y="16225"/>
                  </a:cubicBezTo>
                  <a:cubicBezTo>
                    <a:pt x="11701" y="16225"/>
                    <a:pt x="12005" y="16207"/>
                    <a:pt x="12302" y="16172"/>
                  </a:cubicBezTo>
                  <a:cubicBezTo>
                    <a:pt x="13088" y="16080"/>
                    <a:pt x="13923" y="15863"/>
                    <a:pt x="14479" y="15260"/>
                  </a:cubicBezTo>
                  <a:cubicBezTo>
                    <a:pt x="14963" y="14735"/>
                    <a:pt x="15175" y="14007"/>
                    <a:pt x="15142" y="13305"/>
                  </a:cubicBezTo>
                  <a:cubicBezTo>
                    <a:pt x="15070" y="11719"/>
                    <a:pt x="13787" y="10542"/>
                    <a:pt x="12408" y="9957"/>
                  </a:cubicBezTo>
                  <a:cubicBezTo>
                    <a:pt x="11419" y="9540"/>
                    <a:pt x="10369" y="9367"/>
                    <a:pt x="9316" y="9207"/>
                  </a:cubicBezTo>
                  <a:lnTo>
                    <a:pt x="9316" y="9207"/>
                  </a:lnTo>
                  <a:cubicBezTo>
                    <a:pt x="9480" y="9121"/>
                    <a:pt x="9643" y="9041"/>
                    <a:pt x="9805" y="8966"/>
                  </a:cubicBezTo>
                  <a:cubicBezTo>
                    <a:pt x="10603" y="8598"/>
                    <a:pt x="11438" y="8271"/>
                    <a:pt x="12298" y="8084"/>
                  </a:cubicBezTo>
                  <a:cubicBezTo>
                    <a:pt x="12790" y="7978"/>
                    <a:pt x="13290" y="7931"/>
                    <a:pt x="13791" y="7931"/>
                  </a:cubicBezTo>
                  <a:cubicBezTo>
                    <a:pt x="14228" y="7931"/>
                    <a:pt x="14666" y="7967"/>
                    <a:pt x="15100" y="8031"/>
                  </a:cubicBezTo>
                  <a:cubicBezTo>
                    <a:pt x="16029" y="8169"/>
                    <a:pt x="16939" y="8423"/>
                    <a:pt x="17830" y="8712"/>
                  </a:cubicBezTo>
                  <a:cubicBezTo>
                    <a:pt x="18717" y="9000"/>
                    <a:pt x="19590" y="9333"/>
                    <a:pt x="20444" y="9713"/>
                  </a:cubicBezTo>
                  <a:cubicBezTo>
                    <a:pt x="20860" y="9898"/>
                    <a:pt x="21272" y="10094"/>
                    <a:pt x="21677" y="10299"/>
                  </a:cubicBezTo>
                  <a:cubicBezTo>
                    <a:pt x="21693" y="10307"/>
                    <a:pt x="21709" y="10310"/>
                    <a:pt x="21724" y="10310"/>
                  </a:cubicBezTo>
                  <a:cubicBezTo>
                    <a:pt x="21816" y="10310"/>
                    <a:pt x="21878" y="10174"/>
                    <a:pt x="21778" y="10124"/>
                  </a:cubicBezTo>
                  <a:cubicBezTo>
                    <a:pt x="20075" y="9263"/>
                    <a:pt x="18273" y="8557"/>
                    <a:pt x="16419" y="8093"/>
                  </a:cubicBezTo>
                  <a:cubicBezTo>
                    <a:pt x="15556" y="7877"/>
                    <a:pt x="14669" y="7727"/>
                    <a:pt x="13776" y="7727"/>
                  </a:cubicBezTo>
                  <a:cubicBezTo>
                    <a:pt x="13704" y="7727"/>
                    <a:pt x="13632" y="7728"/>
                    <a:pt x="13560" y="7730"/>
                  </a:cubicBezTo>
                  <a:cubicBezTo>
                    <a:pt x="12601" y="7755"/>
                    <a:pt x="11678" y="7995"/>
                    <a:pt x="10786" y="8336"/>
                  </a:cubicBezTo>
                  <a:cubicBezTo>
                    <a:pt x="10186" y="8565"/>
                    <a:pt x="9555" y="8825"/>
                    <a:pt x="8967" y="9154"/>
                  </a:cubicBezTo>
                  <a:lnTo>
                    <a:pt x="8967" y="9154"/>
                  </a:lnTo>
                  <a:cubicBezTo>
                    <a:pt x="8276" y="9048"/>
                    <a:pt x="7586" y="8937"/>
                    <a:pt x="6913" y="8753"/>
                  </a:cubicBezTo>
                  <a:cubicBezTo>
                    <a:pt x="6077" y="8523"/>
                    <a:pt x="5294" y="8163"/>
                    <a:pt x="4583" y="7668"/>
                  </a:cubicBezTo>
                  <a:cubicBezTo>
                    <a:pt x="3912" y="7201"/>
                    <a:pt x="3315" y="6629"/>
                    <a:pt x="2786" y="6005"/>
                  </a:cubicBezTo>
                  <a:cubicBezTo>
                    <a:pt x="2241" y="5363"/>
                    <a:pt x="1760" y="4661"/>
                    <a:pt x="1349" y="3927"/>
                  </a:cubicBezTo>
                  <a:cubicBezTo>
                    <a:pt x="911" y="3145"/>
                    <a:pt x="556" y="2306"/>
                    <a:pt x="393" y="1419"/>
                  </a:cubicBezTo>
                  <a:cubicBezTo>
                    <a:pt x="314" y="984"/>
                    <a:pt x="288" y="540"/>
                    <a:pt x="319" y="97"/>
                  </a:cubicBezTo>
                  <a:cubicBezTo>
                    <a:pt x="323" y="32"/>
                    <a:pt x="274" y="0"/>
                    <a:pt x="224"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04" name="Google Shape;2404;p38"/>
          <p:cNvGrpSpPr/>
          <p:nvPr/>
        </p:nvGrpSpPr>
        <p:grpSpPr>
          <a:xfrm>
            <a:off x="1094477" y="2084705"/>
            <a:ext cx="328619" cy="308425"/>
            <a:chOff x="5946283" y="1650903"/>
            <a:chExt cx="246464" cy="231319"/>
          </a:xfrm>
        </p:grpSpPr>
        <p:sp>
          <p:nvSpPr>
            <p:cNvPr id="2405" name="Google Shape;2405;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6" name="Google Shape;2406;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07" name="Google Shape;2407;p38"/>
          <p:cNvGrpSpPr/>
          <p:nvPr/>
        </p:nvGrpSpPr>
        <p:grpSpPr>
          <a:xfrm>
            <a:off x="-174741" y="3971252"/>
            <a:ext cx="2048045" cy="1021960"/>
            <a:chOff x="3928210" y="1337178"/>
            <a:chExt cx="913545" cy="455852"/>
          </a:xfrm>
        </p:grpSpPr>
        <p:sp>
          <p:nvSpPr>
            <p:cNvPr id="2408" name="Google Shape;2408;p38"/>
            <p:cNvSpPr/>
            <p:nvPr/>
          </p:nvSpPr>
          <p:spPr>
            <a:xfrm>
              <a:off x="3928210" y="1337178"/>
              <a:ext cx="913545" cy="455852"/>
            </a:xfrm>
            <a:custGeom>
              <a:avLst/>
              <a:gdLst/>
              <a:ahLst/>
              <a:cxnLst/>
              <a:rect l="l" t="t" r="r" b="b"/>
              <a:pathLst>
                <a:path w="30561" h="15251" extrusionOk="0">
                  <a:moveTo>
                    <a:pt x="15519" y="1"/>
                  </a:moveTo>
                  <a:cubicBezTo>
                    <a:pt x="15210" y="1"/>
                    <a:pt x="14892" y="8"/>
                    <a:pt x="14574" y="22"/>
                  </a:cubicBezTo>
                  <a:cubicBezTo>
                    <a:pt x="8213" y="300"/>
                    <a:pt x="4413" y="3690"/>
                    <a:pt x="2345" y="6482"/>
                  </a:cubicBezTo>
                  <a:cubicBezTo>
                    <a:pt x="1567" y="7534"/>
                    <a:pt x="890" y="8689"/>
                    <a:pt x="337" y="9912"/>
                  </a:cubicBezTo>
                  <a:cubicBezTo>
                    <a:pt x="1" y="10653"/>
                    <a:pt x="270" y="11528"/>
                    <a:pt x="965" y="11952"/>
                  </a:cubicBezTo>
                  <a:cubicBezTo>
                    <a:pt x="965" y="11952"/>
                    <a:pt x="1277" y="12142"/>
                    <a:pt x="1385" y="12210"/>
                  </a:cubicBezTo>
                  <a:cubicBezTo>
                    <a:pt x="1566" y="12322"/>
                    <a:pt x="1744" y="12438"/>
                    <a:pt x="1926" y="12559"/>
                  </a:cubicBezTo>
                  <a:cubicBezTo>
                    <a:pt x="2293" y="12803"/>
                    <a:pt x="2681" y="13078"/>
                    <a:pt x="3119" y="13403"/>
                  </a:cubicBezTo>
                  <a:cubicBezTo>
                    <a:pt x="3449" y="13649"/>
                    <a:pt x="3778" y="13897"/>
                    <a:pt x="4105" y="14151"/>
                  </a:cubicBezTo>
                  <a:lnTo>
                    <a:pt x="4136" y="14175"/>
                  </a:lnTo>
                  <a:cubicBezTo>
                    <a:pt x="4448" y="14418"/>
                    <a:pt x="4759" y="14661"/>
                    <a:pt x="5069" y="14906"/>
                  </a:cubicBezTo>
                  <a:cubicBezTo>
                    <a:pt x="5368" y="15140"/>
                    <a:pt x="5717" y="15250"/>
                    <a:pt x="6060" y="15250"/>
                  </a:cubicBezTo>
                  <a:cubicBezTo>
                    <a:pt x="6694" y="15250"/>
                    <a:pt x="7310" y="14877"/>
                    <a:pt x="7565" y="14224"/>
                  </a:cubicBezTo>
                  <a:cubicBezTo>
                    <a:pt x="7820" y="13568"/>
                    <a:pt x="8122" y="12954"/>
                    <a:pt x="8460" y="12404"/>
                  </a:cubicBezTo>
                  <a:cubicBezTo>
                    <a:pt x="9936" y="9994"/>
                    <a:pt x="11981" y="8824"/>
                    <a:pt x="14710" y="8824"/>
                  </a:cubicBezTo>
                  <a:cubicBezTo>
                    <a:pt x="14793" y="8824"/>
                    <a:pt x="14875" y="8825"/>
                    <a:pt x="14960" y="8828"/>
                  </a:cubicBezTo>
                  <a:cubicBezTo>
                    <a:pt x="18484" y="8917"/>
                    <a:pt x="21046" y="10494"/>
                    <a:pt x="23264" y="13939"/>
                  </a:cubicBezTo>
                  <a:cubicBezTo>
                    <a:pt x="23570" y="14416"/>
                    <a:pt x="24087" y="14678"/>
                    <a:pt x="24617" y="14678"/>
                  </a:cubicBezTo>
                  <a:cubicBezTo>
                    <a:pt x="24890" y="14678"/>
                    <a:pt x="25166" y="14608"/>
                    <a:pt x="25419" y="14463"/>
                  </a:cubicBezTo>
                  <a:cubicBezTo>
                    <a:pt x="25710" y="14295"/>
                    <a:pt x="25981" y="14126"/>
                    <a:pt x="26233" y="13968"/>
                  </a:cubicBezTo>
                  <a:cubicBezTo>
                    <a:pt x="26233" y="13968"/>
                    <a:pt x="26537" y="13771"/>
                    <a:pt x="26630" y="13709"/>
                  </a:cubicBezTo>
                  <a:cubicBezTo>
                    <a:pt x="26856" y="13564"/>
                    <a:pt x="27080" y="13416"/>
                    <a:pt x="27305" y="13263"/>
                  </a:cubicBezTo>
                  <a:lnTo>
                    <a:pt x="27331" y="13246"/>
                  </a:lnTo>
                  <a:cubicBezTo>
                    <a:pt x="27727" y="12980"/>
                    <a:pt x="28122" y="12714"/>
                    <a:pt x="28519" y="12453"/>
                  </a:cubicBezTo>
                  <a:lnTo>
                    <a:pt x="28630" y="12381"/>
                  </a:lnTo>
                  <a:cubicBezTo>
                    <a:pt x="28719" y="12323"/>
                    <a:pt x="28809" y="12262"/>
                    <a:pt x="28900" y="12206"/>
                  </a:cubicBezTo>
                  <a:cubicBezTo>
                    <a:pt x="29077" y="12095"/>
                    <a:pt x="29268" y="11984"/>
                    <a:pt x="29485" y="11867"/>
                  </a:cubicBezTo>
                  <a:cubicBezTo>
                    <a:pt x="30269" y="11447"/>
                    <a:pt x="30561" y="10470"/>
                    <a:pt x="30140" y="9686"/>
                  </a:cubicBezTo>
                  <a:cubicBezTo>
                    <a:pt x="27566" y="4894"/>
                    <a:pt x="23813" y="1"/>
                    <a:pt x="15519"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9" name="Google Shape;2409;p38"/>
            <p:cNvSpPr/>
            <p:nvPr/>
          </p:nvSpPr>
          <p:spPr>
            <a:xfrm>
              <a:off x="3982017" y="1385301"/>
              <a:ext cx="804856" cy="294566"/>
            </a:xfrm>
            <a:custGeom>
              <a:avLst/>
              <a:gdLst/>
              <a:ahLst/>
              <a:cxnLst/>
              <a:rect l="l" t="t" r="r" b="b"/>
              <a:pathLst>
                <a:path w="26925" h="9855" extrusionOk="0">
                  <a:moveTo>
                    <a:pt x="13720" y="0"/>
                  </a:moveTo>
                  <a:cubicBezTo>
                    <a:pt x="13434" y="0"/>
                    <a:pt x="13142" y="7"/>
                    <a:pt x="12844" y="20"/>
                  </a:cubicBezTo>
                  <a:cubicBezTo>
                    <a:pt x="7116" y="271"/>
                    <a:pt x="3697" y="3318"/>
                    <a:pt x="1840" y="5829"/>
                  </a:cubicBezTo>
                  <a:cubicBezTo>
                    <a:pt x="1014" y="6946"/>
                    <a:pt x="417" y="8048"/>
                    <a:pt x="0" y="8966"/>
                  </a:cubicBezTo>
                  <a:cubicBezTo>
                    <a:pt x="143" y="9055"/>
                    <a:pt x="288" y="9141"/>
                    <a:pt x="431" y="9230"/>
                  </a:cubicBezTo>
                  <a:cubicBezTo>
                    <a:pt x="754" y="9429"/>
                    <a:pt x="1067" y="9640"/>
                    <a:pt x="1381" y="9855"/>
                  </a:cubicBezTo>
                  <a:cubicBezTo>
                    <a:pt x="1765" y="8973"/>
                    <a:pt x="2342" y="7861"/>
                    <a:pt x="3175" y="6747"/>
                  </a:cubicBezTo>
                  <a:cubicBezTo>
                    <a:pt x="5573" y="3536"/>
                    <a:pt x="8849" y="1815"/>
                    <a:pt x="12914" y="1637"/>
                  </a:cubicBezTo>
                  <a:cubicBezTo>
                    <a:pt x="13182" y="1625"/>
                    <a:pt x="13444" y="1620"/>
                    <a:pt x="13701" y="1620"/>
                  </a:cubicBezTo>
                  <a:cubicBezTo>
                    <a:pt x="20608" y="1620"/>
                    <a:pt x="23463" y="5806"/>
                    <a:pt x="25543" y="9686"/>
                  </a:cubicBezTo>
                  <a:cubicBezTo>
                    <a:pt x="25774" y="9533"/>
                    <a:pt x="26009" y="9379"/>
                    <a:pt x="26244" y="9231"/>
                  </a:cubicBezTo>
                  <a:cubicBezTo>
                    <a:pt x="26466" y="9090"/>
                    <a:pt x="26693" y="8962"/>
                    <a:pt x="26925" y="8836"/>
                  </a:cubicBezTo>
                  <a:cubicBezTo>
                    <a:pt x="24718" y="4737"/>
                    <a:pt x="21470" y="0"/>
                    <a:pt x="13720"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0" name="Google Shape;2410;p38"/>
            <p:cNvSpPr/>
            <p:nvPr/>
          </p:nvSpPr>
          <p:spPr>
            <a:xfrm>
              <a:off x="4012447" y="1420690"/>
              <a:ext cx="742739" cy="279561"/>
            </a:xfrm>
            <a:custGeom>
              <a:avLst/>
              <a:gdLst/>
              <a:ahLst/>
              <a:cxnLst/>
              <a:rect l="l" t="t" r="r" b="b"/>
              <a:pathLst>
                <a:path w="24847" h="9353" extrusionOk="0">
                  <a:moveTo>
                    <a:pt x="12167" y="1"/>
                  </a:moveTo>
                  <a:cubicBezTo>
                    <a:pt x="12049" y="1"/>
                    <a:pt x="11930" y="2"/>
                    <a:pt x="11810" y="4"/>
                  </a:cubicBezTo>
                  <a:cubicBezTo>
                    <a:pt x="6428" y="113"/>
                    <a:pt x="3287" y="3043"/>
                    <a:pt x="1602" y="5481"/>
                  </a:cubicBezTo>
                  <a:cubicBezTo>
                    <a:pt x="885" y="6521"/>
                    <a:pt x="366" y="7552"/>
                    <a:pt x="0" y="8424"/>
                  </a:cubicBezTo>
                  <a:cubicBezTo>
                    <a:pt x="447" y="8720"/>
                    <a:pt x="882" y="9034"/>
                    <a:pt x="1311" y="9353"/>
                  </a:cubicBezTo>
                  <a:cubicBezTo>
                    <a:pt x="1650" y="8506"/>
                    <a:pt x="2157" y="7461"/>
                    <a:pt x="2882" y="6422"/>
                  </a:cubicBezTo>
                  <a:cubicBezTo>
                    <a:pt x="5057" y="3303"/>
                    <a:pt x="8098" y="1683"/>
                    <a:pt x="11917" y="1606"/>
                  </a:cubicBezTo>
                  <a:cubicBezTo>
                    <a:pt x="12026" y="1604"/>
                    <a:pt x="12133" y="1603"/>
                    <a:pt x="12240" y="1603"/>
                  </a:cubicBezTo>
                  <a:cubicBezTo>
                    <a:pt x="18607" y="1603"/>
                    <a:pt x="21523" y="5386"/>
                    <a:pt x="23588" y="9133"/>
                  </a:cubicBezTo>
                  <a:cubicBezTo>
                    <a:pt x="24007" y="8850"/>
                    <a:pt x="24425" y="8568"/>
                    <a:pt x="24847" y="8293"/>
                  </a:cubicBezTo>
                  <a:cubicBezTo>
                    <a:pt x="22630" y="4295"/>
                    <a:pt x="19317" y="1"/>
                    <a:pt x="1216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1" name="Google Shape;2411;p38"/>
            <p:cNvSpPr/>
            <p:nvPr/>
          </p:nvSpPr>
          <p:spPr>
            <a:xfrm>
              <a:off x="4042818" y="1458292"/>
              <a:ext cx="680891" cy="263779"/>
            </a:xfrm>
            <a:custGeom>
              <a:avLst/>
              <a:gdLst/>
              <a:ahLst/>
              <a:cxnLst/>
              <a:rect l="l" t="t" r="r" b="b"/>
              <a:pathLst>
                <a:path w="22778" h="8825" extrusionOk="0">
                  <a:moveTo>
                    <a:pt x="10698" y="1"/>
                  </a:moveTo>
                  <a:cubicBezTo>
                    <a:pt x="5717" y="1"/>
                    <a:pt x="2877" y="2795"/>
                    <a:pt x="1372" y="5150"/>
                  </a:cubicBezTo>
                  <a:cubicBezTo>
                    <a:pt x="761" y="6103"/>
                    <a:pt x="318" y="7056"/>
                    <a:pt x="0" y="7879"/>
                  </a:cubicBezTo>
                  <a:cubicBezTo>
                    <a:pt x="424" y="8188"/>
                    <a:pt x="840" y="8505"/>
                    <a:pt x="1255" y="8824"/>
                  </a:cubicBezTo>
                  <a:cubicBezTo>
                    <a:pt x="1550" y="8024"/>
                    <a:pt x="1982" y="7064"/>
                    <a:pt x="2596" y="6113"/>
                  </a:cubicBezTo>
                  <a:cubicBezTo>
                    <a:pt x="4536" y="3109"/>
                    <a:pt x="7315" y="1589"/>
                    <a:pt x="10852" y="1589"/>
                  </a:cubicBezTo>
                  <a:cubicBezTo>
                    <a:pt x="10880" y="1589"/>
                    <a:pt x="10907" y="1589"/>
                    <a:pt x="10935" y="1589"/>
                  </a:cubicBezTo>
                  <a:cubicBezTo>
                    <a:pt x="16662" y="1630"/>
                    <a:pt x="19564" y="4975"/>
                    <a:pt x="21607" y="8511"/>
                  </a:cubicBezTo>
                  <a:cubicBezTo>
                    <a:pt x="22003" y="8260"/>
                    <a:pt x="22389" y="8002"/>
                    <a:pt x="22778" y="7740"/>
                  </a:cubicBezTo>
                  <a:cubicBezTo>
                    <a:pt x="20559" y="3904"/>
                    <a:pt x="17266" y="48"/>
                    <a:pt x="10791" y="1"/>
                  </a:cubicBezTo>
                  <a:cubicBezTo>
                    <a:pt x="10760" y="1"/>
                    <a:pt x="10729" y="1"/>
                    <a:pt x="10698"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2" name="Google Shape;2412;p38"/>
            <p:cNvSpPr/>
            <p:nvPr/>
          </p:nvSpPr>
          <p:spPr>
            <a:xfrm>
              <a:off x="4073159" y="1505578"/>
              <a:ext cx="624843" cy="239269"/>
            </a:xfrm>
            <a:custGeom>
              <a:avLst/>
              <a:gdLst/>
              <a:ahLst/>
              <a:cxnLst/>
              <a:rect l="l" t="t" r="r" b="b"/>
              <a:pathLst>
                <a:path w="20903" h="8005" extrusionOk="0">
                  <a:moveTo>
                    <a:pt x="9672" y="0"/>
                  </a:moveTo>
                  <a:cubicBezTo>
                    <a:pt x="5039" y="0"/>
                    <a:pt x="2429" y="2676"/>
                    <a:pt x="1049" y="4949"/>
                  </a:cubicBezTo>
                  <a:cubicBezTo>
                    <a:pt x="611" y="5671"/>
                    <a:pt x="267" y="6394"/>
                    <a:pt x="0" y="7059"/>
                  </a:cubicBezTo>
                  <a:cubicBezTo>
                    <a:pt x="91" y="7128"/>
                    <a:pt x="182" y="7199"/>
                    <a:pt x="273" y="7268"/>
                  </a:cubicBezTo>
                  <a:cubicBezTo>
                    <a:pt x="586" y="7511"/>
                    <a:pt x="901" y="7758"/>
                    <a:pt x="1214" y="8005"/>
                  </a:cubicBezTo>
                  <a:cubicBezTo>
                    <a:pt x="1468" y="7354"/>
                    <a:pt x="1801" y="6638"/>
                    <a:pt x="2237" y="5927"/>
                  </a:cubicBezTo>
                  <a:cubicBezTo>
                    <a:pt x="4008" y="3038"/>
                    <a:pt x="6573" y="1577"/>
                    <a:pt x="9864" y="1577"/>
                  </a:cubicBezTo>
                  <a:cubicBezTo>
                    <a:pt x="9959" y="1577"/>
                    <a:pt x="10053" y="1579"/>
                    <a:pt x="10149" y="1581"/>
                  </a:cubicBezTo>
                  <a:cubicBezTo>
                    <a:pt x="15007" y="1705"/>
                    <a:pt x="17791" y="4362"/>
                    <a:pt x="19767" y="7430"/>
                  </a:cubicBezTo>
                  <a:cubicBezTo>
                    <a:pt x="20028" y="7281"/>
                    <a:pt x="20282" y="7121"/>
                    <a:pt x="20528" y="6967"/>
                  </a:cubicBezTo>
                  <a:cubicBezTo>
                    <a:pt x="20655" y="6888"/>
                    <a:pt x="20777" y="6805"/>
                    <a:pt x="20903" y="6724"/>
                  </a:cubicBezTo>
                  <a:cubicBezTo>
                    <a:pt x="18731" y="3297"/>
                    <a:pt x="15562" y="145"/>
                    <a:pt x="9987" y="4"/>
                  </a:cubicBezTo>
                  <a:cubicBezTo>
                    <a:pt x="9881" y="2"/>
                    <a:pt x="9776" y="0"/>
                    <a:pt x="9672"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13" name="Google Shape;2413;p38"/>
          <p:cNvGrpSpPr/>
          <p:nvPr/>
        </p:nvGrpSpPr>
        <p:grpSpPr>
          <a:xfrm>
            <a:off x="8349350" y="5284025"/>
            <a:ext cx="902759" cy="989260"/>
            <a:chOff x="7969377" y="2856516"/>
            <a:chExt cx="402682" cy="441266"/>
          </a:xfrm>
        </p:grpSpPr>
        <p:sp>
          <p:nvSpPr>
            <p:cNvPr id="2414" name="Google Shape;2414;p38"/>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5" name="Google Shape;2415;p38"/>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6" name="Google Shape;2416;p38"/>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7" name="Google Shape;2417;p38"/>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8" name="Google Shape;2418;p38"/>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9" name="Google Shape;2419;p38"/>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0" name="Google Shape;2420;p38"/>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1" name="Google Shape;2421;p38"/>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2" name="Google Shape;2422;p38"/>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3" name="Google Shape;2423;p38"/>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4" name="Google Shape;2424;p38"/>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25" name="Google Shape;2425;p38"/>
          <p:cNvGrpSpPr/>
          <p:nvPr/>
        </p:nvGrpSpPr>
        <p:grpSpPr>
          <a:xfrm>
            <a:off x="4372582" y="5778653"/>
            <a:ext cx="601124" cy="930224"/>
            <a:chOff x="7706772" y="521151"/>
            <a:chExt cx="268136" cy="414933"/>
          </a:xfrm>
        </p:grpSpPr>
        <p:sp>
          <p:nvSpPr>
            <p:cNvPr id="2426" name="Google Shape;2426;p38"/>
            <p:cNvSpPr/>
            <p:nvPr/>
          </p:nvSpPr>
          <p:spPr>
            <a:xfrm>
              <a:off x="7706772" y="521151"/>
              <a:ext cx="268136" cy="414933"/>
            </a:xfrm>
            <a:custGeom>
              <a:avLst/>
              <a:gdLst/>
              <a:ahLst/>
              <a:cxnLst/>
              <a:rect l="l" t="t" r="r" b="b"/>
              <a:pathLst>
                <a:path w="8970" h="13882" extrusionOk="0">
                  <a:moveTo>
                    <a:pt x="4314" y="1"/>
                  </a:moveTo>
                  <a:cubicBezTo>
                    <a:pt x="3892" y="1"/>
                    <a:pt x="3488" y="116"/>
                    <a:pt x="3138" y="331"/>
                  </a:cubicBezTo>
                  <a:cubicBezTo>
                    <a:pt x="3137" y="332"/>
                    <a:pt x="3136" y="332"/>
                    <a:pt x="3134" y="332"/>
                  </a:cubicBezTo>
                  <a:cubicBezTo>
                    <a:pt x="2530" y="396"/>
                    <a:pt x="1977" y="723"/>
                    <a:pt x="1620" y="1220"/>
                  </a:cubicBezTo>
                  <a:lnTo>
                    <a:pt x="1615" y="1226"/>
                  </a:lnTo>
                  <a:cubicBezTo>
                    <a:pt x="1407" y="1323"/>
                    <a:pt x="1215" y="1455"/>
                    <a:pt x="1051" y="1615"/>
                  </a:cubicBezTo>
                  <a:cubicBezTo>
                    <a:pt x="420" y="2231"/>
                    <a:pt x="229" y="3202"/>
                    <a:pt x="550" y="4047"/>
                  </a:cubicBezTo>
                  <a:cubicBezTo>
                    <a:pt x="516" y="4094"/>
                    <a:pt x="482" y="4142"/>
                    <a:pt x="452" y="4193"/>
                  </a:cubicBezTo>
                  <a:cubicBezTo>
                    <a:pt x="88" y="4803"/>
                    <a:pt x="1" y="5482"/>
                    <a:pt x="201" y="6104"/>
                  </a:cubicBezTo>
                  <a:cubicBezTo>
                    <a:pt x="578" y="7259"/>
                    <a:pt x="1738" y="7753"/>
                    <a:pt x="2671" y="8151"/>
                  </a:cubicBezTo>
                  <a:cubicBezTo>
                    <a:pt x="3100" y="8334"/>
                    <a:pt x="3613" y="8670"/>
                    <a:pt x="4050" y="8996"/>
                  </a:cubicBezTo>
                  <a:cubicBezTo>
                    <a:pt x="4053" y="8998"/>
                    <a:pt x="4054" y="9003"/>
                    <a:pt x="4057" y="9007"/>
                  </a:cubicBezTo>
                  <a:cubicBezTo>
                    <a:pt x="4090" y="9177"/>
                    <a:pt x="4121" y="9341"/>
                    <a:pt x="4146" y="9503"/>
                  </a:cubicBezTo>
                  <a:cubicBezTo>
                    <a:pt x="4149" y="9511"/>
                    <a:pt x="4143" y="9518"/>
                    <a:pt x="4136" y="9520"/>
                  </a:cubicBezTo>
                  <a:cubicBezTo>
                    <a:pt x="3820" y="9616"/>
                    <a:pt x="3422" y="9820"/>
                    <a:pt x="3062" y="10259"/>
                  </a:cubicBezTo>
                  <a:cubicBezTo>
                    <a:pt x="2481" y="10969"/>
                    <a:pt x="2328" y="11938"/>
                    <a:pt x="2596" y="12814"/>
                  </a:cubicBezTo>
                  <a:lnTo>
                    <a:pt x="2656" y="13012"/>
                  </a:lnTo>
                  <a:cubicBezTo>
                    <a:pt x="2814" y="13531"/>
                    <a:pt x="3293" y="13882"/>
                    <a:pt x="3832" y="13882"/>
                  </a:cubicBezTo>
                  <a:cubicBezTo>
                    <a:pt x="3843" y="13882"/>
                    <a:pt x="3853" y="13882"/>
                    <a:pt x="3864" y="13881"/>
                  </a:cubicBezTo>
                  <a:lnTo>
                    <a:pt x="7417" y="13787"/>
                  </a:lnTo>
                  <a:cubicBezTo>
                    <a:pt x="7866" y="13774"/>
                    <a:pt x="8273" y="13517"/>
                    <a:pt x="8478" y="13116"/>
                  </a:cubicBezTo>
                  <a:lnTo>
                    <a:pt x="8581" y="12914"/>
                  </a:lnTo>
                  <a:cubicBezTo>
                    <a:pt x="8969" y="12152"/>
                    <a:pt x="8719" y="11425"/>
                    <a:pt x="8639" y="11190"/>
                  </a:cubicBezTo>
                  <a:cubicBezTo>
                    <a:pt x="8420" y="10553"/>
                    <a:pt x="8072" y="10097"/>
                    <a:pt x="7602" y="9833"/>
                  </a:cubicBezTo>
                  <a:cubicBezTo>
                    <a:pt x="7596" y="9830"/>
                    <a:pt x="7595" y="9826"/>
                    <a:pt x="7593" y="9820"/>
                  </a:cubicBezTo>
                  <a:cubicBezTo>
                    <a:pt x="7539" y="9362"/>
                    <a:pt x="7465" y="8885"/>
                    <a:pt x="7369" y="8392"/>
                  </a:cubicBezTo>
                  <a:lnTo>
                    <a:pt x="7369" y="8389"/>
                  </a:lnTo>
                  <a:cubicBezTo>
                    <a:pt x="7394" y="7956"/>
                    <a:pt x="7503" y="6944"/>
                    <a:pt x="7757" y="6265"/>
                  </a:cubicBezTo>
                  <a:cubicBezTo>
                    <a:pt x="8111" y="5314"/>
                    <a:pt x="8554" y="4132"/>
                    <a:pt x="7977" y="3064"/>
                  </a:cubicBezTo>
                  <a:cubicBezTo>
                    <a:pt x="7719" y="2588"/>
                    <a:pt x="7298" y="2229"/>
                    <a:pt x="6766" y="2032"/>
                  </a:cubicBezTo>
                  <a:cubicBezTo>
                    <a:pt x="6762" y="2030"/>
                    <a:pt x="6758" y="2026"/>
                    <a:pt x="6758" y="2022"/>
                  </a:cubicBezTo>
                  <a:cubicBezTo>
                    <a:pt x="6714" y="1857"/>
                    <a:pt x="6656" y="1694"/>
                    <a:pt x="6581" y="1538"/>
                  </a:cubicBezTo>
                  <a:cubicBezTo>
                    <a:pt x="6319" y="968"/>
                    <a:pt x="5908" y="527"/>
                    <a:pt x="5388" y="260"/>
                  </a:cubicBezTo>
                  <a:cubicBezTo>
                    <a:pt x="5057" y="91"/>
                    <a:pt x="4687" y="1"/>
                    <a:pt x="4314"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7" name="Google Shape;2427;p38"/>
            <p:cNvSpPr/>
            <p:nvPr/>
          </p:nvSpPr>
          <p:spPr>
            <a:xfrm>
              <a:off x="7829092" y="632102"/>
              <a:ext cx="60861" cy="235204"/>
            </a:xfrm>
            <a:custGeom>
              <a:avLst/>
              <a:gdLst/>
              <a:ahLst/>
              <a:cxnLst/>
              <a:rect l="l" t="t" r="r" b="b"/>
              <a:pathLst>
                <a:path w="2036" h="7869" extrusionOk="0">
                  <a:moveTo>
                    <a:pt x="88" y="0"/>
                  </a:moveTo>
                  <a:cubicBezTo>
                    <a:pt x="77" y="0"/>
                    <a:pt x="67" y="2"/>
                    <a:pt x="57" y="7"/>
                  </a:cubicBezTo>
                  <a:cubicBezTo>
                    <a:pt x="18" y="25"/>
                    <a:pt x="1" y="69"/>
                    <a:pt x="18" y="108"/>
                  </a:cubicBezTo>
                  <a:cubicBezTo>
                    <a:pt x="36" y="151"/>
                    <a:pt x="1882" y="4317"/>
                    <a:pt x="1836" y="7791"/>
                  </a:cubicBezTo>
                  <a:cubicBezTo>
                    <a:pt x="1833" y="7833"/>
                    <a:pt x="1867" y="7869"/>
                    <a:pt x="1909" y="7869"/>
                  </a:cubicBezTo>
                  <a:lnTo>
                    <a:pt x="1917" y="7869"/>
                  </a:lnTo>
                  <a:cubicBezTo>
                    <a:pt x="1956" y="7866"/>
                    <a:pt x="1985" y="7833"/>
                    <a:pt x="1988" y="7794"/>
                  </a:cubicBezTo>
                  <a:cubicBezTo>
                    <a:pt x="2036" y="4283"/>
                    <a:pt x="177" y="88"/>
                    <a:pt x="157" y="46"/>
                  </a:cubicBezTo>
                  <a:cubicBezTo>
                    <a:pt x="144" y="17"/>
                    <a:pt x="116" y="0"/>
                    <a:pt x="88"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8" name="Google Shape;2428;p38"/>
            <p:cNvSpPr/>
            <p:nvPr/>
          </p:nvSpPr>
          <p:spPr>
            <a:xfrm>
              <a:off x="7747395" y="666566"/>
              <a:ext cx="127551" cy="99623"/>
            </a:xfrm>
            <a:custGeom>
              <a:avLst/>
              <a:gdLst/>
              <a:ahLst/>
              <a:cxnLst/>
              <a:rect l="l" t="t" r="r" b="b"/>
              <a:pathLst>
                <a:path w="4267" h="3333" extrusionOk="0">
                  <a:moveTo>
                    <a:pt x="777" y="1"/>
                  </a:moveTo>
                  <a:cubicBezTo>
                    <a:pt x="644" y="1"/>
                    <a:pt x="540" y="49"/>
                    <a:pt x="477" y="155"/>
                  </a:cubicBezTo>
                  <a:cubicBezTo>
                    <a:pt x="1" y="948"/>
                    <a:pt x="900" y="1359"/>
                    <a:pt x="1945" y="1804"/>
                  </a:cubicBezTo>
                  <a:cubicBezTo>
                    <a:pt x="3079" y="2288"/>
                    <a:pt x="4266" y="3332"/>
                    <a:pt x="4266" y="3332"/>
                  </a:cubicBezTo>
                  <a:cubicBezTo>
                    <a:pt x="3759" y="2020"/>
                    <a:pt x="1643" y="1"/>
                    <a:pt x="777"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9" name="Google Shape;2429;p38"/>
            <p:cNvSpPr/>
            <p:nvPr/>
          </p:nvSpPr>
          <p:spPr>
            <a:xfrm>
              <a:off x="7858685" y="625467"/>
              <a:ext cx="56437" cy="147836"/>
            </a:xfrm>
            <a:custGeom>
              <a:avLst/>
              <a:gdLst/>
              <a:ahLst/>
              <a:cxnLst/>
              <a:rect l="l" t="t" r="r" b="b"/>
              <a:pathLst>
                <a:path w="1888" h="4946" extrusionOk="0">
                  <a:moveTo>
                    <a:pt x="913" y="0"/>
                  </a:moveTo>
                  <a:cubicBezTo>
                    <a:pt x="78" y="0"/>
                    <a:pt x="0" y="3517"/>
                    <a:pt x="673" y="4946"/>
                  </a:cubicBezTo>
                  <a:cubicBezTo>
                    <a:pt x="673" y="4946"/>
                    <a:pt x="735" y="3366"/>
                    <a:pt x="1167" y="2210"/>
                  </a:cubicBezTo>
                  <a:cubicBezTo>
                    <a:pt x="1565" y="1149"/>
                    <a:pt x="1887" y="213"/>
                    <a:pt x="984" y="8"/>
                  </a:cubicBezTo>
                  <a:cubicBezTo>
                    <a:pt x="960" y="3"/>
                    <a:pt x="936" y="0"/>
                    <a:pt x="913"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30" name="Google Shape;2430;p38"/>
            <p:cNvSpPr/>
            <p:nvPr/>
          </p:nvSpPr>
          <p:spPr>
            <a:xfrm>
              <a:off x="7765391" y="569304"/>
              <a:ext cx="99841" cy="84230"/>
            </a:xfrm>
            <a:custGeom>
              <a:avLst/>
              <a:gdLst/>
              <a:ahLst/>
              <a:cxnLst/>
              <a:rect l="l" t="t" r="r" b="b"/>
              <a:pathLst>
                <a:path w="3340" h="2818" extrusionOk="0">
                  <a:moveTo>
                    <a:pt x="2353" y="0"/>
                  </a:moveTo>
                  <a:cubicBezTo>
                    <a:pt x="2233" y="0"/>
                    <a:pt x="2116" y="30"/>
                    <a:pt x="2016" y="95"/>
                  </a:cubicBezTo>
                  <a:cubicBezTo>
                    <a:pt x="1861" y="195"/>
                    <a:pt x="1766" y="387"/>
                    <a:pt x="1780" y="568"/>
                  </a:cubicBezTo>
                  <a:lnTo>
                    <a:pt x="1780" y="568"/>
                  </a:lnTo>
                  <a:cubicBezTo>
                    <a:pt x="1713" y="432"/>
                    <a:pt x="1568" y="332"/>
                    <a:pt x="1415" y="322"/>
                  </a:cubicBezTo>
                  <a:cubicBezTo>
                    <a:pt x="1407" y="322"/>
                    <a:pt x="1398" y="321"/>
                    <a:pt x="1390" y="321"/>
                  </a:cubicBezTo>
                  <a:cubicBezTo>
                    <a:pt x="1194" y="321"/>
                    <a:pt x="1006" y="452"/>
                    <a:pt x="921" y="630"/>
                  </a:cubicBezTo>
                  <a:cubicBezTo>
                    <a:pt x="833" y="815"/>
                    <a:pt x="849" y="1042"/>
                    <a:pt x="940" y="1225"/>
                  </a:cubicBezTo>
                  <a:cubicBezTo>
                    <a:pt x="866" y="1089"/>
                    <a:pt x="716" y="1023"/>
                    <a:pt x="561" y="1023"/>
                  </a:cubicBezTo>
                  <a:cubicBezTo>
                    <a:pt x="435" y="1023"/>
                    <a:pt x="307" y="1067"/>
                    <a:pt x="216" y="1155"/>
                  </a:cubicBezTo>
                  <a:cubicBezTo>
                    <a:pt x="16" y="1351"/>
                    <a:pt x="0" y="1687"/>
                    <a:pt x="127" y="1937"/>
                  </a:cubicBezTo>
                  <a:cubicBezTo>
                    <a:pt x="254" y="2188"/>
                    <a:pt x="626" y="2542"/>
                    <a:pt x="882" y="2657"/>
                  </a:cubicBezTo>
                  <a:cubicBezTo>
                    <a:pt x="1123" y="2764"/>
                    <a:pt x="1380" y="2818"/>
                    <a:pt x="1635" y="2818"/>
                  </a:cubicBezTo>
                  <a:cubicBezTo>
                    <a:pt x="2268" y="2818"/>
                    <a:pt x="2883" y="2487"/>
                    <a:pt x="3172" y="1825"/>
                  </a:cubicBezTo>
                  <a:cubicBezTo>
                    <a:pt x="3340" y="1440"/>
                    <a:pt x="3336" y="983"/>
                    <a:pt x="3159" y="600"/>
                  </a:cubicBezTo>
                  <a:cubicBezTo>
                    <a:pt x="3060" y="386"/>
                    <a:pt x="2904" y="191"/>
                    <a:pt x="2693" y="82"/>
                  </a:cubicBezTo>
                  <a:cubicBezTo>
                    <a:pt x="2588" y="29"/>
                    <a:pt x="2470" y="0"/>
                    <a:pt x="2353"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31" name="Google Shape;2431;p38"/>
            <p:cNvSpPr/>
            <p:nvPr/>
          </p:nvSpPr>
          <p:spPr>
            <a:xfrm>
              <a:off x="7826431" y="846832"/>
              <a:ext cx="96194" cy="40800"/>
            </a:xfrm>
            <a:custGeom>
              <a:avLst/>
              <a:gdLst/>
              <a:ahLst/>
              <a:cxnLst/>
              <a:rect l="l" t="t" r="r" b="b"/>
              <a:pathLst>
                <a:path w="3218" h="1365" extrusionOk="0">
                  <a:moveTo>
                    <a:pt x="1491" y="0"/>
                  </a:moveTo>
                  <a:cubicBezTo>
                    <a:pt x="1375" y="0"/>
                    <a:pt x="1256" y="65"/>
                    <a:pt x="1181" y="160"/>
                  </a:cubicBezTo>
                  <a:cubicBezTo>
                    <a:pt x="1079" y="289"/>
                    <a:pt x="1042" y="459"/>
                    <a:pt x="1008" y="621"/>
                  </a:cubicBezTo>
                  <a:cubicBezTo>
                    <a:pt x="938" y="527"/>
                    <a:pt x="976" y="387"/>
                    <a:pt x="924" y="280"/>
                  </a:cubicBezTo>
                  <a:cubicBezTo>
                    <a:pt x="881" y="195"/>
                    <a:pt x="784" y="149"/>
                    <a:pt x="688" y="149"/>
                  </a:cubicBezTo>
                  <a:cubicBezTo>
                    <a:pt x="670" y="149"/>
                    <a:pt x="652" y="151"/>
                    <a:pt x="634" y="154"/>
                  </a:cubicBezTo>
                  <a:cubicBezTo>
                    <a:pt x="523" y="174"/>
                    <a:pt x="428" y="246"/>
                    <a:pt x="351" y="329"/>
                  </a:cubicBezTo>
                  <a:cubicBezTo>
                    <a:pt x="97" y="600"/>
                    <a:pt x="1" y="1009"/>
                    <a:pt x="108" y="1365"/>
                  </a:cubicBezTo>
                  <a:lnTo>
                    <a:pt x="3143" y="1287"/>
                  </a:lnTo>
                  <a:cubicBezTo>
                    <a:pt x="3217" y="1142"/>
                    <a:pt x="3167" y="967"/>
                    <a:pt x="3113" y="814"/>
                  </a:cubicBezTo>
                  <a:cubicBezTo>
                    <a:pt x="3042" y="607"/>
                    <a:pt x="2945" y="374"/>
                    <a:pt x="2738" y="308"/>
                  </a:cubicBezTo>
                  <a:cubicBezTo>
                    <a:pt x="2702" y="296"/>
                    <a:pt x="2666" y="291"/>
                    <a:pt x="2630" y="291"/>
                  </a:cubicBezTo>
                  <a:cubicBezTo>
                    <a:pt x="2497" y="291"/>
                    <a:pt x="2363" y="362"/>
                    <a:pt x="2272" y="462"/>
                  </a:cubicBezTo>
                  <a:cubicBezTo>
                    <a:pt x="2155" y="589"/>
                    <a:pt x="2091" y="755"/>
                    <a:pt x="2040" y="920"/>
                  </a:cubicBezTo>
                  <a:cubicBezTo>
                    <a:pt x="2019" y="649"/>
                    <a:pt x="1922" y="387"/>
                    <a:pt x="1762" y="168"/>
                  </a:cubicBezTo>
                  <a:cubicBezTo>
                    <a:pt x="1723" y="116"/>
                    <a:pt x="1679" y="64"/>
                    <a:pt x="1622" y="32"/>
                  </a:cubicBezTo>
                  <a:cubicBezTo>
                    <a:pt x="1581" y="10"/>
                    <a:pt x="1536" y="0"/>
                    <a:pt x="149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29" name="Google Shape;2529;p38"/>
          <p:cNvGrpSpPr/>
          <p:nvPr/>
        </p:nvGrpSpPr>
        <p:grpSpPr>
          <a:xfrm>
            <a:off x="10603611" y="1687772"/>
            <a:ext cx="328619" cy="308425"/>
            <a:chOff x="5946283" y="1650903"/>
            <a:chExt cx="246464" cy="231319"/>
          </a:xfrm>
        </p:grpSpPr>
        <p:sp>
          <p:nvSpPr>
            <p:cNvPr id="2530" name="Google Shape;2530;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31" name="Google Shape;2531;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32" name="Google Shape;2532;p38"/>
          <p:cNvGrpSpPr/>
          <p:nvPr/>
        </p:nvGrpSpPr>
        <p:grpSpPr>
          <a:xfrm>
            <a:off x="684977" y="2555405"/>
            <a:ext cx="328619" cy="308425"/>
            <a:chOff x="5946283" y="1650903"/>
            <a:chExt cx="246464" cy="231319"/>
          </a:xfrm>
        </p:grpSpPr>
        <p:sp>
          <p:nvSpPr>
            <p:cNvPr id="2533" name="Google Shape;2533;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34" name="Google Shape;2534;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35" name="Google Shape;2535;p38"/>
          <p:cNvGrpSpPr/>
          <p:nvPr/>
        </p:nvGrpSpPr>
        <p:grpSpPr>
          <a:xfrm>
            <a:off x="11232011" y="1123489"/>
            <a:ext cx="328619" cy="308425"/>
            <a:chOff x="5946283" y="1650903"/>
            <a:chExt cx="246464" cy="231319"/>
          </a:xfrm>
        </p:grpSpPr>
        <p:sp>
          <p:nvSpPr>
            <p:cNvPr id="2536" name="Google Shape;2536;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37" name="Google Shape;2537;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38" name="Google Shape;2538;p38"/>
          <p:cNvGrpSpPr/>
          <p:nvPr/>
        </p:nvGrpSpPr>
        <p:grpSpPr>
          <a:xfrm>
            <a:off x="10862314" y="2338544"/>
            <a:ext cx="972409" cy="846793"/>
            <a:chOff x="5133595" y="1523392"/>
            <a:chExt cx="473946" cy="412721"/>
          </a:xfrm>
        </p:grpSpPr>
        <p:sp>
          <p:nvSpPr>
            <p:cNvPr id="2539" name="Google Shape;2539;p38"/>
            <p:cNvSpPr/>
            <p:nvPr/>
          </p:nvSpPr>
          <p:spPr>
            <a:xfrm>
              <a:off x="5133595" y="1523392"/>
              <a:ext cx="473946" cy="412721"/>
            </a:xfrm>
            <a:custGeom>
              <a:avLst/>
              <a:gdLst/>
              <a:ahLst/>
              <a:cxnLst/>
              <a:rect l="l" t="t" r="r" b="b"/>
              <a:pathLst>
                <a:path w="15855" h="13808" extrusionOk="0">
                  <a:moveTo>
                    <a:pt x="3218" y="1"/>
                  </a:moveTo>
                  <a:cubicBezTo>
                    <a:pt x="2663" y="1"/>
                    <a:pt x="2103" y="48"/>
                    <a:pt x="1542" y="147"/>
                  </a:cubicBezTo>
                  <a:cubicBezTo>
                    <a:pt x="1279" y="193"/>
                    <a:pt x="1008" y="252"/>
                    <a:pt x="794" y="410"/>
                  </a:cubicBezTo>
                  <a:cubicBezTo>
                    <a:pt x="0" y="986"/>
                    <a:pt x="283" y="2570"/>
                    <a:pt x="438" y="3386"/>
                  </a:cubicBezTo>
                  <a:cubicBezTo>
                    <a:pt x="671" y="4610"/>
                    <a:pt x="1200" y="5771"/>
                    <a:pt x="1928" y="6778"/>
                  </a:cubicBezTo>
                  <a:cubicBezTo>
                    <a:pt x="2390" y="7416"/>
                    <a:pt x="2946" y="7999"/>
                    <a:pt x="3526" y="8532"/>
                  </a:cubicBezTo>
                  <a:cubicBezTo>
                    <a:pt x="3856" y="8836"/>
                    <a:pt x="4202" y="9124"/>
                    <a:pt x="4559" y="9397"/>
                  </a:cubicBezTo>
                  <a:cubicBezTo>
                    <a:pt x="4737" y="9533"/>
                    <a:pt x="5577" y="9962"/>
                    <a:pt x="5622" y="10148"/>
                  </a:cubicBezTo>
                  <a:cubicBezTo>
                    <a:pt x="5859" y="11125"/>
                    <a:pt x="6355" y="12716"/>
                    <a:pt x="7165" y="13331"/>
                  </a:cubicBezTo>
                  <a:cubicBezTo>
                    <a:pt x="7597" y="13660"/>
                    <a:pt x="8154" y="13807"/>
                    <a:pt x="8975" y="13807"/>
                  </a:cubicBezTo>
                  <a:cubicBezTo>
                    <a:pt x="8984" y="13807"/>
                    <a:pt x="8993" y="13807"/>
                    <a:pt x="9003" y="13807"/>
                  </a:cubicBezTo>
                  <a:cubicBezTo>
                    <a:pt x="9811" y="13807"/>
                    <a:pt x="12342" y="13683"/>
                    <a:pt x="13028" y="12270"/>
                  </a:cubicBezTo>
                  <a:cubicBezTo>
                    <a:pt x="13137" y="12044"/>
                    <a:pt x="13195" y="11805"/>
                    <a:pt x="13205" y="11566"/>
                  </a:cubicBezTo>
                  <a:cubicBezTo>
                    <a:pt x="13535" y="11430"/>
                    <a:pt x="13820" y="11208"/>
                    <a:pt x="14026" y="10915"/>
                  </a:cubicBezTo>
                  <a:cubicBezTo>
                    <a:pt x="14173" y="10707"/>
                    <a:pt x="14306" y="10435"/>
                    <a:pt x="14357" y="10098"/>
                  </a:cubicBezTo>
                  <a:cubicBezTo>
                    <a:pt x="14875" y="9913"/>
                    <a:pt x="15295" y="9482"/>
                    <a:pt x="15491" y="8899"/>
                  </a:cubicBezTo>
                  <a:cubicBezTo>
                    <a:pt x="15854" y="7817"/>
                    <a:pt x="15565" y="4718"/>
                    <a:pt x="14385" y="3823"/>
                  </a:cubicBezTo>
                  <a:cubicBezTo>
                    <a:pt x="14132" y="3633"/>
                    <a:pt x="13542" y="3187"/>
                    <a:pt x="11247" y="3187"/>
                  </a:cubicBezTo>
                  <a:lnTo>
                    <a:pt x="11082" y="3187"/>
                  </a:lnTo>
                  <a:cubicBezTo>
                    <a:pt x="8880" y="1283"/>
                    <a:pt x="6116" y="1"/>
                    <a:pt x="3218"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0" name="Google Shape;2540;p38"/>
            <p:cNvSpPr/>
            <p:nvPr/>
          </p:nvSpPr>
          <p:spPr>
            <a:xfrm>
              <a:off x="5429023" y="1736897"/>
              <a:ext cx="95686" cy="107096"/>
            </a:xfrm>
            <a:custGeom>
              <a:avLst/>
              <a:gdLst/>
              <a:ahLst/>
              <a:cxnLst/>
              <a:rect l="l" t="t" r="r" b="b"/>
              <a:pathLst>
                <a:path w="3201" h="3583" extrusionOk="0">
                  <a:moveTo>
                    <a:pt x="2133" y="0"/>
                  </a:moveTo>
                  <a:cubicBezTo>
                    <a:pt x="2122" y="0"/>
                    <a:pt x="2112" y="3"/>
                    <a:pt x="2105" y="10"/>
                  </a:cubicBezTo>
                  <a:cubicBezTo>
                    <a:pt x="1975" y="130"/>
                    <a:pt x="1" y="2980"/>
                    <a:pt x="1" y="2980"/>
                  </a:cubicBezTo>
                  <a:cubicBezTo>
                    <a:pt x="1" y="2980"/>
                    <a:pt x="754" y="3583"/>
                    <a:pt x="1186" y="3583"/>
                  </a:cubicBezTo>
                  <a:cubicBezTo>
                    <a:pt x="1269" y="3583"/>
                    <a:pt x="1339" y="3561"/>
                    <a:pt x="1391" y="3509"/>
                  </a:cubicBezTo>
                  <a:cubicBezTo>
                    <a:pt x="1714" y="3183"/>
                    <a:pt x="3200" y="1368"/>
                    <a:pt x="3120" y="1132"/>
                  </a:cubicBezTo>
                  <a:cubicBezTo>
                    <a:pt x="3043" y="907"/>
                    <a:pt x="2322" y="0"/>
                    <a:pt x="2133"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1" name="Google Shape;2541;p38"/>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rgbClr val="6DA2FB"/>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2" name="Google Shape;2542;p38"/>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rgbClr val="6DA2FB"/>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3" name="Google Shape;2543;p38"/>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4" name="Google Shape;2544;p38"/>
            <p:cNvSpPr/>
            <p:nvPr/>
          </p:nvSpPr>
          <p:spPr>
            <a:xfrm>
              <a:off x="5352080" y="1816912"/>
              <a:ext cx="42119" cy="57150"/>
            </a:xfrm>
            <a:custGeom>
              <a:avLst/>
              <a:gdLst/>
              <a:ahLst/>
              <a:cxnLst/>
              <a:rect l="l" t="t" r="r" b="b"/>
              <a:pathLst>
                <a:path w="1409" h="1912" extrusionOk="0">
                  <a:moveTo>
                    <a:pt x="295" y="0"/>
                  </a:moveTo>
                  <a:cubicBezTo>
                    <a:pt x="288" y="0"/>
                    <a:pt x="281" y="1"/>
                    <a:pt x="275" y="2"/>
                  </a:cubicBezTo>
                  <a:cubicBezTo>
                    <a:pt x="1" y="68"/>
                    <a:pt x="669" y="1912"/>
                    <a:pt x="1021" y="1912"/>
                  </a:cubicBezTo>
                  <a:cubicBezTo>
                    <a:pt x="1047" y="1912"/>
                    <a:pt x="1072" y="1902"/>
                    <a:pt x="1094" y="1880"/>
                  </a:cubicBezTo>
                  <a:cubicBezTo>
                    <a:pt x="1409" y="1569"/>
                    <a:pt x="605" y="0"/>
                    <a:pt x="295" y="0"/>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5" name="Google Shape;2545;p38"/>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6" name="Google Shape;2546;p38"/>
            <p:cNvSpPr/>
            <p:nvPr/>
          </p:nvSpPr>
          <p:spPr>
            <a:xfrm>
              <a:off x="5183307" y="1571157"/>
              <a:ext cx="325440" cy="267874"/>
            </a:xfrm>
            <a:custGeom>
              <a:avLst/>
              <a:gdLst/>
              <a:ahLst/>
              <a:cxnLst/>
              <a:rect l="l" t="t" r="r" b="b"/>
              <a:pathLst>
                <a:path w="10887" h="8962" extrusionOk="0">
                  <a:moveTo>
                    <a:pt x="1567" y="0"/>
                  </a:moveTo>
                  <a:cubicBezTo>
                    <a:pt x="743" y="0"/>
                    <a:pt x="254" y="132"/>
                    <a:pt x="254" y="132"/>
                  </a:cubicBezTo>
                  <a:cubicBezTo>
                    <a:pt x="0" y="5949"/>
                    <a:pt x="8233" y="8961"/>
                    <a:pt x="8233" y="8961"/>
                  </a:cubicBezTo>
                  <a:lnTo>
                    <a:pt x="10887" y="5541"/>
                  </a:lnTo>
                  <a:cubicBezTo>
                    <a:pt x="7256" y="722"/>
                    <a:pt x="3495" y="0"/>
                    <a:pt x="1567"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7" name="Google Shape;2547;p38"/>
            <p:cNvSpPr/>
            <p:nvPr/>
          </p:nvSpPr>
          <p:spPr>
            <a:xfrm>
              <a:off x="5270832" y="1621910"/>
              <a:ext cx="155830" cy="125897"/>
            </a:xfrm>
            <a:custGeom>
              <a:avLst/>
              <a:gdLst/>
              <a:ahLst/>
              <a:cxnLst/>
              <a:rect l="l" t="t" r="r" b="b"/>
              <a:pathLst>
                <a:path w="5213" h="4212" extrusionOk="0">
                  <a:moveTo>
                    <a:pt x="2019" y="0"/>
                  </a:moveTo>
                  <a:cubicBezTo>
                    <a:pt x="1475" y="0"/>
                    <a:pt x="877" y="205"/>
                    <a:pt x="410" y="852"/>
                  </a:cubicBezTo>
                  <a:cubicBezTo>
                    <a:pt x="63" y="1333"/>
                    <a:pt x="1" y="1825"/>
                    <a:pt x="56" y="2242"/>
                  </a:cubicBezTo>
                  <a:cubicBezTo>
                    <a:pt x="146" y="2937"/>
                    <a:pt x="581" y="3531"/>
                    <a:pt x="1181" y="3890"/>
                  </a:cubicBezTo>
                  <a:cubicBezTo>
                    <a:pt x="1484" y="4070"/>
                    <a:pt x="1883" y="4212"/>
                    <a:pt x="2312" y="4212"/>
                  </a:cubicBezTo>
                  <a:cubicBezTo>
                    <a:pt x="2797" y="4212"/>
                    <a:pt x="3320" y="4030"/>
                    <a:pt x="3782" y="3517"/>
                  </a:cubicBezTo>
                  <a:cubicBezTo>
                    <a:pt x="5212" y="1932"/>
                    <a:pt x="3774" y="659"/>
                    <a:pt x="3215" y="323"/>
                  </a:cubicBezTo>
                  <a:cubicBezTo>
                    <a:pt x="2950" y="165"/>
                    <a:pt x="2506" y="0"/>
                    <a:pt x="2019"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8" name="Google Shape;2548;p38"/>
            <p:cNvSpPr/>
            <p:nvPr/>
          </p:nvSpPr>
          <p:spPr>
            <a:xfrm>
              <a:off x="5266946" y="1632909"/>
              <a:ext cx="132543" cy="102044"/>
            </a:xfrm>
            <a:custGeom>
              <a:avLst/>
              <a:gdLst/>
              <a:ahLst/>
              <a:cxnLst/>
              <a:rect l="l" t="t" r="r" b="b"/>
              <a:pathLst>
                <a:path w="4434" h="3414" extrusionOk="0">
                  <a:moveTo>
                    <a:pt x="2196" y="0"/>
                  </a:moveTo>
                  <a:cubicBezTo>
                    <a:pt x="1724" y="0"/>
                    <a:pt x="1244" y="241"/>
                    <a:pt x="878" y="834"/>
                  </a:cubicBezTo>
                  <a:cubicBezTo>
                    <a:pt x="0" y="2253"/>
                    <a:pt x="1243" y="3414"/>
                    <a:pt x="2409" y="3414"/>
                  </a:cubicBezTo>
                  <a:cubicBezTo>
                    <a:pt x="2914" y="3414"/>
                    <a:pt x="3404" y="3196"/>
                    <a:pt x="3701" y="2686"/>
                  </a:cubicBezTo>
                  <a:cubicBezTo>
                    <a:pt x="4434" y="1426"/>
                    <a:pt x="3342" y="0"/>
                    <a:pt x="2196"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9" name="Google Shape;2549;p38"/>
            <p:cNvSpPr/>
            <p:nvPr/>
          </p:nvSpPr>
          <p:spPr>
            <a:xfrm>
              <a:off x="5296868" y="1636108"/>
              <a:ext cx="30371" cy="97561"/>
            </a:xfrm>
            <a:custGeom>
              <a:avLst/>
              <a:gdLst/>
              <a:ahLst/>
              <a:cxnLst/>
              <a:rect l="l" t="t" r="r" b="b"/>
              <a:pathLst>
                <a:path w="1016" h="3264" extrusionOk="0">
                  <a:moveTo>
                    <a:pt x="673" y="0"/>
                  </a:moveTo>
                  <a:cubicBezTo>
                    <a:pt x="433" y="100"/>
                    <a:pt x="203" y="277"/>
                    <a:pt x="1" y="547"/>
                  </a:cubicBezTo>
                  <a:lnTo>
                    <a:pt x="235" y="2905"/>
                  </a:lnTo>
                  <a:cubicBezTo>
                    <a:pt x="464" y="3079"/>
                    <a:pt x="733" y="3203"/>
                    <a:pt x="1016" y="3264"/>
                  </a:cubicBezTo>
                  <a:lnTo>
                    <a:pt x="673" y="0"/>
                  </a:ln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0" name="Google Shape;2550;p38"/>
            <p:cNvSpPr/>
            <p:nvPr/>
          </p:nvSpPr>
          <p:spPr>
            <a:xfrm>
              <a:off x="5325117" y="1632969"/>
              <a:ext cx="26724" cy="101955"/>
            </a:xfrm>
            <a:custGeom>
              <a:avLst/>
              <a:gdLst/>
              <a:ahLst/>
              <a:cxnLst/>
              <a:rect l="l" t="t" r="r" b="b"/>
              <a:pathLst>
                <a:path w="894" h="3411" extrusionOk="0">
                  <a:moveTo>
                    <a:pt x="246" y="0"/>
                  </a:moveTo>
                  <a:cubicBezTo>
                    <a:pt x="164" y="0"/>
                    <a:pt x="82" y="8"/>
                    <a:pt x="0" y="23"/>
                  </a:cubicBezTo>
                  <a:lnTo>
                    <a:pt x="477" y="3411"/>
                  </a:lnTo>
                  <a:cubicBezTo>
                    <a:pt x="618" y="3410"/>
                    <a:pt x="759" y="3393"/>
                    <a:pt x="894" y="3355"/>
                  </a:cubicBezTo>
                  <a:lnTo>
                    <a:pt x="457" y="16"/>
                  </a:lnTo>
                  <a:cubicBezTo>
                    <a:pt x="388" y="6"/>
                    <a:pt x="317" y="0"/>
                    <a:pt x="246" y="0"/>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1" name="Google Shape;2551;p38"/>
            <p:cNvSpPr/>
            <p:nvPr/>
          </p:nvSpPr>
          <p:spPr>
            <a:xfrm>
              <a:off x="5188203" y="1570493"/>
              <a:ext cx="124353" cy="125269"/>
            </a:xfrm>
            <a:custGeom>
              <a:avLst/>
              <a:gdLst/>
              <a:ahLst/>
              <a:cxnLst/>
              <a:rect l="l" t="t" r="r" b="b"/>
              <a:pathLst>
                <a:path w="4160" h="4191" extrusionOk="0">
                  <a:moveTo>
                    <a:pt x="1380" y="0"/>
                  </a:moveTo>
                  <a:cubicBezTo>
                    <a:pt x="556" y="0"/>
                    <a:pt x="68" y="132"/>
                    <a:pt x="68" y="132"/>
                  </a:cubicBezTo>
                  <a:cubicBezTo>
                    <a:pt x="0" y="1686"/>
                    <a:pt x="540" y="3041"/>
                    <a:pt x="1364" y="4190"/>
                  </a:cubicBezTo>
                  <a:cubicBezTo>
                    <a:pt x="2259" y="3212"/>
                    <a:pt x="3427" y="1812"/>
                    <a:pt x="4160" y="464"/>
                  </a:cubicBezTo>
                  <a:cubicBezTo>
                    <a:pt x="3049" y="99"/>
                    <a:pt x="2090" y="0"/>
                    <a:pt x="1380"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2" name="Google Shape;2552;p38"/>
            <p:cNvSpPr/>
            <p:nvPr/>
          </p:nvSpPr>
          <p:spPr>
            <a:xfrm>
              <a:off x="5371898" y="1722699"/>
              <a:ext cx="155023" cy="103061"/>
            </a:xfrm>
            <a:custGeom>
              <a:avLst/>
              <a:gdLst/>
              <a:ahLst/>
              <a:cxnLst/>
              <a:rect l="l" t="t" r="r" b="b"/>
              <a:pathLst>
                <a:path w="5186" h="3448" extrusionOk="0">
                  <a:moveTo>
                    <a:pt x="1501" y="0"/>
                  </a:moveTo>
                  <a:cubicBezTo>
                    <a:pt x="1291" y="0"/>
                    <a:pt x="1107" y="68"/>
                    <a:pt x="964" y="223"/>
                  </a:cubicBezTo>
                  <a:cubicBezTo>
                    <a:pt x="0" y="1268"/>
                    <a:pt x="3268" y="3447"/>
                    <a:pt x="4410" y="3447"/>
                  </a:cubicBezTo>
                  <a:cubicBezTo>
                    <a:pt x="4564" y="3447"/>
                    <a:pt x="4679" y="3408"/>
                    <a:pt x="4740" y="3321"/>
                  </a:cubicBezTo>
                  <a:cubicBezTo>
                    <a:pt x="5186" y="2689"/>
                    <a:pt x="2824" y="0"/>
                    <a:pt x="1501"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3" name="Google Shape;2553;p38"/>
            <p:cNvSpPr/>
            <p:nvPr/>
          </p:nvSpPr>
          <p:spPr>
            <a:xfrm>
              <a:off x="5403226" y="1745475"/>
              <a:ext cx="107493" cy="76010"/>
            </a:xfrm>
            <a:custGeom>
              <a:avLst/>
              <a:gdLst/>
              <a:ahLst/>
              <a:cxnLst/>
              <a:rect l="l" t="t" r="r" b="b"/>
              <a:pathLst>
                <a:path w="3596" h="2543" extrusionOk="0">
                  <a:moveTo>
                    <a:pt x="352" y="1"/>
                  </a:moveTo>
                  <a:cubicBezTo>
                    <a:pt x="279" y="1"/>
                    <a:pt x="229" y="28"/>
                    <a:pt x="207" y="87"/>
                  </a:cubicBezTo>
                  <a:cubicBezTo>
                    <a:pt x="0" y="659"/>
                    <a:pt x="2828" y="2542"/>
                    <a:pt x="3341" y="2542"/>
                  </a:cubicBezTo>
                  <a:cubicBezTo>
                    <a:pt x="3374" y="2542"/>
                    <a:pt x="3398" y="2534"/>
                    <a:pt x="3410" y="2518"/>
                  </a:cubicBezTo>
                  <a:cubicBezTo>
                    <a:pt x="3596" y="2274"/>
                    <a:pt x="1022" y="1"/>
                    <a:pt x="352" y="1"/>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4" name="Google Shape;2554;p38"/>
            <p:cNvSpPr/>
            <p:nvPr/>
          </p:nvSpPr>
          <p:spPr>
            <a:xfrm>
              <a:off x="5191527" y="1588941"/>
              <a:ext cx="53388" cy="92151"/>
            </a:xfrm>
            <a:custGeom>
              <a:avLst/>
              <a:gdLst/>
              <a:ahLst/>
              <a:cxnLst/>
              <a:rect l="l" t="t" r="r" b="b"/>
              <a:pathLst>
                <a:path w="1786" h="3083" extrusionOk="0">
                  <a:moveTo>
                    <a:pt x="246" y="1"/>
                  </a:moveTo>
                  <a:cubicBezTo>
                    <a:pt x="224" y="1"/>
                    <a:pt x="207" y="13"/>
                    <a:pt x="194" y="38"/>
                  </a:cubicBezTo>
                  <a:cubicBezTo>
                    <a:pt x="1" y="417"/>
                    <a:pt x="1000" y="3082"/>
                    <a:pt x="1400" y="3082"/>
                  </a:cubicBezTo>
                  <a:cubicBezTo>
                    <a:pt x="1427" y="3082"/>
                    <a:pt x="1451" y="3070"/>
                    <a:pt x="1472" y="3045"/>
                  </a:cubicBezTo>
                  <a:cubicBezTo>
                    <a:pt x="1786" y="2663"/>
                    <a:pt x="569" y="1"/>
                    <a:pt x="246" y="1"/>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pic>
        <p:nvPicPr>
          <p:cNvPr id="8" name="Picture 21"/>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8108405" y="13056"/>
            <a:ext cx="4023369" cy="1038557"/>
          </a:xfrm>
          <a:prstGeom prst="rect">
            <a:avLst/>
          </a:prstGeom>
        </p:spPr>
      </p:pic>
      <p:pic>
        <p:nvPicPr>
          <p:cNvPr id="9" name="Picture 2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4108" y="2968"/>
            <a:ext cx="3170709" cy="1038557"/>
          </a:xfrm>
          <a:prstGeom prst="rect">
            <a:avLst/>
          </a:prstGeom>
        </p:spPr>
      </p:pic>
      <p:sp>
        <p:nvSpPr>
          <p:cNvPr id="2" name="TextBox 1"/>
          <p:cNvSpPr txBox="1"/>
          <p:nvPr/>
        </p:nvSpPr>
        <p:spPr>
          <a:xfrm>
            <a:off x="2590295" y="335915"/>
            <a:ext cx="6209632" cy="707886"/>
          </a:xfrm>
          <a:prstGeom prst="rect">
            <a:avLst/>
          </a:prstGeom>
          <a:noFill/>
        </p:spPr>
        <p:txBody>
          <a:bodyPr wrap="square" rtlCol="0">
            <a:spAutoFit/>
          </a:bodyPr>
          <a:lstStyle/>
          <a:p>
            <a:pPr algn="ctr"/>
            <a:r>
              <a:rPr lang="en-US" sz="4000" b="1" dirty="0" err="1">
                <a:solidFill>
                  <a:schemeClr val="tx1">
                    <a:lumMod val="50000"/>
                  </a:schemeClr>
                </a:solidFill>
                <a:latin typeface="Times New Roman" panose="02020603050405020304" charset="0"/>
                <a:cs typeface="Times New Roman" panose="02020603050405020304" charset="0"/>
              </a:rPr>
              <a:t>Diễn</a:t>
            </a:r>
            <a:r>
              <a:rPr lang="en-US" sz="4000" b="1" dirty="0">
                <a:solidFill>
                  <a:schemeClr val="tx1">
                    <a:lumMod val="50000"/>
                  </a:schemeClr>
                </a:solidFill>
                <a:latin typeface="Times New Roman" panose="02020603050405020304" charset="0"/>
                <a:cs typeface="Times New Roman" panose="02020603050405020304" charset="0"/>
              </a:rPr>
              <a:t> </a:t>
            </a:r>
            <a:r>
              <a:rPr lang="en-US" sz="4000" b="1" dirty="0" err="1">
                <a:solidFill>
                  <a:schemeClr val="tx1">
                    <a:lumMod val="50000"/>
                  </a:schemeClr>
                </a:solidFill>
                <a:latin typeface="Times New Roman" panose="02020603050405020304" charset="0"/>
                <a:cs typeface="Times New Roman" panose="02020603050405020304" charset="0"/>
              </a:rPr>
              <a:t>lại</a:t>
            </a:r>
            <a:r>
              <a:rPr lang="en-US" sz="4000" b="1" dirty="0">
                <a:solidFill>
                  <a:schemeClr val="tx1">
                    <a:lumMod val="50000"/>
                  </a:schemeClr>
                </a:solidFill>
                <a:latin typeface="Times New Roman" panose="02020603050405020304" charset="0"/>
                <a:cs typeface="Times New Roman" panose="02020603050405020304" charset="0"/>
              </a:rPr>
              <a:t> </a:t>
            </a:r>
            <a:r>
              <a:rPr lang="en-US" sz="4000" b="1" dirty="0" err="1">
                <a:solidFill>
                  <a:schemeClr val="tx1">
                    <a:lumMod val="50000"/>
                  </a:schemeClr>
                </a:solidFill>
                <a:latin typeface="Times New Roman" panose="02020603050405020304" charset="0"/>
                <a:cs typeface="Times New Roman" panose="02020603050405020304" charset="0"/>
              </a:rPr>
              <a:t>tình</a:t>
            </a:r>
            <a:r>
              <a:rPr lang="en-US" sz="4000" b="1" dirty="0">
                <a:solidFill>
                  <a:schemeClr val="tx1">
                    <a:lumMod val="50000"/>
                  </a:schemeClr>
                </a:solidFill>
                <a:latin typeface="Times New Roman" panose="02020603050405020304" charset="0"/>
                <a:cs typeface="Times New Roman" panose="02020603050405020304" charset="0"/>
              </a:rPr>
              <a:t> </a:t>
            </a:r>
            <a:r>
              <a:rPr lang="en-US" sz="4000" b="1" dirty="0" err="1">
                <a:solidFill>
                  <a:schemeClr val="tx1">
                    <a:lumMod val="50000"/>
                  </a:schemeClr>
                </a:solidFill>
                <a:latin typeface="Times New Roman" panose="02020603050405020304" charset="0"/>
                <a:cs typeface="Times New Roman" panose="02020603050405020304" charset="0"/>
              </a:rPr>
              <a:t>huống</a:t>
            </a:r>
            <a:endParaRPr lang="en-US" sz="4000" b="1" dirty="0">
              <a:solidFill>
                <a:schemeClr val="tx1">
                  <a:lumMod val="50000"/>
                </a:schemeClr>
              </a:solidFill>
              <a:latin typeface="Times New Roman" panose="02020603050405020304" charset="0"/>
              <a:cs typeface="Times New Roman" panose="02020603050405020304" charset="0"/>
            </a:endParaRPr>
          </a:p>
        </p:txBody>
      </p:sp>
      <p:pic>
        <p:nvPicPr>
          <p:cNvPr id="3" name="Picture 2"/>
          <p:cNvPicPr>
            <a:picLocks noChangeAspect="1"/>
          </p:cNvPicPr>
          <p:nvPr/>
        </p:nvPicPr>
        <p:blipFill>
          <a:blip r:embed="rId8"/>
          <a:stretch>
            <a:fillRect/>
          </a:stretch>
        </p:blipFill>
        <p:spPr>
          <a:xfrm>
            <a:off x="255270" y="1051560"/>
            <a:ext cx="11732895" cy="607250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94"/>
        <p:cNvGrpSpPr/>
        <p:nvPr/>
      </p:nvGrpSpPr>
      <p:grpSpPr>
        <a:xfrm>
          <a:off x="0" y="0"/>
          <a:ext cx="0" cy="0"/>
          <a:chOff x="0" y="0"/>
          <a:chExt cx="0" cy="0"/>
        </a:xfrm>
      </p:grpSpPr>
      <p:pic>
        <p:nvPicPr>
          <p:cNvPr id="6" name="Picture 1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748128" y="136751"/>
            <a:ext cx="10730368" cy="6169964"/>
          </a:xfrm>
          <a:prstGeom prst="rect">
            <a:avLst/>
          </a:prstGeom>
        </p:spPr>
      </p:pic>
      <p:grpSp>
        <p:nvGrpSpPr>
          <p:cNvPr id="2397" name="Google Shape;2397;p38"/>
          <p:cNvGrpSpPr/>
          <p:nvPr/>
        </p:nvGrpSpPr>
        <p:grpSpPr>
          <a:xfrm>
            <a:off x="959986" y="484303"/>
            <a:ext cx="2224831" cy="1303132"/>
            <a:chOff x="6479176" y="2546587"/>
            <a:chExt cx="992401" cy="581271"/>
          </a:xfrm>
        </p:grpSpPr>
        <p:sp>
          <p:nvSpPr>
            <p:cNvPr id="2398" name="Google Shape;2398;p38"/>
            <p:cNvSpPr/>
            <p:nvPr/>
          </p:nvSpPr>
          <p:spPr>
            <a:xfrm>
              <a:off x="6479176" y="2546587"/>
              <a:ext cx="992401" cy="581271"/>
            </a:xfrm>
            <a:custGeom>
              <a:avLst/>
              <a:gdLst/>
              <a:ahLst/>
              <a:cxnLst/>
              <a:rect l="l" t="t" r="r" b="b"/>
              <a:pathLst>
                <a:path w="33199" h="19447" extrusionOk="0">
                  <a:moveTo>
                    <a:pt x="18221" y="11659"/>
                  </a:moveTo>
                  <a:cubicBezTo>
                    <a:pt x="18283" y="11659"/>
                    <a:pt x="18347" y="11668"/>
                    <a:pt x="18413" y="11688"/>
                  </a:cubicBezTo>
                  <a:cubicBezTo>
                    <a:pt x="18584" y="11739"/>
                    <a:pt x="18762" y="11795"/>
                    <a:pt x="18948" y="11856"/>
                  </a:cubicBezTo>
                  <a:cubicBezTo>
                    <a:pt x="19304" y="11972"/>
                    <a:pt x="19661" y="12096"/>
                    <a:pt x="20011" y="12228"/>
                  </a:cubicBezTo>
                  <a:cubicBezTo>
                    <a:pt x="20433" y="12387"/>
                    <a:pt x="20556" y="12927"/>
                    <a:pt x="20250" y="13256"/>
                  </a:cubicBezTo>
                  <a:lnTo>
                    <a:pt x="18365" y="15282"/>
                  </a:lnTo>
                  <a:cubicBezTo>
                    <a:pt x="18372" y="15138"/>
                    <a:pt x="18372" y="14992"/>
                    <a:pt x="18365" y="14847"/>
                  </a:cubicBezTo>
                  <a:cubicBezTo>
                    <a:pt x="18330" y="14065"/>
                    <a:pt x="18091" y="13313"/>
                    <a:pt x="17686" y="12631"/>
                  </a:cubicBezTo>
                  <a:cubicBezTo>
                    <a:pt x="17421" y="12184"/>
                    <a:pt x="17752" y="11659"/>
                    <a:pt x="18221" y="11659"/>
                  </a:cubicBezTo>
                  <a:close/>
                  <a:moveTo>
                    <a:pt x="11153" y="12694"/>
                  </a:moveTo>
                  <a:cubicBezTo>
                    <a:pt x="11188" y="12694"/>
                    <a:pt x="11223" y="12697"/>
                    <a:pt x="11258" y="12703"/>
                  </a:cubicBezTo>
                  <a:lnTo>
                    <a:pt x="11439" y="12734"/>
                  </a:lnTo>
                  <a:cubicBezTo>
                    <a:pt x="13168" y="13037"/>
                    <a:pt x="14170" y="13510"/>
                    <a:pt x="14685" y="14270"/>
                  </a:cubicBezTo>
                  <a:cubicBezTo>
                    <a:pt x="14829" y="14477"/>
                    <a:pt x="14989" y="14809"/>
                    <a:pt x="14941" y="15208"/>
                  </a:cubicBezTo>
                  <a:cubicBezTo>
                    <a:pt x="14923" y="15352"/>
                    <a:pt x="14859" y="15617"/>
                    <a:pt x="14622" y="15752"/>
                  </a:cubicBezTo>
                  <a:cubicBezTo>
                    <a:pt x="14131" y="16027"/>
                    <a:pt x="13289" y="16028"/>
                    <a:pt x="13003" y="16028"/>
                  </a:cubicBezTo>
                  <a:cubicBezTo>
                    <a:pt x="12330" y="16028"/>
                    <a:pt x="11745" y="15914"/>
                    <a:pt x="11267" y="15688"/>
                  </a:cubicBezTo>
                  <a:cubicBezTo>
                    <a:pt x="10547" y="15349"/>
                    <a:pt x="9898" y="14555"/>
                    <a:pt x="10059" y="13816"/>
                  </a:cubicBezTo>
                  <a:cubicBezTo>
                    <a:pt x="10131" y="13485"/>
                    <a:pt x="10363" y="13156"/>
                    <a:pt x="10752" y="12837"/>
                  </a:cubicBezTo>
                  <a:cubicBezTo>
                    <a:pt x="10865" y="12743"/>
                    <a:pt x="11009" y="12694"/>
                    <a:pt x="11153" y="12694"/>
                  </a:cubicBezTo>
                  <a:close/>
                  <a:moveTo>
                    <a:pt x="1837" y="1"/>
                  </a:moveTo>
                  <a:cubicBezTo>
                    <a:pt x="936" y="1"/>
                    <a:pt x="184" y="702"/>
                    <a:pt x="123" y="1599"/>
                  </a:cubicBezTo>
                  <a:cubicBezTo>
                    <a:pt x="0" y="3429"/>
                    <a:pt x="603" y="5323"/>
                    <a:pt x="1972" y="7388"/>
                  </a:cubicBezTo>
                  <a:cubicBezTo>
                    <a:pt x="3080" y="9061"/>
                    <a:pt x="4366" y="10334"/>
                    <a:pt x="5799" y="11174"/>
                  </a:cubicBezTo>
                  <a:cubicBezTo>
                    <a:pt x="6058" y="11327"/>
                    <a:pt x="6328" y="11465"/>
                    <a:pt x="6609" y="11592"/>
                  </a:cubicBezTo>
                  <a:cubicBezTo>
                    <a:pt x="6911" y="11730"/>
                    <a:pt x="7048" y="12083"/>
                    <a:pt x="6931" y="12394"/>
                  </a:cubicBezTo>
                  <a:cubicBezTo>
                    <a:pt x="6643" y="13143"/>
                    <a:pt x="6552" y="13959"/>
                    <a:pt x="6678" y="14758"/>
                  </a:cubicBezTo>
                  <a:cubicBezTo>
                    <a:pt x="6842" y="15802"/>
                    <a:pt x="7365" y="16819"/>
                    <a:pt x="8154" y="17619"/>
                  </a:cubicBezTo>
                  <a:cubicBezTo>
                    <a:pt x="9332" y="18816"/>
                    <a:pt x="11010" y="19447"/>
                    <a:pt x="13010" y="19447"/>
                  </a:cubicBezTo>
                  <a:cubicBezTo>
                    <a:pt x="13370" y="19447"/>
                    <a:pt x="13738" y="19426"/>
                    <a:pt x="14104" y="19383"/>
                  </a:cubicBezTo>
                  <a:cubicBezTo>
                    <a:pt x="15511" y="19220"/>
                    <a:pt x="16550" y="18755"/>
                    <a:pt x="17278" y="17963"/>
                  </a:cubicBezTo>
                  <a:cubicBezTo>
                    <a:pt x="17702" y="17505"/>
                    <a:pt x="18011" y="16937"/>
                    <a:pt x="18189" y="16319"/>
                  </a:cubicBezTo>
                  <a:cubicBezTo>
                    <a:pt x="18268" y="16046"/>
                    <a:pt x="18526" y="15865"/>
                    <a:pt x="18807" y="15865"/>
                  </a:cubicBezTo>
                  <a:cubicBezTo>
                    <a:pt x="18815" y="15865"/>
                    <a:pt x="18824" y="15866"/>
                    <a:pt x="18832" y="15866"/>
                  </a:cubicBezTo>
                  <a:lnTo>
                    <a:pt x="21192" y="15953"/>
                  </a:lnTo>
                  <a:cubicBezTo>
                    <a:pt x="21542" y="15966"/>
                    <a:pt x="21818" y="16265"/>
                    <a:pt x="21802" y="16615"/>
                  </a:cubicBezTo>
                  <a:cubicBezTo>
                    <a:pt x="21786" y="16982"/>
                    <a:pt x="22081" y="17281"/>
                    <a:pt x="22436" y="17281"/>
                  </a:cubicBezTo>
                  <a:cubicBezTo>
                    <a:pt x="22462" y="17281"/>
                    <a:pt x="22489" y="17279"/>
                    <a:pt x="22515" y="17276"/>
                  </a:cubicBezTo>
                  <a:lnTo>
                    <a:pt x="32460" y="16056"/>
                  </a:lnTo>
                  <a:cubicBezTo>
                    <a:pt x="32969" y="15994"/>
                    <a:pt x="33199" y="15387"/>
                    <a:pt x="32861" y="15005"/>
                  </a:cubicBezTo>
                  <a:lnTo>
                    <a:pt x="26580" y="7880"/>
                  </a:lnTo>
                  <a:cubicBezTo>
                    <a:pt x="26455" y="7738"/>
                    <a:pt x="26280" y="7665"/>
                    <a:pt x="26103" y="7665"/>
                  </a:cubicBezTo>
                  <a:cubicBezTo>
                    <a:pt x="25967" y="7665"/>
                    <a:pt x="25831" y="7708"/>
                    <a:pt x="25716" y="7795"/>
                  </a:cubicBezTo>
                  <a:lnTo>
                    <a:pt x="23392" y="9576"/>
                  </a:lnTo>
                  <a:cubicBezTo>
                    <a:pt x="23279" y="9662"/>
                    <a:pt x="23144" y="9706"/>
                    <a:pt x="23007" y="9706"/>
                  </a:cubicBezTo>
                  <a:cubicBezTo>
                    <a:pt x="22918" y="9706"/>
                    <a:pt x="22829" y="9687"/>
                    <a:pt x="22745" y="9650"/>
                  </a:cubicBezTo>
                  <a:cubicBezTo>
                    <a:pt x="21298" y="9006"/>
                    <a:pt x="19849" y="8499"/>
                    <a:pt x="18423" y="8144"/>
                  </a:cubicBezTo>
                  <a:cubicBezTo>
                    <a:pt x="17308" y="7864"/>
                    <a:pt x="16316" y="7729"/>
                    <a:pt x="15388" y="7729"/>
                  </a:cubicBezTo>
                  <a:cubicBezTo>
                    <a:pt x="15302" y="7729"/>
                    <a:pt x="15216" y="7730"/>
                    <a:pt x="15130" y="7731"/>
                  </a:cubicBezTo>
                  <a:cubicBezTo>
                    <a:pt x="14087" y="7760"/>
                    <a:pt x="13007" y="7993"/>
                    <a:pt x="11827" y="8444"/>
                  </a:cubicBezTo>
                  <a:cubicBezTo>
                    <a:pt x="11419" y="8600"/>
                    <a:pt x="10960" y="8783"/>
                    <a:pt x="10490" y="9005"/>
                  </a:cubicBezTo>
                  <a:cubicBezTo>
                    <a:pt x="10404" y="9046"/>
                    <a:pt x="10311" y="9068"/>
                    <a:pt x="10216" y="9068"/>
                  </a:cubicBezTo>
                  <a:cubicBezTo>
                    <a:pt x="10180" y="9068"/>
                    <a:pt x="10144" y="9065"/>
                    <a:pt x="10108" y="9058"/>
                  </a:cubicBezTo>
                  <a:cubicBezTo>
                    <a:pt x="9707" y="8991"/>
                    <a:pt x="9319" y="8913"/>
                    <a:pt x="8951" y="8811"/>
                  </a:cubicBezTo>
                  <a:cubicBezTo>
                    <a:pt x="8283" y="8631"/>
                    <a:pt x="7666" y="8343"/>
                    <a:pt x="7117" y="7960"/>
                  </a:cubicBezTo>
                  <a:cubicBezTo>
                    <a:pt x="6603" y="7602"/>
                    <a:pt x="6102" y="7136"/>
                    <a:pt x="5626" y="6574"/>
                  </a:cubicBezTo>
                  <a:cubicBezTo>
                    <a:pt x="5161" y="6026"/>
                    <a:pt x="4737" y="5414"/>
                    <a:pt x="4366" y="4752"/>
                  </a:cubicBezTo>
                  <a:cubicBezTo>
                    <a:pt x="3959" y="4023"/>
                    <a:pt x="3705" y="3366"/>
                    <a:pt x="3590" y="2742"/>
                  </a:cubicBezTo>
                  <a:cubicBezTo>
                    <a:pt x="3533" y="2434"/>
                    <a:pt x="3516" y="2124"/>
                    <a:pt x="3537" y="1817"/>
                  </a:cubicBezTo>
                  <a:cubicBezTo>
                    <a:pt x="3568" y="1349"/>
                    <a:pt x="3405" y="883"/>
                    <a:pt x="3086" y="540"/>
                  </a:cubicBezTo>
                  <a:cubicBezTo>
                    <a:pt x="2764" y="198"/>
                    <a:pt x="2309" y="1"/>
                    <a:pt x="183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399" name="Google Shape;2399;p38"/>
            <p:cNvSpPr/>
            <p:nvPr/>
          </p:nvSpPr>
          <p:spPr>
            <a:xfrm>
              <a:off x="7119713" y="2910677"/>
              <a:ext cx="269182" cy="74845"/>
            </a:xfrm>
            <a:custGeom>
              <a:avLst/>
              <a:gdLst/>
              <a:ahLst/>
              <a:cxnLst/>
              <a:rect l="l" t="t" r="r" b="b"/>
              <a:pathLst>
                <a:path w="9005" h="2504" extrusionOk="0">
                  <a:moveTo>
                    <a:pt x="2019" y="1"/>
                  </a:moveTo>
                  <a:lnTo>
                    <a:pt x="0" y="2169"/>
                  </a:lnTo>
                  <a:lnTo>
                    <a:pt x="9004" y="2503"/>
                  </a:lnTo>
                  <a:cubicBezTo>
                    <a:pt x="6684" y="1642"/>
                    <a:pt x="4355" y="807"/>
                    <a:pt x="2019"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0" name="Google Shape;2400;p38"/>
            <p:cNvSpPr/>
            <p:nvPr/>
          </p:nvSpPr>
          <p:spPr>
            <a:xfrm>
              <a:off x="7180454" y="2977810"/>
              <a:ext cx="208440" cy="33238"/>
            </a:xfrm>
            <a:custGeom>
              <a:avLst/>
              <a:gdLst/>
              <a:ahLst/>
              <a:cxnLst/>
              <a:rect l="l" t="t" r="r" b="b"/>
              <a:pathLst>
                <a:path w="6973" h="1112" extrusionOk="0">
                  <a:moveTo>
                    <a:pt x="50" y="1"/>
                  </a:moveTo>
                  <a:lnTo>
                    <a:pt x="1" y="1111"/>
                  </a:lnTo>
                  <a:lnTo>
                    <a:pt x="6972" y="257"/>
                  </a:lnTo>
                  <a:lnTo>
                    <a:pt x="50" y="1"/>
                  </a:ln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1" name="Google Shape;2401;p38"/>
            <p:cNvSpPr/>
            <p:nvPr/>
          </p:nvSpPr>
          <p:spPr>
            <a:xfrm>
              <a:off x="7200751" y="2834338"/>
              <a:ext cx="188143" cy="151184"/>
            </a:xfrm>
            <a:custGeom>
              <a:avLst/>
              <a:gdLst/>
              <a:ahLst/>
              <a:cxnLst/>
              <a:rect l="l" t="t" r="r" b="b"/>
              <a:pathLst>
                <a:path w="6294" h="5058" extrusionOk="0">
                  <a:moveTo>
                    <a:pt x="1834" y="0"/>
                  </a:moveTo>
                  <a:lnTo>
                    <a:pt x="1" y="1405"/>
                  </a:lnTo>
                  <a:lnTo>
                    <a:pt x="6293" y="5057"/>
                  </a:lnTo>
                  <a:lnTo>
                    <a:pt x="1834" y="0"/>
                  </a:ln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2" name="Google Shape;2402;p38"/>
            <p:cNvSpPr/>
            <p:nvPr/>
          </p:nvSpPr>
          <p:spPr>
            <a:xfrm>
              <a:off x="7199586" y="2876303"/>
              <a:ext cx="189309" cy="109218"/>
            </a:xfrm>
            <a:custGeom>
              <a:avLst/>
              <a:gdLst/>
              <a:ahLst/>
              <a:cxnLst/>
              <a:rect l="l" t="t" r="r" b="b"/>
              <a:pathLst>
                <a:path w="6333" h="3654" extrusionOk="0">
                  <a:moveTo>
                    <a:pt x="40" y="1"/>
                  </a:moveTo>
                  <a:lnTo>
                    <a:pt x="0" y="1377"/>
                  </a:lnTo>
                  <a:lnTo>
                    <a:pt x="6332" y="3653"/>
                  </a:lnTo>
                  <a:lnTo>
                    <a:pt x="40" y="1"/>
                  </a:ln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3" name="Google Shape;2403;p38"/>
            <p:cNvSpPr/>
            <p:nvPr/>
          </p:nvSpPr>
          <p:spPr>
            <a:xfrm>
              <a:off x="6527423" y="2594769"/>
              <a:ext cx="654018" cy="484995"/>
            </a:xfrm>
            <a:custGeom>
              <a:avLst/>
              <a:gdLst/>
              <a:ahLst/>
              <a:cxnLst/>
              <a:rect l="l" t="t" r="r" b="b"/>
              <a:pathLst>
                <a:path w="21879" h="16226" extrusionOk="0">
                  <a:moveTo>
                    <a:pt x="9027" y="9365"/>
                  </a:moveTo>
                  <a:lnTo>
                    <a:pt x="9027" y="9365"/>
                  </a:lnTo>
                  <a:cubicBezTo>
                    <a:pt x="9388" y="9420"/>
                    <a:pt x="9748" y="9474"/>
                    <a:pt x="10107" y="9537"/>
                  </a:cubicBezTo>
                  <a:cubicBezTo>
                    <a:pt x="11705" y="9816"/>
                    <a:pt x="13445" y="10338"/>
                    <a:pt x="14407" y="11753"/>
                  </a:cubicBezTo>
                  <a:cubicBezTo>
                    <a:pt x="14815" y="12350"/>
                    <a:pt x="15014" y="13063"/>
                    <a:pt x="14928" y="13787"/>
                  </a:cubicBezTo>
                  <a:cubicBezTo>
                    <a:pt x="14840" y="14519"/>
                    <a:pt x="14449" y="15176"/>
                    <a:pt x="13800" y="15540"/>
                  </a:cubicBezTo>
                  <a:cubicBezTo>
                    <a:pt x="13088" y="15941"/>
                    <a:pt x="12203" y="16024"/>
                    <a:pt x="11402" y="16025"/>
                  </a:cubicBezTo>
                  <a:cubicBezTo>
                    <a:pt x="11397" y="16025"/>
                    <a:pt x="11393" y="16025"/>
                    <a:pt x="11389" y="16025"/>
                  </a:cubicBezTo>
                  <a:cubicBezTo>
                    <a:pt x="10562" y="16025"/>
                    <a:pt x="9722" y="15887"/>
                    <a:pt x="8971" y="15531"/>
                  </a:cubicBezTo>
                  <a:cubicBezTo>
                    <a:pt x="7624" y="14896"/>
                    <a:pt x="6540" y="13406"/>
                    <a:pt x="6875" y="11863"/>
                  </a:cubicBezTo>
                  <a:cubicBezTo>
                    <a:pt x="7123" y="10718"/>
                    <a:pt x="8036" y="9930"/>
                    <a:pt x="9027" y="9365"/>
                  </a:cubicBezTo>
                  <a:close/>
                  <a:moveTo>
                    <a:pt x="224" y="0"/>
                  </a:moveTo>
                  <a:cubicBezTo>
                    <a:pt x="174" y="0"/>
                    <a:pt x="121" y="32"/>
                    <a:pt x="117" y="97"/>
                  </a:cubicBezTo>
                  <a:cubicBezTo>
                    <a:pt x="1" y="1827"/>
                    <a:pt x="767" y="3477"/>
                    <a:pt x="1702" y="4889"/>
                  </a:cubicBezTo>
                  <a:cubicBezTo>
                    <a:pt x="2563" y="6187"/>
                    <a:pt x="3645" y="7380"/>
                    <a:pt x="5001" y="8173"/>
                  </a:cubicBezTo>
                  <a:cubicBezTo>
                    <a:pt x="5742" y="8608"/>
                    <a:pt x="6548" y="8890"/>
                    <a:pt x="7385" y="9075"/>
                  </a:cubicBezTo>
                  <a:cubicBezTo>
                    <a:pt x="7818" y="9172"/>
                    <a:pt x="8256" y="9245"/>
                    <a:pt x="8694" y="9314"/>
                  </a:cubicBezTo>
                  <a:lnTo>
                    <a:pt x="8694" y="9314"/>
                  </a:lnTo>
                  <a:cubicBezTo>
                    <a:pt x="8057" y="9705"/>
                    <a:pt x="7488" y="10188"/>
                    <a:pt x="7090" y="10817"/>
                  </a:cubicBezTo>
                  <a:cubicBezTo>
                    <a:pt x="6696" y="11438"/>
                    <a:pt x="6538" y="12169"/>
                    <a:pt x="6652" y="12896"/>
                  </a:cubicBezTo>
                  <a:cubicBezTo>
                    <a:pt x="6771" y="13643"/>
                    <a:pt x="7159" y="14343"/>
                    <a:pt x="7687" y="14878"/>
                  </a:cubicBezTo>
                  <a:cubicBezTo>
                    <a:pt x="8650" y="15859"/>
                    <a:pt x="10040" y="16225"/>
                    <a:pt x="11395" y="16225"/>
                  </a:cubicBezTo>
                  <a:cubicBezTo>
                    <a:pt x="11701" y="16225"/>
                    <a:pt x="12005" y="16207"/>
                    <a:pt x="12302" y="16172"/>
                  </a:cubicBezTo>
                  <a:cubicBezTo>
                    <a:pt x="13088" y="16080"/>
                    <a:pt x="13923" y="15863"/>
                    <a:pt x="14479" y="15260"/>
                  </a:cubicBezTo>
                  <a:cubicBezTo>
                    <a:pt x="14963" y="14735"/>
                    <a:pt x="15175" y="14007"/>
                    <a:pt x="15142" y="13305"/>
                  </a:cubicBezTo>
                  <a:cubicBezTo>
                    <a:pt x="15070" y="11719"/>
                    <a:pt x="13787" y="10542"/>
                    <a:pt x="12408" y="9957"/>
                  </a:cubicBezTo>
                  <a:cubicBezTo>
                    <a:pt x="11419" y="9540"/>
                    <a:pt x="10369" y="9367"/>
                    <a:pt x="9316" y="9207"/>
                  </a:cubicBezTo>
                  <a:lnTo>
                    <a:pt x="9316" y="9207"/>
                  </a:lnTo>
                  <a:cubicBezTo>
                    <a:pt x="9480" y="9121"/>
                    <a:pt x="9643" y="9041"/>
                    <a:pt x="9805" y="8966"/>
                  </a:cubicBezTo>
                  <a:cubicBezTo>
                    <a:pt x="10603" y="8598"/>
                    <a:pt x="11438" y="8271"/>
                    <a:pt x="12298" y="8084"/>
                  </a:cubicBezTo>
                  <a:cubicBezTo>
                    <a:pt x="12790" y="7978"/>
                    <a:pt x="13290" y="7931"/>
                    <a:pt x="13791" y="7931"/>
                  </a:cubicBezTo>
                  <a:cubicBezTo>
                    <a:pt x="14228" y="7931"/>
                    <a:pt x="14666" y="7967"/>
                    <a:pt x="15100" y="8031"/>
                  </a:cubicBezTo>
                  <a:cubicBezTo>
                    <a:pt x="16029" y="8169"/>
                    <a:pt x="16939" y="8423"/>
                    <a:pt x="17830" y="8712"/>
                  </a:cubicBezTo>
                  <a:cubicBezTo>
                    <a:pt x="18717" y="9000"/>
                    <a:pt x="19590" y="9333"/>
                    <a:pt x="20444" y="9713"/>
                  </a:cubicBezTo>
                  <a:cubicBezTo>
                    <a:pt x="20860" y="9898"/>
                    <a:pt x="21272" y="10094"/>
                    <a:pt x="21677" y="10299"/>
                  </a:cubicBezTo>
                  <a:cubicBezTo>
                    <a:pt x="21693" y="10307"/>
                    <a:pt x="21709" y="10310"/>
                    <a:pt x="21724" y="10310"/>
                  </a:cubicBezTo>
                  <a:cubicBezTo>
                    <a:pt x="21816" y="10310"/>
                    <a:pt x="21878" y="10174"/>
                    <a:pt x="21778" y="10124"/>
                  </a:cubicBezTo>
                  <a:cubicBezTo>
                    <a:pt x="20075" y="9263"/>
                    <a:pt x="18273" y="8557"/>
                    <a:pt x="16419" y="8093"/>
                  </a:cubicBezTo>
                  <a:cubicBezTo>
                    <a:pt x="15556" y="7877"/>
                    <a:pt x="14669" y="7727"/>
                    <a:pt x="13776" y="7727"/>
                  </a:cubicBezTo>
                  <a:cubicBezTo>
                    <a:pt x="13704" y="7727"/>
                    <a:pt x="13632" y="7728"/>
                    <a:pt x="13560" y="7730"/>
                  </a:cubicBezTo>
                  <a:cubicBezTo>
                    <a:pt x="12601" y="7755"/>
                    <a:pt x="11678" y="7995"/>
                    <a:pt x="10786" y="8336"/>
                  </a:cubicBezTo>
                  <a:cubicBezTo>
                    <a:pt x="10186" y="8565"/>
                    <a:pt x="9555" y="8825"/>
                    <a:pt x="8967" y="9154"/>
                  </a:cubicBezTo>
                  <a:lnTo>
                    <a:pt x="8967" y="9154"/>
                  </a:lnTo>
                  <a:cubicBezTo>
                    <a:pt x="8276" y="9048"/>
                    <a:pt x="7586" y="8937"/>
                    <a:pt x="6913" y="8753"/>
                  </a:cubicBezTo>
                  <a:cubicBezTo>
                    <a:pt x="6077" y="8523"/>
                    <a:pt x="5294" y="8163"/>
                    <a:pt x="4583" y="7668"/>
                  </a:cubicBezTo>
                  <a:cubicBezTo>
                    <a:pt x="3912" y="7201"/>
                    <a:pt x="3315" y="6629"/>
                    <a:pt x="2786" y="6005"/>
                  </a:cubicBezTo>
                  <a:cubicBezTo>
                    <a:pt x="2241" y="5363"/>
                    <a:pt x="1760" y="4661"/>
                    <a:pt x="1349" y="3927"/>
                  </a:cubicBezTo>
                  <a:cubicBezTo>
                    <a:pt x="911" y="3145"/>
                    <a:pt x="556" y="2306"/>
                    <a:pt x="393" y="1419"/>
                  </a:cubicBezTo>
                  <a:cubicBezTo>
                    <a:pt x="314" y="984"/>
                    <a:pt x="288" y="540"/>
                    <a:pt x="319" y="97"/>
                  </a:cubicBezTo>
                  <a:cubicBezTo>
                    <a:pt x="323" y="32"/>
                    <a:pt x="274" y="0"/>
                    <a:pt x="224"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04" name="Google Shape;2404;p38"/>
          <p:cNvGrpSpPr/>
          <p:nvPr/>
        </p:nvGrpSpPr>
        <p:grpSpPr>
          <a:xfrm>
            <a:off x="1094477" y="2084705"/>
            <a:ext cx="328619" cy="308425"/>
            <a:chOff x="5946283" y="1650903"/>
            <a:chExt cx="246464" cy="231319"/>
          </a:xfrm>
        </p:grpSpPr>
        <p:sp>
          <p:nvSpPr>
            <p:cNvPr id="2405" name="Google Shape;2405;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6" name="Google Shape;2406;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07" name="Google Shape;2407;p38"/>
          <p:cNvGrpSpPr/>
          <p:nvPr/>
        </p:nvGrpSpPr>
        <p:grpSpPr>
          <a:xfrm>
            <a:off x="-174741" y="3971252"/>
            <a:ext cx="2048045" cy="1021960"/>
            <a:chOff x="3928210" y="1337178"/>
            <a:chExt cx="913545" cy="455852"/>
          </a:xfrm>
        </p:grpSpPr>
        <p:sp>
          <p:nvSpPr>
            <p:cNvPr id="2408" name="Google Shape;2408;p38"/>
            <p:cNvSpPr/>
            <p:nvPr/>
          </p:nvSpPr>
          <p:spPr>
            <a:xfrm>
              <a:off x="3928210" y="1337178"/>
              <a:ext cx="913545" cy="455852"/>
            </a:xfrm>
            <a:custGeom>
              <a:avLst/>
              <a:gdLst/>
              <a:ahLst/>
              <a:cxnLst/>
              <a:rect l="l" t="t" r="r" b="b"/>
              <a:pathLst>
                <a:path w="30561" h="15251" extrusionOk="0">
                  <a:moveTo>
                    <a:pt x="15519" y="1"/>
                  </a:moveTo>
                  <a:cubicBezTo>
                    <a:pt x="15210" y="1"/>
                    <a:pt x="14892" y="8"/>
                    <a:pt x="14574" y="22"/>
                  </a:cubicBezTo>
                  <a:cubicBezTo>
                    <a:pt x="8213" y="300"/>
                    <a:pt x="4413" y="3690"/>
                    <a:pt x="2345" y="6482"/>
                  </a:cubicBezTo>
                  <a:cubicBezTo>
                    <a:pt x="1567" y="7534"/>
                    <a:pt x="890" y="8689"/>
                    <a:pt x="337" y="9912"/>
                  </a:cubicBezTo>
                  <a:cubicBezTo>
                    <a:pt x="1" y="10653"/>
                    <a:pt x="270" y="11528"/>
                    <a:pt x="965" y="11952"/>
                  </a:cubicBezTo>
                  <a:cubicBezTo>
                    <a:pt x="965" y="11952"/>
                    <a:pt x="1277" y="12142"/>
                    <a:pt x="1385" y="12210"/>
                  </a:cubicBezTo>
                  <a:cubicBezTo>
                    <a:pt x="1566" y="12322"/>
                    <a:pt x="1744" y="12438"/>
                    <a:pt x="1926" y="12559"/>
                  </a:cubicBezTo>
                  <a:cubicBezTo>
                    <a:pt x="2293" y="12803"/>
                    <a:pt x="2681" y="13078"/>
                    <a:pt x="3119" y="13403"/>
                  </a:cubicBezTo>
                  <a:cubicBezTo>
                    <a:pt x="3449" y="13649"/>
                    <a:pt x="3778" y="13897"/>
                    <a:pt x="4105" y="14151"/>
                  </a:cubicBezTo>
                  <a:lnTo>
                    <a:pt x="4136" y="14175"/>
                  </a:lnTo>
                  <a:cubicBezTo>
                    <a:pt x="4448" y="14418"/>
                    <a:pt x="4759" y="14661"/>
                    <a:pt x="5069" y="14906"/>
                  </a:cubicBezTo>
                  <a:cubicBezTo>
                    <a:pt x="5368" y="15140"/>
                    <a:pt x="5717" y="15250"/>
                    <a:pt x="6060" y="15250"/>
                  </a:cubicBezTo>
                  <a:cubicBezTo>
                    <a:pt x="6694" y="15250"/>
                    <a:pt x="7310" y="14877"/>
                    <a:pt x="7565" y="14224"/>
                  </a:cubicBezTo>
                  <a:cubicBezTo>
                    <a:pt x="7820" y="13568"/>
                    <a:pt x="8122" y="12954"/>
                    <a:pt x="8460" y="12404"/>
                  </a:cubicBezTo>
                  <a:cubicBezTo>
                    <a:pt x="9936" y="9994"/>
                    <a:pt x="11981" y="8824"/>
                    <a:pt x="14710" y="8824"/>
                  </a:cubicBezTo>
                  <a:cubicBezTo>
                    <a:pt x="14793" y="8824"/>
                    <a:pt x="14875" y="8825"/>
                    <a:pt x="14960" y="8828"/>
                  </a:cubicBezTo>
                  <a:cubicBezTo>
                    <a:pt x="18484" y="8917"/>
                    <a:pt x="21046" y="10494"/>
                    <a:pt x="23264" y="13939"/>
                  </a:cubicBezTo>
                  <a:cubicBezTo>
                    <a:pt x="23570" y="14416"/>
                    <a:pt x="24087" y="14678"/>
                    <a:pt x="24617" y="14678"/>
                  </a:cubicBezTo>
                  <a:cubicBezTo>
                    <a:pt x="24890" y="14678"/>
                    <a:pt x="25166" y="14608"/>
                    <a:pt x="25419" y="14463"/>
                  </a:cubicBezTo>
                  <a:cubicBezTo>
                    <a:pt x="25710" y="14295"/>
                    <a:pt x="25981" y="14126"/>
                    <a:pt x="26233" y="13968"/>
                  </a:cubicBezTo>
                  <a:cubicBezTo>
                    <a:pt x="26233" y="13968"/>
                    <a:pt x="26537" y="13771"/>
                    <a:pt x="26630" y="13709"/>
                  </a:cubicBezTo>
                  <a:cubicBezTo>
                    <a:pt x="26856" y="13564"/>
                    <a:pt x="27080" y="13416"/>
                    <a:pt x="27305" y="13263"/>
                  </a:cubicBezTo>
                  <a:lnTo>
                    <a:pt x="27331" y="13246"/>
                  </a:lnTo>
                  <a:cubicBezTo>
                    <a:pt x="27727" y="12980"/>
                    <a:pt x="28122" y="12714"/>
                    <a:pt x="28519" y="12453"/>
                  </a:cubicBezTo>
                  <a:lnTo>
                    <a:pt x="28630" y="12381"/>
                  </a:lnTo>
                  <a:cubicBezTo>
                    <a:pt x="28719" y="12323"/>
                    <a:pt x="28809" y="12262"/>
                    <a:pt x="28900" y="12206"/>
                  </a:cubicBezTo>
                  <a:cubicBezTo>
                    <a:pt x="29077" y="12095"/>
                    <a:pt x="29268" y="11984"/>
                    <a:pt x="29485" y="11867"/>
                  </a:cubicBezTo>
                  <a:cubicBezTo>
                    <a:pt x="30269" y="11447"/>
                    <a:pt x="30561" y="10470"/>
                    <a:pt x="30140" y="9686"/>
                  </a:cubicBezTo>
                  <a:cubicBezTo>
                    <a:pt x="27566" y="4894"/>
                    <a:pt x="23813" y="1"/>
                    <a:pt x="15519"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09" name="Google Shape;2409;p38"/>
            <p:cNvSpPr/>
            <p:nvPr/>
          </p:nvSpPr>
          <p:spPr>
            <a:xfrm>
              <a:off x="3982017" y="1385301"/>
              <a:ext cx="804856" cy="294566"/>
            </a:xfrm>
            <a:custGeom>
              <a:avLst/>
              <a:gdLst/>
              <a:ahLst/>
              <a:cxnLst/>
              <a:rect l="l" t="t" r="r" b="b"/>
              <a:pathLst>
                <a:path w="26925" h="9855" extrusionOk="0">
                  <a:moveTo>
                    <a:pt x="13720" y="0"/>
                  </a:moveTo>
                  <a:cubicBezTo>
                    <a:pt x="13434" y="0"/>
                    <a:pt x="13142" y="7"/>
                    <a:pt x="12844" y="20"/>
                  </a:cubicBezTo>
                  <a:cubicBezTo>
                    <a:pt x="7116" y="271"/>
                    <a:pt x="3697" y="3318"/>
                    <a:pt x="1840" y="5829"/>
                  </a:cubicBezTo>
                  <a:cubicBezTo>
                    <a:pt x="1014" y="6946"/>
                    <a:pt x="417" y="8048"/>
                    <a:pt x="0" y="8966"/>
                  </a:cubicBezTo>
                  <a:cubicBezTo>
                    <a:pt x="143" y="9055"/>
                    <a:pt x="288" y="9141"/>
                    <a:pt x="431" y="9230"/>
                  </a:cubicBezTo>
                  <a:cubicBezTo>
                    <a:pt x="754" y="9429"/>
                    <a:pt x="1067" y="9640"/>
                    <a:pt x="1381" y="9855"/>
                  </a:cubicBezTo>
                  <a:cubicBezTo>
                    <a:pt x="1765" y="8973"/>
                    <a:pt x="2342" y="7861"/>
                    <a:pt x="3175" y="6747"/>
                  </a:cubicBezTo>
                  <a:cubicBezTo>
                    <a:pt x="5573" y="3536"/>
                    <a:pt x="8849" y="1815"/>
                    <a:pt x="12914" y="1637"/>
                  </a:cubicBezTo>
                  <a:cubicBezTo>
                    <a:pt x="13182" y="1625"/>
                    <a:pt x="13444" y="1620"/>
                    <a:pt x="13701" y="1620"/>
                  </a:cubicBezTo>
                  <a:cubicBezTo>
                    <a:pt x="20608" y="1620"/>
                    <a:pt x="23463" y="5806"/>
                    <a:pt x="25543" y="9686"/>
                  </a:cubicBezTo>
                  <a:cubicBezTo>
                    <a:pt x="25774" y="9533"/>
                    <a:pt x="26009" y="9379"/>
                    <a:pt x="26244" y="9231"/>
                  </a:cubicBezTo>
                  <a:cubicBezTo>
                    <a:pt x="26466" y="9090"/>
                    <a:pt x="26693" y="8962"/>
                    <a:pt x="26925" y="8836"/>
                  </a:cubicBezTo>
                  <a:cubicBezTo>
                    <a:pt x="24718" y="4737"/>
                    <a:pt x="21470" y="0"/>
                    <a:pt x="13720"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0" name="Google Shape;2410;p38"/>
            <p:cNvSpPr/>
            <p:nvPr/>
          </p:nvSpPr>
          <p:spPr>
            <a:xfrm>
              <a:off x="4012447" y="1420690"/>
              <a:ext cx="742739" cy="279561"/>
            </a:xfrm>
            <a:custGeom>
              <a:avLst/>
              <a:gdLst/>
              <a:ahLst/>
              <a:cxnLst/>
              <a:rect l="l" t="t" r="r" b="b"/>
              <a:pathLst>
                <a:path w="24847" h="9353" extrusionOk="0">
                  <a:moveTo>
                    <a:pt x="12167" y="1"/>
                  </a:moveTo>
                  <a:cubicBezTo>
                    <a:pt x="12049" y="1"/>
                    <a:pt x="11930" y="2"/>
                    <a:pt x="11810" y="4"/>
                  </a:cubicBezTo>
                  <a:cubicBezTo>
                    <a:pt x="6428" y="113"/>
                    <a:pt x="3287" y="3043"/>
                    <a:pt x="1602" y="5481"/>
                  </a:cubicBezTo>
                  <a:cubicBezTo>
                    <a:pt x="885" y="6521"/>
                    <a:pt x="366" y="7552"/>
                    <a:pt x="0" y="8424"/>
                  </a:cubicBezTo>
                  <a:cubicBezTo>
                    <a:pt x="447" y="8720"/>
                    <a:pt x="882" y="9034"/>
                    <a:pt x="1311" y="9353"/>
                  </a:cubicBezTo>
                  <a:cubicBezTo>
                    <a:pt x="1650" y="8506"/>
                    <a:pt x="2157" y="7461"/>
                    <a:pt x="2882" y="6422"/>
                  </a:cubicBezTo>
                  <a:cubicBezTo>
                    <a:pt x="5057" y="3303"/>
                    <a:pt x="8098" y="1683"/>
                    <a:pt x="11917" y="1606"/>
                  </a:cubicBezTo>
                  <a:cubicBezTo>
                    <a:pt x="12026" y="1604"/>
                    <a:pt x="12133" y="1603"/>
                    <a:pt x="12240" y="1603"/>
                  </a:cubicBezTo>
                  <a:cubicBezTo>
                    <a:pt x="18607" y="1603"/>
                    <a:pt x="21523" y="5386"/>
                    <a:pt x="23588" y="9133"/>
                  </a:cubicBezTo>
                  <a:cubicBezTo>
                    <a:pt x="24007" y="8850"/>
                    <a:pt x="24425" y="8568"/>
                    <a:pt x="24847" y="8293"/>
                  </a:cubicBezTo>
                  <a:cubicBezTo>
                    <a:pt x="22630" y="4295"/>
                    <a:pt x="19317" y="1"/>
                    <a:pt x="1216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1" name="Google Shape;2411;p38"/>
            <p:cNvSpPr/>
            <p:nvPr/>
          </p:nvSpPr>
          <p:spPr>
            <a:xfrm>
              <a:off x="4042818" y="1458292"/>
              <a:ext cx="680891" cy="263779"/>
            </a:xfrm>
            <a:custGeom>
              <a:avLst/>
              <a:gdLst/>
              <a:ahLst/>
              <a:cxnLst/>
              <a:rect l="l" t="t" r="r" b="b"/>
              <a:pathLst>
                <a:path w="22778" h="8825" extrusionOk="0">
                  <a:moveTo>
                    <a:pt x="10698" y="1"/>
                  </a:moveTo>
                  <a:cubicBezTo>
                    <a:pt x="5717" y="1"/>
                    <a:pt x="2877" y="2795"/>
                    <a:pt x="1372" y="5150"/>
                  </a:cubicBezTo>
                  <a:cubicBezTo>
                    <a:pt x="761" y="6103"/>
                    <a:pt x="318" y="7056"/>
                    <a:pt x="0" y="7879"/>
                  </a:cubicBezTo>
                  <a:cubicBezTo>
                    <a:pt x="424" y="8188"/>
                    <a:pt x="840" y="8505"/>
                    <a:pt x="1255" y="8824"/>
                  </a:cubicBezTo>
                  <a:cubicBezTo>
                    <a:pt x="1550" y="8024"/>
                    <a:pt x="1982" y="7064"/>
                    <a:pt x="2596" y="6113"/>
                  </a:cubicBezTo>
                  <a:cubicBezTo>
                    <a:pt x="4536" y="3109"/>
                    <a:pt x="7315" y="1589"/>
                    <a:pt x="10852" y="1589"/>
                  </a:cubicBezTo>
                  <a:cubicBezTo>
                    <a:pt x="10880" y="1589"/>
                    <a:pt x="10907" y="1589"/>
                    <a:pt x="10935" y="1589"/>
                  </a:cubicBezTo>
                  <a:cubicBezTo>
                    <a:pt x="16662" y="1630"/>
                    <a:pt x="19564" y="4975"/>
                    <a:pt x="21607" y="8511"/>
                  </a:cubicBezTo>
                  <a:cubicBezTo>
                    <a:pt x="22003" y="8260"/>
                    <a:pt x="22389" y="8002"/>
                    <a:pt x="22778" y="7740"/>
                  </a:cubicBezTo>
                  <a:cubicBezTo>
                    <a:pt x="20559" y="3904"/>
                    <a:pt x="17266" y="48"/>
                    <a:pt x="10791" y="1"/>
                  </a:cubicBezTo>
                  <a:cubicBezTo>
                    <a:pt x="10760" y="1"/>
                    <a:pt x="10729" y="1"/>
                    <a:pt x="10698"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2" name="Google Shape;2412;p38"/>
            <p:cNvSpPr/>
            <p:nvPr/>
          </p:nvSpPr>
          <p:spPr>
            <a:xfrm>
              <a:off x="4073159" y="1505578"/>
              <a:ext cx="624843" cy="239269"/>
            </a:xfrm>
            <a:custGeom>
              <a:avLst/>
              <a:gdLst/>
              <a:ahLst/>
              <a:cxnLst/>
              <a:rect l="l" t="t" r="r" b="b"/>
              <a:pathLst>
                <a:path w="20903" h="8005" extrusionOk="0">
                  <a:moveTo>
                    <a:pt x="9672" y="0"/>
                  </a:moveTo>
                  <a:cubicBezTo>
                    <a:pt x="5039" y="0"/>
                    <a:pt x="2429" y="2676"/>
                    <a:pt x="1049" y="4949"/>
                  </a:cubicBezTo>
                  <a:cubicBezTo>
                    <a:pt x="611" y="5671"/>
                    <a:pt x="267" y="6394"/>
                    <a:pt x="0" y="7059"/>
                  </a:cubicBezTo>
                  <a:cubicBezTo>
                    <a:pt x="91" y="7128"/>
                    <a:pt x="182" y="7199"/>
                    <a:pt x="273" y="7268"/>
                  </a:cubicBezTo>
                  <a:cubicBezTo>
                    <a:pt x="586" y="7511"/>
                    <a:pt x="901" y="7758"/>
                    <a:pt x="1214" y="8005"/>
                  </a:cubicBezTo>
                  <a:cubicBezTo>
                    <a:pt x="1468" y="7354"/>
                    <a:pt x="1801" y="6638"/>
                    <a:pt x="2237" y="5927"/>
                  </a:cubicBezTo>
                  <a:cubicBezTo>
                    <a:pt x="4008" y="3038"/>
                    <a:pt x="6573" y="1577"/>
                    <a:pt x="9864" y="1577"/>
                  </a:cubicBezTo>
                  <a:cubicBezTo>
                    <a:pt x="9959" y="1577"/>
                    <a:pt x="10053" y="1579"/>
                    <a:pt x="10149" y="1581"/>
                  </a:cubicBezTo>
                  <a:cubicBezTo>
                    <a:pt x="15007" y="1705"/>
                    <a:pt x="17791" y="4362"/>
                    <a:pt x="19767" y="7430"/>
                  </a:cubicBezTo>
                  <a:cubicBezTo>
                    <a:pt x="20028" y="7281"/>
                    <a:pt x="20282" y="7121"/>
                    <a:pt x="20528" y="6967"/>
                  </a:cubicBezTo>
                  <a:cubicBezTo>
                    <a:pt x="20655" y="6888"/>
                    <a:pt x="20777" y="6805"/>
                    <a:pt x="20903" y="6724"/>
                  </a:cubicBezTo>
                  <a:cubicBezTo>
                    <a:pt x="18731" y="3297"/>
                    <a:pt x="15562" y="145"/>
                    <a:pt x="9987" y="4"/>
                  </a:cubicBezTo>
                  <a:cubicBezTo>
                    <a:pt x="9881" y="2"/>
                    <a:pt x="9776" y="0"/>
                    <a:pt x="9672"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13" name="Google Shape;2413;p38"/>
          <p:cNvGrpSpPr/>
          <p:nvPr/>
        </p:nvGrpSpPr>
        <p:grpSpPr>
          <a:xfrm>
            <a:off x="8349350" y="5284025"/>
            <a:ext cx="902759" cy="989260"/>
            <a:chOff x="7969377" y="2856516"/>
            <a:chExt cx="402682" cy="441266"/>
          </a:xfrm>
        </p:grpSpPr>
        <p:sp>
          <p:nvSpPr>
            <p:cNvPr id="2414" name="Google Shape;2414;p38"/>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5" name="Google Shape;2415;p38"/>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6" name="Google Shape;2416;p38"/>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7" name="Google Shape;2417;p38"/>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8" name="Google Shape;2418;p38"/>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19" name="Google Shape;2419;p38"/>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0" name="Google Shape;2420;p38"/>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1" name="Google Shape;2421;p38"/>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2" name="Google Shape;2422;p38"/>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3" name="Google Shape;2423;p38"/>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4" name="Google Shape;2424;p38"/>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425" name="Google Shape;2425;p38"/>
          <p:cNvGrpSpPr/>
          <p:nvPr/>
        </p:nvGrpSpPr>
        <p:grpSpPr>
          <a:xfrm>
            <a:off x="4372582" y="5778653"/>
            <a:ext cx="601124" cy="930224"/>
            <a:chOff x="7706772" y="521151"/>
            <a:chExt cx="268136" cy="414933"/>
          </a:xfrm>
        </p:grpSpPr>
        <p:sp>
          <p:nvSpPr>
            <p:cNvPr id="2426" name="Google Shape;2426;p38"/>
            <p:cNvSpPr/>
            <p:nvPr/>
          </p:nvSpPr>
          <p:spPr>
            <a:xfrm>
              <a:off x="7706772" y="521151"/>
              <a:ext cx="268136" cy="414933"/>
            </a:xfrm>
            <a:custGeom>
              <a:avLst/>
              <a:gdLst/>
              <a:ahLst/>
              <a:cxnLst/>
              <a:rect l="l" t="t" r="r" b="b"/>
              <a:pathLst>
                <a:path w="8970" h="13882" extrusionOk="0">
                  <a:moveTo>
                    <a:pt x="4314" y="1"/>
                  </a:moveTo>
                  <a:cubicBezTo>
                    <a:pt x="3892" y="1"/>
                    <a:pt x="3488" y="116"/>
                    <a:pt x="3138" y="331"/>
                  </a:cubicBezTo>
                  <a:cubicBezTo>
                    <a:pt x="3137" y="332"/>
                    <a:pt x="3136" y="332"/>
                    <a:pt x="3134" y="332"/>
                  </a:cubicBezTo>
                  <a:cubicBezTo>
                    <a:pt x="2530" y="396"/>
                    <a:pt x="1977" y="723"/>
                    <a:pt x="1620" y="1220"/>
                  </a:cubicBezTo>
                  <a:lnTo>
                    <a:pt x="1615" y="1226"/>
                  </a:lnTo>
                  <a:cubicBezTo>
                    <a:pt x="1407" y="1323"/>
                    <a:pt x="1215" y="1455"/>
                    <a:pt x="1051" y="1615"/>
                  </a:cubicBezTo>
                  <a:cubicBezTo>
                    <a:pt x="420" y="2231"/>
                    <a:pt x="229" y="3202"/>
                    <a:pt x="550" y="4047"/>
                  </a:cubicBezTo>
                  <a:cubicBezTo>
                    <a:pt x="516" y="4094"/>
                    <a:pt x="482" y="4142"/>
                    <a:pt x="452" y="4193"/>
                  </a:cubicBezTo>
                  <a:cubicBezTo>
                    <a:pt x="88" y="4803"/>
                    <a:pt x="1" y="5482"/>
                    <a:pt x="201" y="6104"/>
                  </a:cubicBezTo>
                  <a:cubicBezTo>
                    <a:pt x="578" y="7259"/>
                    <a:pt x="1738" y="7753"/>
                    <a:pt x="2671" y="8151"/>
                  </a:cubicBezTo>
                  <a:cubicBezTo>
                    <a:pt x="3100" y="8334"/>
                    <a:pt x="3613" y="8670"/>
                    <a:pt x="4050" y="8996"/>
                  </a:cubicBezTo>
                  <a:cubicBezTo>
                    <a:pt x="4053" y="8998"/>
                    <a:pt x="4054" y="9003"/>
                    <a:pt x="4057" y="9007"/>
                  </a:cubicBezTo>
                  <a:cubicBezTo>
                    <a:pt x="4090" y="9177"/>
                    <a:pt x="4121" y="9341"/>
                    <a:pt x="4146" y="9503"/>
                  </a:cubicBezTo>
                  <a:cubicBezTo>
                    <a:pt x="4149" y="9511"/>
                    <a:pt x="4143" y="9518"/>
                    <a:pt x="4136" y="9520"/>
                  </a:cubicBezTo>
                  <a:cubicBezTo>
                    <a:pt x="3820" y="9616"/>
                    <a:pt x="3422" y="9820"/>
                    <a:pt x="3062" y="10259"/>
                  </a:cubicBezTo>
                  <a:cubicBezTo>
                    <a:pt x="2481" y="10969"/>
                    <a:pt x="2328" y="11938"/>
                    <a:pt x="2596" y="12814"/>
                  </a:cubicBezTo>
                  <a:lnTo>
                    <a:pt x="2656" y="13012"/>
                  </a:lnTo>
                  <a:cubicBezTo>
                    <a:pt x="2814" y="13531"/>
                    <a:pt x="3293" y="13882"/>
                    <a:pt x="3832" y="13882"/>
                  </a:cubicBezTo>
                  <a:cubicBezTo>
                    <a:pt x="3843" y="13882"/>
                    <a:pt x="3853" y="13882"/>
                    <a:pt x="3864" y="13881"/>
                  </a:cubicBezTo>
                  <a:lnTo>
                    <a:pt x="7417" y="13787"/>
                  </a:lnTo>
                  <a:cubicBezTo>
                    <a:pt x="7866" y="13774"/>
                    <a:pt x="8273" y="13517"/>
                    <a:pt x="8478" y="13116"/>
                  </a:cubicBezTo>
                  <a:lnTo>
                    <a:pt x="8581" y="12914"/>
                  </a:lnTo>
                  <a:cubicBezTo>
                    <a:pt x="8969" y="12152"/>
                    <a:pt x="8719" y="11425"/>
                    <a:pt x="8639" y="11190"/>
                  </a:cubicBezTo>
                  <a:cubicBezTo>
                    <a:pt x="8420" y="10553"/>
                    <a:pt x="8072" y="10097"/>
                    <a:pt x="7602" y="9833"/>
                  </a:cubicBezTo>
                  <a:cubicBezTo>
                    <a:pt x="7596" y="9830"/>
                    <a:pt x="7595" y="9826"/>
                    <a:pt x="7593" y="9820"/>
                  </a:cubicBezTo>
                  <a:cubicBezTo>
                    <a:pt x="7539" y="9362"/>
                    <a:pt x="7465" y="8885"/>
                    <a:pt x="7369" y="8392"/>
                  </a:cubicBezTo>
                  <a:lnTo>
                    <a:pt x="7369" y="8389"/>
                  </a:lnTo>
                  <a:cubicBezTo>
                    <a:pt x="7394" y="7956"/>
                    <a:pt x="7503" y="6944"/>
                    <a:pt x="7757" y="6265"/>
                  </a:cubicBezTo>
                  <a:cubicBezTo>
                    <a:pt x="8111" y="5314"/>
                    <a:pt x="8554" y="4132"/>
                    <a:pt x="7977" y="3064"/>
                  </a:cubicBezTo>
                  <a:cubicBezTo>
                    <a:pt x="7719" y="2588"/>
                    <a:pt x="7298" y="2229"/>
                    <a:pt x="6766" y="2032"/>
                  </a:cubicBezTo>
                  <a:cubicBezTo>
                    <a:pt x="6762" y="2030"/>
                    <a:pt x="6758" y="2026"/>
                    <a:pt x="6758" y="2022"/>
                  </a:cubicBezTo>
                  <a:cubicBezTo>
                    <a:pt x="6714" y="1857"/>
                    <a:pt x="6656" y="1694"/>
                    <a:pt x="6581" y="1538"/>
                  </a:cubicBezTo>
                  <a:cubicBezTo>
                    <a:pt x="6319" y="968"/>
                    <a:pt x="5908" y="527"/>
                    <a:pt x="5388" y="260"/>
                  </a:cubicBezTo>
                  <a:cubicBezTo>
                    <a:pt x="5057" y="91"/>
                    <a:pt x="4687" y="1"/>
                    <a:pt x="4314"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7" name="Google Shape;2427;p38"/>
            <p:cNvSpPr/>
            <p:nvPr/>
          </p:nvSpPr>
          <p:spPr>
            <a:xfrm>
              <a:off x="7829092" y="632102"/>
              <a:ext cx="60861" cy="235204"/>
            </a:xfrm>
            <a:custGeom>
              <a:avLst/>
              <a:gdLst/>
              <a:ahLst/>
              <a:cxnLst/>
              <a:rect l="l" t="t" r="r" b="b"/>
              <a:pathLst>
                <a:path w="2036" h="7869" extrusionOk="0">
                  <a:moveTo>
                    <a:pt x="88" y="0"/>
                  </a:moveTo>
                  <a:cubicBezTo>
                    <a:pt x="77" y="0"/>
                    <a:pt x="67" y="2"/>
                    <a:pt x="57" y="7"/>
                  </a:cubicBezTo>
                  <a:cubicBezTo>
                    <a:pt x="18" y="25"/>
                    <a:pt x="1" y="69"/>
                    <a:pt x="18" y="108"/>
                  </a:cubicBezTo>
                  <a:cubicBezTo>
                    <a:pt x="36" y="151"/>
                    <a:pt x="1882" y="4317"/>
                    <a:pt x="1836" y="7791"/>
                  </a:cubicBezTo>
                  <a:cubicBezTo>
                    <a:pt x="1833" y="7833"/>
                    <a:pt x="1867" y="7869"/>
                    <a:pt x="1909" y="7869"/>
                  </a:cubicBezTo>
                  <a:lnTo>
                    <a:pt x="1917" y="7869"/>
                  </a:lnTo>
                  <a:cubicBezTo>
                    <a:pt x="1956" y="7866"/>
                    <a:pt x="1985" y="7833"/>
                    <a:pt x="1988" y="7794"/>
                  </a:cubicBezTo>
                  <a:cubicBezTo>
                    <a:pt x="2036" y="4283"/>
                    <a:pt x="177" y="88"/>
                    <a:pt x="157" y="46"/>
                  </a:cubicBezTo>
                  <a:cubicBezTo>
                    <a:pt x="144" y="17"/>
                    <a:pt x="116" y="0"/>
                    <a:pt x="88"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8" name="Google Shape;2428;p38"/>
            <p:cNvSpPr/>
            <p:nvPr/>
          </p:nvSpPr>
          <p:spPr>
            <a:xfrm>
              <a:off x="7747395" y="666566"/>
              <a:ext cx="127551" cy="99623"/>
            </a:xfrm>
            <a:custGeom>
              <a:avLst/>
              <a:gdLst/>
              <a:ahLst/>
              <a:cxnLst/>
              <a:rect l="l" t="t" r="r" b="b"/>
              <a:pathLst>
                <a:path w="4267" h="3333" extrusionOk="0">
                  <a:moveTo>
                    <a:pt x="777" y="1"/>
                  </a:moveTo>
                  <a:cubicBezTo>
                    <a:pt x="644" y="1"/>
                    <a:pt x="540" y="49"/>
                    <a:pt x="477" y="155"/>
                  </a:cubicBezTo>
                  <a:cubicBezTo>
                    <a:pt x="1" y="948"/>
                    <a:pt x="900" y="1359"/>
                    <a:pt x="1945" y="1804"/>
                  </a:cubicBezTo>
                  <a:cubicBezTo>
                    <a:pt x="3079" y="2288"/>
                    <a:pt x="4266" y="3332"/>
                    <a:pt x="4266" y="3332"/>
                  </a:cubicBezTo>
                  <a:cubicBezTo>
                    <a:pt x="3759" y="2020"/>
                    <a:pt x="1643" y="1"/>
                    <a:pt x="777"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29" name="Google Shape;2429;p38"/>
            <p:cNvSpPr/>
            <p:nvPr/>
          </p:nvSpPr>
          <p:spPr>
            <a:xfrm>
              <a:off x="7858685" y="625467"/>
              <a:ext cx="56437" cy="147836"/>
            </a:xfrm>
            <a:custGeom>
              <a:avLst/>
              <a:gdLst/>
              <a:ahLst/>
              <a:cxnLst/>
              <a:rect l="l" t="t" r="r" b="b"/>
              <a:pathLst>
                <a:path w="1888" h="4946" extrusionOk="0">
                  <a:moveTo>
                    <a:pt x="913" y="0"/>
                  </a:moveTo>
                  <a:cubicBezTo>
                    <a:pt x="78" y="0"/>
                    <a:pt x="0" y="3517"/>
                    <a:pt x="673" y="4946"/>
                  </a:cubicBezTo>
                  <a:cubicBezTo>
                    <a:pt x="673" y="4946"/>
                    <a:pt x="735" y="3366"/>
                    <a:pt x="1167" y="2210"/>
                  </a:cubicBezTo>
                  <a:cubicBezTo>
                    <a:pt x="1565" y="1149"/>
                    <a:pt x="1887" y="213"/>
                    <a:pt x="984" y="8"/>
                  </a:cubicBezTo>
                  <a:cubicBezTo>
                    <a:pt x="960" y="3"/>
                    <a:pt x="936" y="0"/>
                    <a:pt x="913"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30" name="Google Shape;2430;p38"/>
            <p:cNvSpPr/>
            <p:nvPr/>
          </p:nvSpPr>
          <p:spPr>
            <a:xfrm>
              <a:off x="7765391" y="569304"/>
              <a:ext cx="99841" cy="84230"/>
            </a:xfrm>
            <a:custGeom>
              <a:avLst/>
              <a:gdLst/>
              <a:ahLst/>
              <a:cxnLst/>
              <a:rect l="l" t="t" r="r" b="b"/>
              <a:pathLst>
                <a:path w="3340" h="2818" extrusionOk="0">
                  <a:moveTo>
                    <a:pt x="2353" y="0"/>
                  </a:moveTo>
                  <a:cubicBezTo>
                    <a:pt x="2233" y="0"/>
                    <a:pt x="2116" y="30"/>
                    <a:pt x="2016" y="95"/>
                  </a:cubicBezTo>
                  <a:cubicBezTo>
                    <a:pt x="1861" y="195"/>
                    <a:pt x="1766" y="387"/>
                    <a:pt x="1780" y="568"/>
                  </a:cubicBezTo>
                  <a:lnTo>
                    <a:pt x="1780" y="568"/>
                  </a:lnTo>
                  <a:cubicBezTo>
                    <a:pt x="1713" y="432"/>
                    <a:pt x="1568" y="332"/>
                    <a:pt x="1415" y="322"/>
                  </a:cubicBezTo>
                  <a:cubicBezTo>
                    <a:pt x="1407" y="322"/>
                    <a:pt x="1398" y="321"/>
                    <a:pt x="1390" y="321"/>
                  </a:cubicBezTo>
                  <a:cubicBezTo>
                    <a:pt x="1194" y="321"/>
                    <a:pt x="1006" y="452"/>
                    <a:pt x="921" y="630"/>
                  </a:cubicBezTo>
                  <a:cubicBezTo>
                    <a:pt x="833" y="815"/>
                    <a:pt x="849" y="1042"/>
                    <a:pt x="940" y="1225"/>
                  </a:cubicBezTo>
                  <a:cubicBezTo>
                    <a:pt x="866" y="1089"/>
                    <a:pt x="716" y="1023"/>
                    <a:pt x="561" y="1023"/>
                  </a:cubicBezTo>
                  <a:cubicBezTo>
                    <a:pt x="435" y="1023"/>
                    <a:pt x="307" y="1067"/>
                    <a:pt x="216" y="1155"/>
                  </a:cubicBezTo>
                  <a:cubicBezTo>
                    <a:pt x="16" y="1351"/>
                    <a:pt x="0" y="1687"/>
                    <a:pt x="127" y="1937"/>
                  </a:cubicBezTo>
                  <a:cubicBezTo>
                    <a:pt x="254" y="2188"/>
                    <a:pt x="626" y="2542"/>
                    <a:pt x="882" y="2657"/>
                  </a:cubicBezTo>
                  <a:cubicBezTo>
                    <a:pt x="1123" y="2764"/>
                    <a:pt x="1380" y="2818"/>
                    <a:pt x="1635" y="2818"/>
                  </a:cubicBezTo>
                  <a:cubicBezTo>
                    <a:pt x="2268" y="2818"/>
                    <a:pt x="2883" y="2487"/>
                    <a:pt x="3172" y="1825"/>
                  </a:cubicBezTo>
                  <a:cubicBezTo>
                    <a:pt x="3340" y="1440"/>
                    <a:pt x="3336" y="983"/>
                    <a:pt x="3159" y="600"/>
                  </a:cubicBezTo>
                  <a:cubicBezTo>
                    <a:pt x="3060" y="386"/>
                    <a:pt x="2904" y="191"/>
                    <a:pt x="2693" y="82"/>
                  </a:cubicBezTo>
                  <a:cubicBezTo>
                    <a:pt x="2588" y="29"/>
                    <a:pt x="2470" y="0"/>
                    <a:pt x="2353"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31" name="Google Shape;2431;p38"/>
            <p:cNvSpPr/>
            <p:nvPr/>
          </p:nvSpPr>
          <p:spPr>
            <a:xfrm>
              <a:off x="7826431" y="846832"/>
              <a:ext cx="96194" cy="40800"/>
            </a:xfrm>
            <a:custGeom>
              <a:avLst/>
              <a:gdLst/>
              <a:ahLst/>
              <a:cxnLst/>
              <a:rect l="l" t="t" r="r" b="b"/>
              <a:pathLst>
                <a:path w="3218" h="1365" extrusionOk="0">
                  <a:moveTo>
                    <a:pt x="1491" y="0"/>
                  </a:moveTo>
                  <a:cubicBezTo>
                    <a:pt x="1375" y="0"/>
                    <a:pt x="1256" y="65"/>
                    <a:pt x="1181" y="160"/>
                  </a:cubicBezTo>
                  <a:cubicBezTo>
                    <a:pt x="1079" y="289"/>
                    <a:pt x="1042" y="459"/>
                    <a:pt x="1008" y="621"/>
                  </a:cubicBezTo>
                  <a:cubicBezTo>
                    <a:pt x="938" y="527"/>
                    <a:pt x="976" y="387"/>
                    <a:pt x="924" y="280"/>
                  </a:cubicBezTo>
                  <a:cubicBezTo>
                    <a:pt x="881" y="195"/>
                    <a:pt x="784" y="149"/>
                    <a:pt x="688" y="149"/>
                  </a:cubicBezTo>
                  <a:cubicBezTo>
                    <a:pt x="670" y="149"/>
                    <a:pt x="652" y="151"/>
                    <a:pt x="634" y="154"/>
                  </a:cubicBezTo>
                  <a:cubicBezTo>
                    <a:pt x="523" y="174"/>
                    <a:pt x="428" y="246"/>
                    <a:pt x="351" y="329"/>
                  </a:cubicBezTo>
                  <a:cubicBezTo>
                    <a:pt x="97" y="600"/>
                    <a:pt x="1" y="1009"/>
                    <a:pt x="108" y="1365"/>
                  </a:cubicBezTo>
                  <a:lnTo>
                    <a:pt x="3143" y="1287"/>
                  </a:lnTo>
                  <a:cubicBezTo>
                    <a:pt x="3217" y="1142"/>
                    <a:pt x="3167" y="967"/>
                    <a:pt x="3113" y="814"/>
                  </a:cubicBezTo>
                  <a:cubicBezTo>
                    <a:pt x="3042" y="607"/>
                    <a:pt x="2945" y="374"/>
                    <a:pt x="2738" y="308"/>
                  </a:cubicBezTo>
                  <a:cubicBezTo>
                    <a:pt x="2702" y="296"/>
                    <a:pt x="2666" y="291"/>
                    <a:pt x="2630" y="291"/>
                  </a:cubicBezTo>
                  <a:cubicBezTo>
                    <a:pt x="2497" y="291"/>
                    <a:pt x="2363" y="362"/>
                    <a:pt x="2272" y="462"/>
                  </a:cubicBezTo>
                  <a:cubicBezTo>
                    <a:pt x="2155" y="589"/>
                    <a:pt x="2091" y="755"/>
                    <a:pt x="2040" y="920"/>
                  </a:cubicBezTo>
                  <a:cubicBezTo>
                    <a:pt x="2019" y="649"/>
                    <a:pt x="1922" y="387"/>
                    <a:pt x="1762" y="168"/>
                  </a:cubicBezTo>
                  <a:cubicBezTo>
                    <a:pt x="1723" y="116"/>
                    <a:pt x="1679" y="64"/>
                    <a:pt x="1622" y="32"/>
                  </a:cubicBezTo>
                  <a:cubicBezTo>
                    <a:pt x="1581" y="10"/>
                    <a:pt x="1536" y="0"/>
                    <a:pt x="149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29" name="Google Shape;2529;p38"/>
          <p:cNvGrpSpPr/>
          <p:nvPr/>
        </p:nvGrpSpPr>
        <p:grpSpPr>
          <a:xfrm>
            <a:off x="10603611" y="1687772"/>
            <a:ext cx="328619" cy="308425"/>
            <a:chOff x="5946283" y="1650903"/>
            <a:chExt cx="246464" cy="231319"/>
          </a:xfrm>
        </p:grpSpPr>
        <p:sp>
          <p:nvSpPr>
            <p:cNvPr id="2530" name="Google Shape;2530;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31" name="Google Shape;2531;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32" name="Google Shape;2532;p38"/>
          <p:cNvGrpSpPr/>
          <p:nvPr/>
        </p:nvGrpSpPr>
        <p:grpSpPr>
          <a:xfrm>
            <a:off x="684977" y="2555405"/>
            <a:ext cx="328619" cy="308425"/>
            <a:chOff x="5946283" y="1650903"/>
            <a:chExt cx="246464" cy="231319"/>
          </a:xfrm>
        </p:grpSpPr>
        <p:sp>
          <p:nvSpPr>
            <p:cNvPr id="2533" name="Google Shape;2533;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34" name="Google Shape;2534;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35" name="Google Shape;2535;p38"/>
          <p:cNvGrpSpPr/>
          <p:nvPr/>
        </p:nvGrpSpPr>
        <p:grpSpPr>
          <a:xfrm>
            <a:off x="11232011" y="1123489"/>
            <a:ext cx="328619" cy="308425"/>
            <a:chOff x="5946283" y="1650903"/>
            <a:chExt cx="246464" cy="231319"/>
          </a:xfrm>
        </p:grpSpPr>
        <p:sp>
          <p:nvSpPr>
            <p:cNvPr id="2536" name="Google Shape;2536;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37" name="Google Shape;2537;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538" name="Google Shape;2538;p38"/>
          <p:cNvGrpSpPr/>
          <p:nvPr/>
        </p:nvGrpSpPr>
        <p:grpSpPr>
          <a:xfrm>
            <a:off x="10862314" y="2338544"/>
            <a:ext cx="972409" cy="846793"/>
            <a:chOff x="5133595" y="1523392"/>
            <a:chExt cx="473946" cy="412721"/>
          </a:xfrm>
        </p:grpSpPr>
        <p:sp>
          <p:nvSpPr>
            <p:cNvPr id="2539" name="Google Shape;2539;p38"/>
            <p:cNvSpPr/>
            <p:nvPr/>
          </p:nvSpPr>
          <p:spPr>
            <a:xfrm>
              <a:off x="5133595" y="1523392"/>
              <a:ext cx="473946" cy="412721"/>
            </a:xfrm>
            <a:custGeom>
              <a:avLst/>
              <a:gdLst/>
              <a:ahLst/>
              <a:cxnLst/>
              <a:rect l="l" t="t" r="r" b="b"/>
              <a:pathLst>
                <a:path w="15855" h="13808" extrusionOk="0">
                  <a:moveTo>
                    <a:pt x="3218" y="1"/>
                  </a:moveTo>
                  <a:cubicBezTo>
                    <a:pt x="2663" y="1"/>
                    <a:pt x="2103" y="48"/>
                    <a:pt x="1542" y="147"/>
                  </a:cubicBezTo>
                  <a:cubicBezTo>
                    <a:pt x="1279" y="193"/>
                    <a:pt x="1008" y="252"/>
                    <a:pt x="794" y="410"/>
                  </a:cubicBezTo>
                  <a:cubicBezTo>
                    <a:pt x="0" y="986"/>
                    <a:pt x="283" y="2570"/>
                    <a:pt x="438" y="3386"/>
                  </a:cubicBezTo>
                  <a:cubicBezTo>
                    <a:pt x="671" y="4610"/>
                    <a:pt x="1200" y="5771"/>
                    <a:pt x="1928" y="6778"/>
                  </a:cubicBezTo>
                  <a:cubicBezTo>
                    <a:pt x="2390" y="7416"/>
                    <a:pt x="2946" y="7999"/>
                    <a:pt x="3526" y="8532"/>
                  </a:cubicBezTo>
                  <a:cubicBezTo>
                    <a:pt x="3856" y="8836"/>
                    <a:pt x="4202" y="9124"/>
                    <a:pt x="4559" y="9397"/>
                  </a:cubicBezTo>
                  <a:cubicBezTo>
                    <a:pt x="4737" y="9533"/>
                    <a:pt x="5577" y="9962"/>
                    <a:pt x="5622" y="10148"/>
                  </a:cubicBezTo>
                  <a:cubicBezTo>
                    <a:pt x="5859" y="11125"/>
                    <a:pt x="6355" y="12716"/>
                    <a:pt x="7165" y="13331"/>
                  </a:cubicBezTo>
                  <a:cubicBezTo>
                    <a:pt x="7597" y="13660"/>
                    <a:pt x="8154" y="13807"/>
                    <a:pt x="8975" y="13807"/>
                  </a:cubicBezTo>
                  <a:cubicBezTo>
                    <a:pt x="8984" y="13807"/>
                    <a:pt x="8993" y="13807"/>
                    <a:pt x="9003" y="13807"/>
                  </a:cubicBezTo>
                  <a:cubicBezTo>
                    <a:pt x="9811" y="13807"/>
                    <a:pt x="12342" y="13683"/>
                    <a:pt x="13028" y="12270"/>
                  </a:cubicBezTo>
                  <a:cubicBezTo>
                    <a:pt x="13137" y="12044"/>
                    <a:pt x="13195" y="11805"/>
                    <a:pt x="13205" y="11566"/>
                  </a:cubicBezTo>
                  <a:cubicBezTo>
                    <a:pt x="13535" y="11430"/>
                    <a:pt x="13820" y="11208"/>
                    <a:pt x="14026" y="10915"/>
                  </a:cubicBezTo>
                  <a:cubicBezTo>
                    <a:pt x="14173" y="10707"/>
                    <a:pt x="14306" y="10435"/>
                    <a:pt x="14357" y="10098"/>
                  </a:cubicBezTo>
                  <a:cubicBezTo>
                    <a:pt x="14875" y="9913"/>
                    <a:pt x="15295" y="9482"/>
                    <a:pt x="15491" y="8899"/>
                  </a:cubicBezTo>
                  <a:cubicBezTo>
                    <a:pt x="15854" y="7817"/>
                    <a:pt x="15565" y="4718"/>
                    <a:pt x="14385" y="3823"/>
                  </a:cubicBezTo>
                  <a:cubicBezTo>
                    <a:pt x="14132" y="3633"/>
                    <a:pt x="13542" y="3187"/>
                    <a:pt x="11247" y="3187"/>
                  </a:cubicBezTo>
                  <a:lnTo>
                    <a:pt x="11082" y="3187"/>
                  </a:lnTo>
                  <a:cubicBezTo>
                    <a:pt x="8880" y="1283"/>
                    <a:pt x="6116" y="1"/>
                    <a:pt x="3218"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0" name="Google Shape;2540;p38"/>
            <p:cNvSpPr/>
            <p:nvPr/>
          </p:nvSpPr>
          <p:spPr>
            <a:xfrm>
              <a:off x="5429023" y="1736897"/>
              <a:ext cx="95686" cy="107096"/>
            </a:xfrm>
            <a:custGeom>
              <a:avLst/>
              <a:gdLst/>
              <a:ahLst/>
              <a:cxnLst/>
              <a:rect l="l" t="t" r="r" b="b"/>
              <a:pathLst>
                <a:path w="3201" h="3583" extrusionOk="0">
                  <a:moveTo>
                    <a:pt x="2133" y="0"/>
                  </a:moveTo>
                  <a:cubicBezTo>
                    <a:pt x="2122" y="0"/>
                    <a:pt x="2112" y="3"/>
                    <a:pt x="2105" y="10"/>
                  </a:cubicBezTo>
                  <a:cubicBezTo>
                    <a:pt x="1975" y="130"/>
                    <a:pt x="1" y="2980"/>
                    <a:pt x="1" y="2980"/>
                  </a:cubicBezTo>
                  <a:cubicBezTo>
                    <a:pt x="1" y="2980"/>
                    <a:pt x="754" y="3583"/>
                    <a:pt x="1186" y="3583"/>
                  </a:cubicBezTo>
                  <a:cubicBezTo>
                    <a:pt x="1269" y="3583"/>
                    <a:pt x="1339" y="3561"/>
                    <a:pt x="1391" y="3509"/>
                  </a:cubicBezTo>
                  <a:cubicBezTo>
                    <a:pt x="1714" y="3183"/>
                    <a:pt x="3200" y="1368"/>
                    <a:pt x="3120" y="1132"/>
                  </a:cubicBezTo>
                  <a:cubicBezTo>
                    <a:pt x="3043" y="907"/>
                    <a:pt x="2322" y="0"/>
                    <a:pt x="2133"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1" name="Google Shape;2541;p38"/>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rgbClr val="6DA2FB"/>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2" name="Google Shape;2542;p38"/>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rgbClr val="6DA2FB"/>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3" name="Google Shape;2543;p38"/>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4" name="Google Shape;2544;p38"/>
            <p:cNvSpPr/>
            <p:nvPr/>
          </p:nvSpPr>
          <p:spPr>
            <a:xfrm>
              <a:off x="5352080" y="1816912"/>
              <a:ext cx="42119" cy="57150"/>
            </a:xfrm>
            <a:custGeom>
              <a:avLst/>
              <a:gdLst/>
              <a:ahLst/>
              <a:cxnLst/>
              <a:rect l="l" t="t" r="r" b="b"/>
              <a:pathLst>
                <a:path w="1409" h="1912" extrusionOk="0">
                  <a:moveTo>
                    <a:pt x="295" y="0"/>
                  </a:moveTo>
                  <a:cubicBezTo>
                    <a:pt x="288" y="0"/>
                    <a:pt x="281" y="1"/>
                    <a:pt x="275" y="2"/>
                  </a:cubicBezTo>
                  <a:cubicBezTo>
                    <a:pt x="1" y="68"/>
                    <a:pt x="669" y="1912"/>
                    <a:pt x="1021" y="1912"/>
                  </a:cubicBezTo>
                  <a:cubicBezTo>
                    <a:pt x="1047" y="1912"/>
                    <a:pt x="1072" y="1902"/>
                    <a:pt x="1094" y="1880"/>
                  </a:cubicBezTo>
                  <a:cubicBezTo>
                    <a:pt x="1409" y="1569"/>
                    <a:pt x="605" y="0"/>
                    <a:pt x="295" y="0"/>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5" name="Google Shape;2545;p38"/>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6" name="Google Shape;2546;p38"/>
            <p:cNvSpPr/>
            <p:nvPr/>
          </p:nvSpPr>
          <p:spPr>
            <a:xfrm>
              <a:off x="5183307" y="1571157"/>
              <a:ext cx="325440" cy="267874"/>
            </a:xfrm>
            <a:custGeom>
              <a:avLst/>
              <a:gdLst/>
              <a:ahLst/>
              <a:cxnLst/>
              <a:rect l="l" t="t" r="r" b="b"/>
              <a:pathLst>
                <a:path w="10887" h="8962" extrusionOk="0">
                  <a:moveTo>
                    <a:pt x="1567" y="0"/>
                  </a:moveTo>
                  <a:cubicBezTo>
                    <a:pt x="743" y="0"/>
                    <a:pt x="254" y="132"/>
                    <a:pt x="254" y="132"/>
                  </a:cubicBezTo>
                  <a:cubicBezTo>
                    <a:pt x="0" y="5949"/>
                    <a:pt x="8233" y="8961"/>
                    <a:pt x="8233" y="8961"/>
                  </a:cubicBezTo>
                  <a:lnTo>
                    <a:pt x="10887" y="5541"/>
                  </a:lnTo>
                  <a:cubicBezTo>
                    <a:pt x="7256" y="722"/>
                    <a:pt x="3495" y="0"/>
                    <a:pt x="1567"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7" name="Google Shape;2547;p38"/>
            <p:cNvSpPr/>
            <p:nvPr/>
          </p:nvSpPr>
          <p:spPr>
            <a:xfrm>
              <a:off x="5270832" y="1621910"/>
              <a:ext cx="155830" cy="125897"/>
            </a:xfrm>
            <a:custGeom>
              <a:avLst/>
              <a:gdLst/>
              <a:ahLst/>
              <a:cxnLst/>
              <a:rect l="l" t="t" r="r" b="b"/>
              <a:pathLst>
                <a:path w="5213" h="4212" extrusionOk="0">
                  <a:moveTo>
                    <a:pt x="2019" y="0"/>
                  </a:moveTo>
                  <a:cubicBezTo>
                    <a:pt x="1475" y="0"/>
                    <a:pt x="877" y="205"/>
                    <a:pt x="410" y="852"/>
                  </a:cubicBezTo>
                  <a:cubicBezTo>
                    <a:pt x="63" y="1333"/>
                    <a:pt x="1" y="1825"/>
                    <a:pt x="56" y="2242"/>
                  </a:cubicBezTo>
                  <a:cubicBezTo>
                    <a:pt x="146" y="2937"/>
                    <a:pt x="581" y="3531"/>
                    <a:pt x="1181" y="3890"/>
                  </a:cubicBezTo>
                  <a:cubicBezTo>
                    <a:pt x="1484" y="4070"/>
                    <a:pt x="1883" y="4212"/>
                    <a:pt x="2312" y="4212"/>
                  </a:cubicBezTo>
                  <a:cubicBezTo>
                    <a:pt x="2797" y="4212"/>
                    <a:pt x="3320" y="4030"/>
                    <a:pt x="3782" y="3517"/>
                  </a:cubicBezTo>
                  <a:cubicBezTo>
                    <a:pt x="5212" y="1932"/>
                    <a:pt x="3774" y="659"/>
                    <a:pt x="3215" y="323"/>
                  </a:cubicBezTo>
                  <a:cubicBezTo>
                    <a:pt x="2950" y="165"/>
                    <a:pt x="2506" y="0"/>
                    <a:pt x="2019"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8" name="Google Shape;2548;p38"/>
            <p:cNvSpPr/>
            <p:nvPr/>
          </p:nvSpPr>
          <p:spPr>
            <a:xfrm>
              <a:off x="5266946" y="1632909"/>
              <a:ext cx="132543" cy="102044"/>
            </a:xfrm>
            <a:custGeom>
              <a:avLst/>
              <a:gdLst/>
              <a:ahLst/>
              <a:cxnLst/>
              <a:rect l="l" t="t" r="r" b="b"/>
              <a:pathLst>
                <a:path w="4434" h="3414" extrusionOk="0">
                  <a:moveTo>
                    <a:pt x="2196" y="0"/>
                  </a:moveTo>
                  <a:cubicBezTo>
                    <a:pt x="1724" y="0"/>
                    <a:pt x="1244" y="241"/>
                    <a:pt x="878" y="834"/>
                  </a:cubicBezTo>
                  <a:cubicBezTo>
                    <a:pt x="0" y="2253"/>
                    <a:pt x="1243" y="3414"/>
                    <a:pt x="2409" y="3414"/>
                  </a:cubicBezTo>
                  <a:cubicBezTo>
                    <a:pt x="2914" y="3414"/>
                    <a:pt x="3404" y="3196"/>
                    <a:pt x="3701" y="2686"/>
                  </a:cubicBezTo>
                  <a:cubicBezTo>
                    <a:pt x="4434" y="1426"/>
                    <a:pt x="3342" y="0"/>
                    <a:pt x="2196"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9" name="Google Shape;2549;p38"/>
            <p:cNvSpPr/>
            <p:nvPr/>
          </p:nvSpPr>
          <p:spPr>
            <a:xfrm>
              <a:off x="5296868" y="1636108"/>
              <a:ext cx="30371" cy="97561"/>
            </a:xfrm>
            <a:custGeom>
              <a:avLst/>
              <a:gdLst/>
              <a:ahLst/>
              <a:cxnLst/>
              <a:rect l="l" t="t" r="r" b="b"/>
              <a:pathLst>
                <a:path w="1016" h="3264" extrusionOk="0">
                  <a:moveTo>
                    <a:pt x="673" y="0"/>
                  </a:moveTo>
                  <a:cubicBezTo>
                    <a:pt x="433" y="100"/>
                    <a:pt x="203" y="277"/>
                    <a:pt x="1" y="547"/>
                  </a:cubicBezTo>
                  <a:lnTo>
                    <a:pt x="235" y="2905"/>
                  </a:lnTo>
                  <a:cubicBezTo>
                    <a:pt x="464" y="3079"/>
                    <a:pt x="733" y="3203"/>
                    <a:pt x="1016" y="3264"/>
                  </a:cubicBezTo>
                  <a:lnTo>
                    <a:pt x="673" y="0"/>
                  </a:ln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0" name="Google Shape;2550;p38"/>
            <p:cNvSpPr/>
            <p:nvPr/>
          </p:nvSpPr>
          <p:spPr>
            <a:xfrm>
              <a:off x="5325117" y="1632969"/>
              <a:ext cx="26724" cy="101955"/>
            </a:xfrm>
            <a:custGeom>
              <a:avLst/>
              <a:gdLst/>
              <a:ahLst/>
              <a:cxnLst/>
              <a:rect l="l" t="t" r="r" b="b"/>
              <a:pathLst>
                <a:path w="894" h="3411" extrusionOk="0">
                  <a:moveTo>
                    <a:pt x="246" y="0"/>
                  </a:moveTo>
                  <a:cubicBezTo>
                    <a:pt x="164" y="0"/>
                    <a:pt x="82" y="8"/>
                    <a:pt x="0" y="23"/>
                  </a:cubicBezTo>
                  <a:lnTo>
                    <a:pt x="477" y="3411"/>
                  </a:lnTo>
                  <a:cubicBezTo>
                    <a:pt x="618" y="3410"/>
                    <a:pt x="759" y="3393"/>
                    <a:pt x="894" y="3355"/>
                  </a:cubicBezTo>
                  <a:lnTo>
                    <a:pt x="457" y="16"/>
                  </a:lnTo>
                  <a:cubicBezTo>
                    <a:pt x="388" y="6"/>
                    <a:pt x="317" y="0"/>
                    <a:pt x="246" y="0"/>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1" name="Google Shape;2551;p38"/>
            <p:cNvSpPr/>
            <p:nvPr/>
          </p:nvSpPr>
          <p:spPr>
            <a:xfrm>
              <a:off x="5188203" y="1570493"/>
              <a:ext cx="124353" cy="125269"/>
            </a:xfrm>
            <a:custGeom>
              <a:avLst/>
              <a:gdLst/>
              <a:ahLst/>
              <a:cxnLst/>
              <a:rect l="l" t="t" r="r" b="b"/>
              <a:pathLst>
                <a:path w="4160" h="4191" extrusionOk="0">
                  <a:moveTo>
                    <a:pt x="1380" y="0"/>
                  </a:moveTo>
                  <a:cubicBezTo>
                    <a:pt x="556" y="0"/>
                    <a:pt x="68" y="132"/>
                    <a:pt x="68" y="132"/>
                  </a:cubicBezTo>
                  <a:cubicBezTo>
                    <a:pt x="0" y="1686"/>
                    <a:pt x="540" y="3041"/>
                    <a:pt x="1364" y="4190"/>
                  </a:cubicBezTo>
                  <a:cubicBezTo>
                    <a:pt x="2259" y="3212"/>
                    <a:pt x="3427" y="1812"/>
                    <a:pt x="4160" y="464"/>
                  </a:cubicBezTo>
                  <a:cubicBezTo>
                    <a:pt x="3049" y="99"/>
                    <a:pt x="2090" y="0"/>
                    <a:pt x="1380"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2" name="Google Shape;2552;p38"/>
            <p:cNvSpPr/>
            <p:nvPr/>
          </p:nvSpPr>
          <p:spPr>
            <a:xfrm>
              <a:off x="5371898" y="1722699"/>
              <a:ext cx="155023" cy="103061"/>
            </a:xfrm>
            <a:custGeom>
              <a:avLst/>
              <a:gdLst/>
              <a:ahLst/>
              <a:cxnLst/>
              <a:rect l="l" t="t" r="r" b="b"/>
              <a:pathLst>
                <a:path w="5186" h="3448" extrusionOk="0">
                  <a:moveTo>
                    <a:pt x="1501" y="0"/>
                  </a:moveTo>
                  <a:cubicBezTo>
                    <a:pt x="1291" y="0"/>
                    <a:pt x="1107" y="68"/>
                    <a:pt x="964" y="223"/>
                  </a:cubicBezTo>
                  <a:cubicBezTo>
                    <a:pt x="0" y="1268"/>
                    <a:pt x="3268" y="3447"/>
                    <a:pt x="4410" y="3447"/>
                  </a:cubicBezTo>
                  <a:cubicBezTo>
                    <a:pt x="4564" y="3447"/>
                    <a:pt x="4679" y="3408"/>
                    <a:pt x="4740" y="3321"/>
                  </a:cubicBezTo>
                  <a:cubicBezTo>
                    <a:pt x="5186" y="2689"/>
                    <a:pt x="2824" y="0"/>
                    <a:pt x="1501"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3" name="Google Shape;2553;p38"/>
            <p:cNvSpPr/>
            <p:nvPr/>
          </p:nvSpPr>
          <p:spPr>
            <a:xfrm>
              <a:off x="5403226" y="1745475"/>
              <a:ext cx="107493" cy="76010"/>
            </a:xfrm>
            <a:custGeom>
              <a:avLst/>
              <a:gdLst/>
              <a:ahLst/>
              <a:cxnLst/>
              <a:rect l="l" t="t" r="r" b="b"/>
              <a:pathLst>
                <a:path w="3596" h="2543" extrusionOk="0">
                  <a:moveTo>
                    <a:pt x="352" y="1"/>
                  </a:moveTo>
                  <a:cubicBezTo>
                    <a:pt x="279" y="1"/>
                    <a:pt x="229" y="28"/>
                    <a:pt x="207" y="87"/>
                  </a:cubicBezTo>
                  <a:cubicBezTo>
                    <a:pt x="0" y="659"/>
                    <a:pt x="2828" y="2542"/>
                    <a:pt x="3341" y="2542"/>
                  </a:cubicBezTo>
                  <a:cubicBezTo>
                    <a:pt x="3374" y="2542"/>
                    <a:pt x="3398" y="2534"/>
                    <a:pt x="3410" y="2518"/>
                  </a:cubicBezTo>
                  <a:cubicBezTo>
                    <a:pt x="3596" y="2274"/>
                    <a:pt x="1022" y="1"/>
                    <a:pt x="352" y="1"/>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4" name="Google Shape;2554;p38"/>
            <p:cNvSpPr/>
            <p:nvPr/>
          </p:nvSpPr>
          <p:spPr>
            <a:xfrm>
              <a:off x="5191527" y="1588941"/>
              <a:ext cx="53388" cy="92151"/>
            </a:xfrm>
            <a:custGeom>
              <a:avLst/>
              <a:gdLst/>
              <a:ahLst/>
              <a:cxnLst/>
              <a:rect l="l" t="t" r="r" b="b"/>
              <a:pathLst>
                <a:path w="1786" h="3083" extrusionOk="0">
                  <a:moveTo>
                    <a:pt x="246" y="1"/>
                  </a:moveTo>
                  <a:cubicBezTo>
                    <a:pt x="224" y="1"/>
                    <a:pt x="207" y="13"/>
                    <a:pt x="194" y="38"/>
                  </a:cubicBezTo>
                  <a:cubicBezTo>
                    <a:pt x="1" y="417"/>
                    <a:pt x="1000" y="3082"/>
                    <a:pt x="1400" y="3082"/>
                  </a:cubicBezTo>
                  <a:cubicBezTo>
                    <a:pt x="1427" y="3082"/>
                    <a:pt x="1451" y="3070"/>
                    <a:pt x="1472" y="3045"/>
                  </a:cubicBezTo>
                  <a:cubicBezTo>
                    <a:pt x="1786" y="2663"/>
                    <a:pt x="569" y="1"/>
                    <a:pt x="246" y="1"/>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pic>
        <p:nvPicPr>
          <p:cNvPr id="7" name="Picture 1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8759146" y="2288408"/>
            <a:ext cx="3252060" cy="4485600"/>
          </a:xfrm>
          <a:prstGeom prst="rect">
            <a:avLst/>
          </a:prstGeom>
        </p:spPr>
      </p:pic>
      <p:pic>
        <p:nvPicPr>
          <p:cNvPr id="8" name="Picture 2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108405" y="13056"/>
            <a:ext cx="4023369" cy="1038557"/>
          </a:xfrm>
          <a:prstGeom prst="rect">
            <a:avLst/>
          </a:prstGeom>
        </p:spPr>
      </p:pic>
      <p:pic>
        <p:nvPicPr>
          <p:cNvPr id="9" name="Picture 2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4108" y="2968"/>
            <a:ext cx="4023369" cy="1038557"/>
          </a:xfrm>
          <a:prstGeom prst="rect">
            <a:avLst/>
          </a:prstGeom>
        </p:spPr>
      </p:pic>
      <p:sp>
        <p:nvSpPr>
          <p:cNvPr id="13" name="TextBox 12"/>
          <p:cNvSpPr txBox="1"/>
          <p:nvPr/>
        </p:nvSpPr>
        <p:spPr>
          <a:xfrm>
            <a:off x="1715562" y="2260600"/>
            <a:ext cx="7281118" cy="1445260"/>
          </a:xfrm>
          <a:prstGeom prst="rect">
            <a:avLst/>
          </a:prstGeom>
          <a:noFill/>
        </p:spPr>
        <p:txBody>
          <a:bodyPr wrap="square" rtlCol="0">
            <a:spAutoFit/>
          </a:bodyPr>
          <a:lstStyle/>
          <a:p>
            <a:pPr marL="0" marR="0" lvl="0" indent="0" algn="ctr" defTabSz="609600" rtl="0" eaLnBrk="1" fontAlgn="auto" latinLnBrk="0" hangingPunct="1">
              <a:lnSpc>
                <a:spcPct val="100000"/>
              </a:lnSpc>
              <a:spcBef>
                <a:spcPts val="0"/>
              </a:spcBef>
              <a:spcAft>
                <a:spcPts val="0"/>
              </a:spcAft>
              <a:buClrTx/>
              <a:buSzTx/>
              <a:buFontTx/>
              <a:buNone/>
              <a:defRPr/>
            </a:pPr>
            <a:r>
              <a:rPr kumimoji="0" lang="vi-VN" altLang="en-US" sz="8800" b="1" i="0" u="none" strike="noStrike" kern="1200" cap="none" spc="0" normalizeH="0" baseline="0" noProof="0" dirty="0">
                <a:ln>
                  <a:noFill/>
                </a:ln>
                <a:solidFill>
                  <a:srgbClr val="FF0000"/>
                </a:solidFill>
                <a:effectLst/>
                <a:uLnTx/>
                <a:uFillTx/>
                <a:latin typeface="Times New Roman" panose="02020603050405020304" charset="0"/>
                <a:cs typeface="Times New Roman" panose="02020603050405020304" charset="0"/>
                <a:sym typeface="Arial" panose="020B0604020202020204"/>
              </a:rPr>
              <a:t>Chia sẻ</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ớp Chúng Ta Đoàn Kết Nhạc Thiếu Nhi Có Lời">
            <a:hlinkClick r:id="" action="ppaction://media"/>
          </p:cNvPr>
          <p:cNvPicPr>
            <a:picLocks noChangeAspect="1"/>
          </p:cNvPicPr>
          <p:nvPr>
            <a:videoFile r:link="rId1"/>
            <p:extLst>
              <p:ext uri="{DAA4B4D4-6D71-4841-9C94-3DE7FCFB9230}">
                <p14:media xmlns:p14="http://schemas.microsoft.com/office/powerpoint/2010/main" r:embed="rId2">
                  <p14:trim end="20994"/>
                </p14:media>
              </p:ext>
            </p:extLst>
          </p:nvPr>
        </p:nvPicPr>
        <p:blipFill>
          <a:blip r:embed="rId4"/>
          <a:stretch>
            <a:fillRect/>
          </a:stretch>
        </p:blipFill>
        <p:spPr>
          <a:xfrm>
            <a:off x="-152399" y="96121"/>
            <a:ext cx="12344400" cy="7094387"/>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46">
          <a:extLst>
            <a:ext uri="{FF2B5EF4-FFF2-40B4-BE49-F238E27FC236}">
              <a16:creationId xmlns:a16="http://schemas.microsoft.com/office/drawing/2014/main" id="{2CA04ACE-8DB8-CAAB-E747-3402DE1EE8AA}"/>
            </a:ext>
          </a:extLst>
        </p:cNvPr>
        <p:cNvGrpSpPr/>
        <p:nvPr/>
      </p:nvGrpSpPr>
      <p:grpSpPr>
        <a:xfrm>
          <a:off x="0" y="0"/>
          <a:ext cx="0" cy="0"/>
          <a:chOff x="0" y="0"/>
          <a:chExt cx="0" cy="0"/>
        </a:xfrm>
      </p:grpSpPr>
      <p:sp>
        <p:nvSpPr>
          <p:cNvPr id="2649" name="Google Shape;2649;p41">
            <a:extLst>
              <a:ext uri="{FF2B5EF4-FFF2-40B4-BE49-F238E27FC236}">
                <a16:creationId xmlns:a16="http://schemas.microsoft.com/office/drawing/2014/main" id="{025CF86E-FD0C-26BA-3C74-73957C319AAF}"/>
              </a:ext>
            </a:extLst>
          </p:cNvPr>
          <p:cNvSpPr/>
          <p:nvPr/>
        </p:nvSpPr>
        <p:spPr>
          <a:xfrm>
            <a:off x="1490583" y="29021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nvGrpSpPr>
          <p:cNvPr id="2650" name="Google Shape;2650;p41">
            <a:extLst>
              <a:ext uri="{FF2B5EF4-FFF2-40B4-BE49-F238E27FC236}">
                <a16:creationId xmlns:a16="http://schemas.microsoft.com/office/drawing/2014/main" id="{2518DD2C-F7E3-BB9D-C265-8DA555127B8D}"/>
              </a:ext>
            </a:extLst>
          </p:cNvPr>
          <p:cNvGrpSpPr/>
          <p:nvPr/>
        </p:nvGrpSpPr>
        <p:grpSpPr>
          <a:xfrm>
            <a:off x="1523311" y="4524772"/>
            <a:ext cx="328619" cy="308425"/>
            <a:chOff x="5946283" y="1650903"/>
            <a:chExt cx="246464" cy="231319"/>
          </a:xfrm>
        </p:grpSpPr>
        <p:sp>
          <p:nvSpPr>
            <p:cNvPr id="2651" name="Google Shape;2651;p41">
              <a:extLst>
                <a:ext uri="{FF2B5EF4-FFF2-40B4-BE49-F238E27FC236}">
                  <a16:creationId xmlns:a16="http://schemas.microsoft.com/office/drawing/2014/main" id="{82E75554-EC35-F5A1-F877-E5AC949BC6A4}"/>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652" name="Google Shape;2652;p41">
              <a:extLst>
                <a:ext uri="{FF2B5EF4-FFF2-40B4-BE49-F238E27FC236}">
                  <a16:creationId xmlns:a16="http://schemas.microsoft.com/office/drawing/2014/main" id="{D57543AD-1C7B-DAA2-C4AE-7A4A0F2182DB}"/>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2653" name="Google Shape;2653;p41">
            <a:extLst>
              <a:ext uri="{FF2B5EF4-FFF2-40B4-BE49-F238E27FC236}">
                <a16:creationId xmlns:a16="http://schemas.microsoft.com/office/drawing/2014/main" id="{688C0890-220D-39D4-9AD2-A8E4D30AC0DF}"/>
              </a:ext>
            </a:extLst>
          </p:cNvPr>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6" name="Rectangle: Rounded Corners 5">
            <a:extLst>
              <a:ext uri="{FF2B5EF4-FFF2-40B4-BE49-F238E27FC236}">
                <a16:creationId xmlns:a16="http://schemas.microsoft.com/office/drawing/2014/main" id="{D48100A2-253F-2299-C289-9F6D097AAECE}"/>
              </a:ext>
            </a:extLst>
          </p:cNvPr>
          <p:cNvSpPr/>
          <p:nvPr/>
        </p:nvSpPr>
        <p:spPr>
          <a:xfrm>
            <a:off x="208280" y="109220"/>
            <a:ext cx="11842750" cy="690245"/>
          </a:xfrm>
          <a:custGeom>
            <a:avLst/>
            <a:gdLst>
              <a:gd name="connsiteX0" fmla="*/ 0 w 10290048"/>
              <a:gd name="connsiteY0" fmla="*/ 225963 h 1355751"/>
              <a:gd name="connsiteX1" fmla="*/ 225963 w 10290048"/>
              <a:gd name="connsiteY1" fmla="*/ 0 h 1355751"/>
              <a:gd name="connsiteX2" fmla="*/ 10064085 w 10290048"/>
              <a:gd name="connsiteY2" fmla="*/ 0 h 1355751"/>
              <a:gd name="connsiteX3" fmla="*/ 10290048 w 10290048"/>
              <a:gd name="connsiteY3" fmla="*/ 225963 h 1355751"/>
              <a:gd name="connsiteX4" fmla="*/ 10290048 w 10290048"/>
              <a:gd name="connsiteY4" fmla="*/ 1129788 h 1355751"/>
              <a:gd name="connsiteX5" fmla="*/ 10064085 w 10290048"/>
              <a:gd name="connsiteY5" fmla="*/ 1355751 h 1355751"/>
              <a:gd name="connsiteX6" fmla="*/ 225963 w 10290048"/>
              <a:gd name="connsiteY6" fmla="*/ 1355751 h 1355751"/>
              <a:gd name="connsiteX7" fmla="*/ 0 w 10290048"/>
              <a:gd name="connsiteY7" fmla="*/ 1129788 h 1355751"/>
              <a:gd name="connsiteX8" fmla="*/ 0 w 10290048"/>
              <a:gd name="connsiteY8" fmla="*/ 225963 h 1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90048" h="1355751" fill="none" extrusionOk="0">
                <a:moveTo>
                  <a:pt x="0" y="225963"/>
                </a:moveTo>
                <a:cubicBezTo>
                  <a:pt x="802" y="122889"/>
                  <a:pt x="108488" y="12287"/>
                  <a:pt x="225963" y="0"/>
                </a:cubicBezTo>
                <a:cubicBezTo>
                  <a:pt x="3110593" y="72427"/>
                  <a:pt x="9044902" y="61419"/>
                  <a:pt x="10064085" y="0"/>
                </a:cubicBezTo>
                <a:cubicBezTo>
                  <a:pt x="10186130" y="-18938"/>
                  <a:pt x="10267436" y="94327"/>
                  <a:pt x="10290048" y="225963"/>
                </a:cubicBezTo>
                <a:cubicBezTo>
                  <a:pt x="10355248" y="381145"/>
                  <a:pt x="10229657" y="924530"/>
                  <a:pt x="10290048" y="1129788"/>
                </a:cubicBezTo>
                <a:cubicBezTo>
                  <a:pt x="10293611" y="1236499"/>
                  <a:pt x="10185394" y="1351842"/>
                  <a:pt x="10064085" y="1355751"/>
                </a:cubicBezTo>
                <a:cubicBezTo>
                  <a:pt x="5593172" y="1385578"/>
                  <a:pt x="3835129" y="1276445"/>
                  <a:pt x="225963" y="1355751"/>
                </a:cubicBezTo>
                <a:cubicBezTo>
                  <a:pt x="105521" y="1355259"/>
                  <a:pt x="-8388" y="1256243"/>
                  <a:pt x="0" y="1129788"/>
                </a:cubicBezTo>
                <a:cubicBezTo>
                  <a:pt x="-40881" y="952261"/>
                  <a:pt x="-25906" y="509673"/>
                  <a:pt x="0" y="225963"/>
                </a:cubicBezTo>
                <a:close/>
              </a:path>
              <a:path w="10290048" h="1355751" stroke="0" extrusionOk="0">
                <a:moveTo>
                  <a:pt x="0" y="225963"/>
                </a:moveTo>
                <a:cubicBezTo>
                  <a:pt x="19408" y="106457"/>
                  <a:pt x="104704" y="7370"/>
                  <a:pt x="225963" y="0"/>
                </a:cubicBezTo>
                <a:cubicBezTo>
                  <a:pt x="1524242" y="123000"/>
                  <a:pt x="6931711" y="-96860"/>
                  <a:pt x="10064085" y="0"/>
                </a:cubicBezTo>
                <a:cubicBezTo>
                  <a:pt x="10181591" y="-5556"/>
                  <a:pt x="10292240" y="96748"/>
                  <a:pt x="10290048" y="225963"/>
                </a:cubicBezTo>
                <a:cubicBezTo>
                  <a:pt x="10347601" y="377754"/>
                  <a:pt x="10234960" y="895523"/>
                  <a:pt x="10290048" y="1129788"/>
                </a:cubicBezTo>
                <a:cubicBezTo>
                  <a:pt x="10275727" y="1259772"/>
                  <a:pt x="10182553" y="1354715"/>
                  <a:pt x="10064085" y="1355751"/>
                </a:cubicBezTo>
                <a:cubicBezTo>
                  <a:pt x="5883753" y="1195044"/>
                  <a:pt x="2727752" y="1395418"/>
                  <a:pt x="225963" y="1355751"/>
                </a:cubicBezTo>
                <a:cubicBezTo>
                  <a:pt x="82947" y="1352071"/>
                  <a:pt x="-9584" y="1250242"/>
                  <a:pt x="0" y="1129788"/>
                </a:cubicBezTo>
                <a:cubicBezTo>
                  <a:pt x="-76242" y="918428"/>
                  <a:pt x="-42202" y="624515"/>
                  <a:pt x="0" y="225963"/>
                </a:cubicBezTo>
                <a:close/>
              </a:path>
            </a:pathLst>
          </a:custGeom>
          <a:solidFill>
            <a:schemeClr val="bg2">
              <a:lumMod val="5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en-US" sz="4000" b="0" i="0" u="none" strike="noStrike" kern="0" cap="none" spc="0" normalizeH="0" baseline="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2. </a:t>
            </a:r>
            <a:r>
              <a:rPr kumimoji="0" lang="en-US" sz="4000" b="0" i="0" u="none" strike="noStrike" kern="0" cap="none" spc="0" normalizeH="0" baseline="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Quan</a:t>
            </a:r>
            <a:r>
              <a:rPr kumimoji="0" lang="en-US" sz="4000" b="0" i="0" u="none" strike="noStrike" kern="0" cap="none" spc="0" normalizeH="0" baseline="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baseline="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sát</a:t>
            </a:r>
            <a:r>
              <a:rPr kumimoji="0" lang="en-US" sz="4000" b="0" i="0" u="none" strike="noStrike" kern="0" cap="none" spc="0" normalizeH="0" baseline="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baseline="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tranh</a:t>
            </a:r>
            <a:r>
              <a:rPr kumimoji="0" lang="en-US" sz="4000" b="0" i="0" u="none" strike="noStrike" kern="0" cap="none" spc="0" normalizeH="0" baseline="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baseline="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và</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trả</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lời</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các</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câu</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hỏi</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dưới</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 </a:t>
            </a:r>
            <a:r>
              <a:rPr kumimoji="0" lang="en-US" sz="4000" b="0" i="0" u="none" strike="noStrike" kern="0" cap="none" spc="0" normalizeH="0" noProof="0" dirty="0" err="1">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đây</a:t>
            </a:r>
            <a:r>
              <a:rPr kumimoji="0" lang="en-US" sz="4000" b="0" i="0" u="none" strike="noStrike" kern="0" cap="none" spc="0" normalizeH="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rPr>
              <a:t>.</a:t>
            </a:r>
            <a:endParaRPr kumimoji="0" lang="en-US" sz="4000" b="0" i="0" u="none" strike="noStrike" kern="0" cap="none" spc="0" normalizeH="0" baseline="0" noProof="0" dirty="0">
              <a:ln>
                <a:noFill/>
              </a:ln>
              <a:solidFill>
                <a:schemeClr val="tx2"/>
              </a:solidFill>
              <a:effectLst/>
              <a:uLnTx/>
              <a:uFillTx/>
              <a:latin typeface="Times New Roman" panose="02020603050405020304" charset="0"/>
              <a:ea typeface="+mn-ea"/>
              <a:cs typeface="Times New Roman" panose="02020603050405020304" charset="0"/>
              <a:sym typeface="Arial" panose="020B0604020202020204"/>
            </a:endParaRPr>
          </a:p>
        </p:txBody>
      </p:sp>
      <p:pic>
        <p:nvPicPr>
          <p:cNvPr id="14" name="Picture 13">
            <a:extLst>
              <a:ext uri="{FF2B5EF4-FFF2-40B4-BE49-F238E27FC236}">
                <a16:creationId xmlns:a16="http://schemas.microsoft.com/office/drawing/2014/main" id="{4EBB7A50-D78E-BC44-0B9A-FDA3C5248E4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2235" y="1031875"/>
            <a:ext cx="6139815" cy="5266055"/>
          </a:xfrm>
          <a:prstGeom prst="rect">
            <a:avLst/>
          </a:prstGeom>
          <a:noFill/>
          <a:ln>
            <a:noFill/>
          </a:ln>
        </p:spPr>
      </p:pic>
      <p:sp>
        <p:nvSpPr>
          <p:cNvPr id="2" name="Right Arrow 1">
            <a:extLst>
              <a:ext uri="{FF2B5EF4-FFF2-40B4-BE49-F238E27FC236}">
                <a16:creationId xmlns:a16="http://schemas.microsoft.com/office/drawing/2014/main" id="{11DAC33C-48EF-F546-F232-378122D5561B}"/>
              </a:ext>
            </a:extLst>
          </p:cNvPr>
          <p:cNvSpPr/>
          <p:nvPr/>
        </p:nvSpPr>
        <p:spPr>
          <a:xfrm>
            <a:off x="6241774" y="3338474"/>
            <a:ext cx="636104" cy="5512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9330A2CB-311A-8ED0-53F1-FC8398448124}"/>
              </a:ext>
            </a:extLst>
          </p:cNvPr>
          <p:cNvSpPr/>
          <p:nvPr/>
        </p:nvSpPr>
        <p:spPr>
          <a:xfrm>
            <a:off x="6877878" y="1261045"/>
            <a:ext cx="4890052" cy="1165772"/>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dirty="0" err="1">
                <a:solidFill>
                  <a:schemeClr val="bg2">
                    <a:lumMod val="25000"/>
                  </a:schemeClr>
                </a:solidFill>
                <a:latin typeface="Times New Roman" panose="02020603050405020304" charset="0"/>
                <a:cs typeface="Times New Roman" panose="02020603050405020304" charset="0"/>
              </a:rPr>
              <a:t>Bất</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hòa</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nào</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đang</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xảy</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ra</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giữa</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các</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bạn</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Vì</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sao</a:t>
            </a:r>
            <a:r>
              <a:rPr lang="en-US" sz="3600" dirty="0">
                <a:solidFill>
                  <a:schemeClr val="bg2">
                    <a:lumMod val="25000"/>
                  </a:schemeClr>
                </a:solidFill>
                <a:latin typeface="Times New Roman" panose="02020603050405020304" charset="0"/>
                <a:cs typeface="Times New Roman" panose="02020603050405020304" charset="0"/>
              </a:rPr>
              <a:t>?</a:t>
            </a:r>
          </a:p>
        </p:txBody>
      </p:sp>
      <p:sp>
        <p:nvSpPr>
          <p:cNvPr id="17" name="Rounded Rectangle 16">
            <a:extLst>
              <a:ext uri="{FF2B5EF4-FFF2-40B4-BE49-F238E27FC236}">
                <a16:creationId xmlns:a16="http://schemas.microsoft.com/office/drawing/2014/main" id="{557C16A6-66F0-F910-1151-B6582C5C1F60}"/>
              </a:ext>
            </a:extLst>
          </p:cNvPr>
          <p:cNvSpPr/>
          <p:nvPr/>
        </p:nvSpPr>
        <p:spPr>
          <a:xfrm>
            <a:off x="6877878" y="2703042"/>
            <a:ext cx="4890052" cy="1468425"/>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dirty="0" err="1">
                <a:solidFill>
                  <a:schemeClr val="bg2">
                    <a:lumMod val="25000"/>
                  </a:schemeClr>
                </a:solidFill>
                <a:latin typeface="Times New Roman" panose="02020603050405020304" charset="0"/>
                <a:cs typeface="Times New Roman" panose="02020603050405020304" charset="0"/>
              </a:rPr>
              <a:t>Điều</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gì</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xảy</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ra</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nếu</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các</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bạn</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không</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xử</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lí</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bất</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hòa</a:t>
            </a:r>
            <a:r>
              <a:rPr lang="en-US" sz="3600" dirty="0">
                <a:solidFill>
                  <a:schemeClr val="bg2">
                    <a:lumMod val="25000"/>
                  </a:schemeClr>
                </a:solidFill>
                <a:latin typeface="Times New Roman" panose="02020603050405020304" charset="0"/>
                <a:cs typeface="Times New Roman" panose="02020603050405020304" charset="0"/>
              </a:rPr>
              <a:t>?</a:t>
            </a:r>
          </a:p>
        </p:txBody>
      </p:sp>
      <p:sp>
        <p:nvSpPr>
          <p:cNvPr id="18" name="Rounded Rectangle 17">
            <a:extLst>
              <a:ext uri="{FF2B5EF4-FFF2-40B4-BE49-F238E27FC236}">
                <a16:creationId xmlns:a16="http://schemas.microsoft.com/office/drawing/2014/main" id="{2B12FBFF-F68A-237B-872D-C4FDB9249C36}"/>
              </a:ext>
            </a:extLst>
          </p:cNvPr>
          <p:cNvSpPr/>
          <p:nvPr/>
        </p:nvSpPr>
        <p:spPr>
          <a:xfrm>
            <a:off x="6877685" y="4438015"/>
            <a:ext cx="4890135" cy="1685925"/>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dirty="0" err="1">
                <a:solidFill>
                  <a:schemeClr val="bg2">
                    <a:lumMod val="25000"/>
                  </a:schemeClr>
                </a:solidFill>
                <a:latin typeface="Times New Roman" panose="02020603050405020304" charset="0"/>
                <a:cs typeface="Times New Roman" panose="02020603050405020304" charset="0"/>
              </a:rPr>
              <a:t>Việc</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xử</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lí</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bất</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hòa</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mang</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lại</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lợi</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ích</a:t>
            </a:r>
            <a:r>
              <a:rPr lang="en-US" sz="3600" dirty="0">
                <a:solidFill>
                  <a:schemeClr val="bg2">
                    <a:lumMod val="25000"/>
                  </a:schemeClr>
                </a:solidFill>
                <a:latin typeface="Times New Roman" panose="02020603050405020304" charset="0"/>
                <a:cs typeface="Times New Roman" panose="02020603050405020304" charset="0"/>
              </a:rPr>
              <a:t> </a:t>
            </a:r>
            <a:r>
              <a:rPr lang="en-US" sz="3600" dirty="0" err="1">
                <a:solidFill>
                  <a:schemeClr val="bg2">
                    <a:lumMod val="25000"/>
                  </a:schemeClr>
                </a:solidFill>
                <a:latin typeface="Times New Roman" panose="02020603050405020304" charset="0"/>
                <a:cs typeface="Times New Roman" panose="02020603050405020304" charset="0"/>
              </a:rPr>
              <a:t>gì</a:t>
            </a:r>
            <a:r>
              <a:rPr lang="en-US" sz="3600" dirty="0">
                <a:solidFill>
                  <a:schemeClr val="bg2">
                    <a:lumMod val="25000"/>
                  </a:schemeClr>
                </a:solidFill>
                <a:latin typeface="Times New Roman" panose="02020603050405020304" charset="0"/>
                <a:cs typeface="Times New Roman" panose="02020603050405020304" charset="0"/>
              </a:rPr>
              <a:t>?</a:t>
            </a:r>
          </a:p>
        </p:txBody>
      </p:sp>
    </p:spTree>
    <p:extLst>
      <p:ext uri="{BB962C8B-B14F-4D97-AF65-F5344CB8AC3E}">
        <p14:creationId xmlns:p14="http://schemas.microsoft.com/office/powerpoint/2010/main" val="2926429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46"/>
        <p:cNvGrpSpPr/>
        <p:nvPr/>
      </p:nvGrpSpPr>
      <p:grpSpPr>
        <a:xfrm>
          <a:off x="0" y="0"/>
          <a:ext cx="0" cy="0"/>
          <a:chOff x="0" y="0"/>
          <a:chExt cx="0" cy="0"/>
        </a:xfrm>
      </p:grpSpPr>
      <p:sp>
        <p:nvSpPr>
          <p:cNvPr id="2649" name="Google Shape;2649;p41"/>
          <p:cNvSpPr/>
          <p:nvPr/>
        </p:nvSpPr>
        <p:spPr>
          <a:xfrm>
            <a:off x="1490583" y="29021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nvGrpSpPr>
          <p:cNvPr id="2650" name="Google Shape;2650;p41"/>
          <p:cNvGrpSpPr/>
          <p:nvPr/>
        </p:nvGrpSpPr>
        <p:grpSpPr>
          <a:xfrm>
            <a:off x="1523311" y="4524772"/>
            <a:ext cx="328619" cy="308425"/>
            <a:chOff x="5946283" y="1650903"/>
            <a:chExt cx="246464" cy="231319"/>
          </a:xfrm>
        </p:grpSpPr>
        <p:sp>
          <p:nvSpPr>
            <p:cNvPr id="2651" name="Google Shape;2651;p4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652" name="Google Shape;2652;p4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2653" name="Google Shape;2653;p41"/>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 name="Speech Bubble: Rectangle with Corners Rounded 1"/>
          <p:cNvSpPr/>
          <p:nvPr/>
        </p:nvSpPr>
        <p:spPr>
          <a:xfrm>
            <a:off x="2703195" y="822960"/>
            <a:ext cx="9197340" cy="5578475"/>
          </a:xfrm>
          <a:prstGeom prst="wedgeRoundRectCallout">
            <a:avLst>
              <a:gd name="adj1" fmla="val -60964"/>
              <a:gd name="adj2" fmla="val -42542"/>
              <a:gd name="adj3" fmla="val 16667"/>
            </a:avLst>
          </a:prstGeom>
          <a:solidFill>
            <a:schemeClr val="tx2"/>
          </a:solidFill>
          <a:ln>
            <a:solidFill>
              <a:schemeClr val="accent3">
                <a:lumMod val="50000"/>
              </a:schemeClr>
            </a:solidFill>
            <a:prstDash val="dash"/>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a:r>
              <a:rPr lang="en-US" sz="4400" b="1" dirty="0" err="1">
                <a:solidFill>
                  <a:schemeClr val="bg2">
                    <a:lumMod val="25000"/>
                  </a:schemeClr>
                </a:solidFill>
                <a:latin typeface="Times New Roman" panose="02020603050405020304" charset="0"/>
                <a:cs typeface="Times New Roman" panose="02020603050405020304" charset="0"/>
              </a:rPr>
              <a:t>Để</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không</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bất</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hòa</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với</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bạn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bè</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chúng</a:t>
            </a:r>
            <a:r>
              <a:rPr lang="en-US" sz="4400" b="1" dirty="0">
                <a:solidFill>
                  <a:schemeClr val="bg2">
                    <a:lumMod val="25000"/>
                  </a:schemeClr>
                </a:solidFill>
                <a:latin typeface="Times New Roman" panose="02020603050405020304" charset="0"/>
                <a:cs typeface="Times New Roman" panose="02020603050405020304" charset="0"/>
              </a:rPr>
              <a:t> ta </a:t>
            </a:r>
            <a:r>
              <a:rPr lang="en-US" sz="4400" b="1" dirty="0" err="1">
                <a:solidFill>
                  <a:schemeClr val="bg2">
                    <a:lumMod val="25000"/>
                  </a:schemeClr>
                </a:solidFill>
                <a:latin typeface="Times New Roman" panose="02020603050405020304" charset="0"/>
                <a:cs typeface="Times New Roman" panose="02020603050405020304" charset="0"/>
              </a:rPr>
              <a:t>cần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phải</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biết</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nhường</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nhịn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nhau</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và</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biết</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nhận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lỗi</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với</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bạn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khi</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mình</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làm</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sai</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Xử</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lí</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bất</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hòa</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với</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bạn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giúp</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em</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và</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bạn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hiểu</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nhau</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hơn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Tình</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bạn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sẽ</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càng</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ngày</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càng</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bền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chặt</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gắn</a:t>
            </a:r>
            <a:r>
              <a:rPr lang="en-US" sz="4400" b="1" dirty="0">
                <a:solidFill>
                  <a:schemeClr val="bg2">
                    <a:lumMod val="25000"/>
                  </a:schemeClr>
                </a:solidFill>
                <a:latin typeface="Times New Roman" panose="02020603050405020304" charset="0"/>
                <a:cs typeface="Times New Roman" panose="02020603050405020304" charset="0"/>
              </a:rPr>
              <a:t> </a:t>
            </a:r>
            <a:r>
              <a:rPr lang="en-US" sz="4400" b="1" dirty="0" err="1">
                <a:solidFill>
                  <a:schemeClr val="bg2">
                    <a:lumMod val="25000"/>
                  </a:schemeClr>
                </a:solidFill>
                <a:latin typeface="Times New Roman" panose="02020603050405020304" charset="0"/>
                <a:cs typeface="Times New Roman" panose="02020603050405020304" charset="0"/>
              </a:rPr>
              <a:t>bó</a:t>
            </a:r>
            <a:r>
              <a:rPr lang="en-US" sz="4400" b="1" dirty="0">
                <a:solidFill>
                  <a:schemeClr val="bg2">
                    <a:lumMod val="25000"/>
                  </a:schemeClr>
                </a:solidFill>
                <a:latin typeface="Times New Roman" panose="02020603050405020304" charset="0"/>
                <a:cs typeface="Times New Roman" panose="02020603050405020304" charset="0"/>
              </a:rPr>
              <a:t>.</a:t>
            </a:r>
          </a:p>
        </p:txBody>
      </p:sp>
      <p:pic>
        <p:nvPicPr>
          <p:cNvPr id="13" name="Picture 1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H="1">
            <a:off x="136925" y="0"/>
            <a:ext cx="1856051" cy="3365421"/>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2"/>
          <p:cNvPicPr>
            <a:picLocks noChangeAspect="1"/>
          </p:cNvPicPr>
          <p:nvPr/>
        </p:nvPicPr>
        <p:blipFill>
          <a:blip r:embed="rId2"/>
          <a:srcRect/>
          <a:stretch>
            <a:fillRect/>
          </a:stretch>
        </p:blipFill>
        <p:spPr>
          <a:xfrm>
            <a:off x="3013863" y="831273"/>
            <a:ext cx="9656063" cy="6165460"/>
          </a:xfrm>
          <a:prstGeom prst="rect">
            <a:avLst/>
          </a:prstGeom>
        </p:spPr>
      </p:pic>
      <p:pic>
        <p:nvPicPr>
          <p:cNvPr id="6"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376514" y="3428999"/>
            <a:ext cx="5121761" cy="3567732"/>
          </a:xfrm>
          <a:prstGeom prst="rect">
            <a:avLst/>
          </a:prstGeom>
        </p:spPr>
      </p:pic>
      <p:sp>
        <p:nvSpPr>
          <p:cNvPr id="7" name="TextBox 6"/>
          <p:cNvSpPr txBox="1"/>
          <p:nvPr/>
        </p:nvSpPr>
        <p:spPr>
          <a:xfrm>
            <a:off x="4427300" y="2794126"/>
            <a:ext cx="6829187" cy="144655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defTabSz="609600"/>
            <a:r>
              <a:rPr lang="en-US" sz="8800" b="1" spc="133"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Luyện</a:t>
            </a:r>
            <a:r>
              <a:rPr lang="en-US" sz="8800" b="1" spc="133"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8800" b="1" spc="133"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tập</a:t>
            </a:r>
            <a:endParaRPr lang="en-US" sz="8800" b="1" spc="133"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p:cNvPicPr>
            <a:picLocks noChangeAspect="1"/>
          </p:cNvPicPr>
          <p:nvPr/>
        </p:nvPicPr>
        <p:blipFill rotWithShape="1">
          <a:blip r:embed="rId2"/>
          <a:srcRect r="1315"/>
          <a:stretch>
            <a:fillRect/>
          </a:stretch>
        </p:blipFill>
        <p:spPr>
          <a:xfrm>
            <a:off x="0" y="1282"/>
            <a:ext cx="12263350" cy="6856718"/>
          </a:xfrm>
          <a:prstGeom prst="rect">
            <a:avLst/>
          </a:prstGeom>
        </p:spPr>
      </p:pic>
      <p:pic>
        <p:nvPicPr>
          <p:cNvPr id="3" name="Picture 29"/>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235481" y="209550"/>
            <a:ext cx="8289644" cy="1907262"/>
          </a:xfrm>
          <a:prstGeom prst="rect">
            <a:avLst/>
          </a:prstGeom>
        </p:spPr>
      </p:pic>
      <p:sp>
        <p:nvSpPr>
          <p:cNvPr id="4" name="TextBox 3"/>
          <p:cNvSpPr txBox="1"/>
          <p:nvPr/>
        </p:nvSpPr>
        <p:spPr>
          <a:xfrm>
            <a:off x="2314575" y="342900"/>
            <a:ext cx="7976235" cy="1322070"/>
          </a:xfrm>
          <a:prstGeom prst="rect">
            <a:avLst/>
          </a:prstGeom>
          <a:noFill/>
        </p:spPr>
        <p:txBody>
          <a:bodyPr wrap="square" rtlCol="0">
            <a:spAutoFit/>
          </a:bodyPr>
          <a:lstStyle/>
          <a:p>
            <a:r>
              <a:rPr lang="en-US" sz="4000" b="1" dirty="0" err="1">
                <a:solidFill>
                  <a:srgbClr val="FF0000"/>
                </a:solidFill>
                <a:latin typeface="Times New Roman" panose="02020603050405020304" charset="0"/>
                <a:cs typeface="Times New Roman" panose="02020603050405020304" charset="0"/>
              </a:rPr>
              <a:t>Bạn</a:t>
            </a:r>
            <a:r>
              <a:rPr lang="en-US" sz="4000" b="1" dirty="0">
                <a:solidFill>
                  <a:srgbClr val="FF0000"/>
                </a:solidFill>
                <a:latin typeface="Times New Roman" panose="02020603050405020304" charset="0"/>
                <a:cs typeface="Times New Roman" panose="02020603050405020304" charset="0"/>
              </a:rPr>
              <a:t> </a:t>
            </a:r>
            <a:r>
              <a:rPr lang="en-US" sz="4000" b="1" dirty="0" err="1">
                <a:solidFill>
                  <a:srgbClr val="FF0000"/>
                </a:solidFill>
                <a:latin typeface="Times New Roman" panose="02020603050405020304" charset="0"/>
                <a:cs typeface="Times New Roman" panose="02020603050405020304" charset="0"/>
              </a:rPr>
              <a:t>đồng</a:t>
            </a:r>
            <a:r>
              <a:rPr lang="en-US" sz="4000" b="1" dirty="0">
                <a:solidFill>
                  <a:srgbClr val="FF0000"/>
                </a:solidFill>
                <a:latin typeface="Times New Roman" panose="02020603050405020304" charset="0"/>
                <a:cs typeface="Times New Roman" panose="02020603050405020304" charset="0"/>
              </a:rPr>
              <a:t> </a:t>
            </a:r>
            <a:r>
              <a:rPr lang="en-US" sz="4000" b="1" dirty="0" err="1">
                <a:solidFill>
                  <a:srgbClr val="FF0000"/>
                </a:solidFill>
                <a:latin typeface="Times New Roman" panose="02020603050405020304" charset="0"/>
                <a:cs typeface="Times New Roman" panose="02020603050405020304" charset="0"/>
              </a:rPr>
              <a:t>tình</a:t>
            </a:r>
            <a:r>
              <a:rPr lang="en-US" sz="4000" b="1" dirty="0">
                <a:solidFill>
                  <a:srgbClr val="FF0000"/>
                </a:solidFill>
                <a:latin typeface="Times New Roman" panose="02020603050405020304" charset="0"/>
                <a:cs typeface="Times New Roman" panose="02020603050405020304" charset="0"/>
              </a:rPr>
              <a:t> hay </a:t>
            </a:r>
            <a:r>
              <a:rPr lang="en-US" sz="4000" b="1" dirty="0" err="1">
                <a:solidFill>
                  <a:srgbClr val="FF0000"/>
                </a:solidFill>
                <a:latin typeface="Times New Roman" panose="02020603050405020304" charset="0"/>
                <a:cs typeface="Times New Roman" panose="02020603050405020304" charset="0"/>
              </a:rPr>
              <a:t>không</a:t>
            </a:r>
            <a:r>
              <a:rPr lang="en-US" sz="4000" b="1" dirty="0">
                <a:solidFill>
                  <a:srgbClr val="FF0000"/>
                </a:solidFill>
                <a:latin typeface="Times New Roman" panose="02020603050405020304" charset="0"/>
                <a:cs typeface="Times New Roman" panose="02020603050405020304" charset="0"/>
              </a:rPr>
              <a:t> </a:t>
            </a:r>
            <a:r>
              <a:rPr lang="en-US" sz="4000" b="1" dirty="0" err="1">
                <a:solidFill>
                  <a:srgbClr val="FF0000"/>
                </a:solidFill>
                <a:latin typeface="Times New Roman" panose="02020603050405020304" charset="0"/>
                <a:cs typeface="Times New Roman" panose="02020603050405020304" charset="0"/>
              </a:rPr>
              <a:t>đồng</a:t>
            </a:r>
            <a:r>
              <a:rPr lang="en-US" sz="4000" b="1" dirty="0">
                <a:solidFill>
                  <a:srgbClr val="FF0000"/>
                </a:solidFill>
                <a:latin typeface="Times New Roman" panose="02020603050405020304" charset="0"/>
                <a:cs typeface="Times New Roman" panose="02020603050405020304" charset="0"/>
              </a:rPr>
              <a:t> </a:t>
            </a:r>
            <a:r>
              <a:rPr lang="en-US" sz="4000" b="1" dirty="0" err="1">
                <a:solidFill>
                  <a:srgbClr val="FF0000"/>
                </a:solidFill>
                <a:latin typeface="Times New Roman" panose="02020603050405020304" charset="0"/>
                <a:cs typeface="Times New Roman" panose="02020603050405020304" charset="0"/>
              </a:rPr>
              <a:t>tình</a:t>
            </a:r>
            <a:r>
              <a:rPr lang="en-US" sz="4000" b="1" dirty="0">
                <a:solidFill>
                  <a:srgbClr val="FF0000"/>
                </a:solidFill>
                <a:latin typeface="Times New Roman" panose="02020603050405020304" charset="0"/>
                <a:cs typeface="Times New Roman" panose="02020603050405020304" charset="0"/>
              </a:rPr>
              <a:t> </a:t>
            </a:r>
            <a:r>
              <a:rPr lang="en-US" sz="4000" b="1" dirty="0" err="1">
                <a:solidFill>
                  <a:srgbClr val="FF0000"/>
                </a:solidFill>
                <a:latin typeface="Times New Roman" panose="02020603050405020304" charset="0"/>
                <a:cs typeface="Times New Roman" panose="02020603050405020304" charset="0"/>
              </a:rPr>
              <a:t>với</a:t>
            </a:r>
            <a:r>
              <a:rPr lang="en-US" sz="4000" b="1" dirty="0">
                <a:solidFill>
                  <a:srgbClr val="FF0000"/>
                </a:solidFill>
                <a:latin typeface="Times New Roman" panose="02020603050405020304" charset="0"/>
                <a:cs typeface="Times New Roman" panose="02020603050405020304" charset="0"/>
              </a:rPr>
              <a:t> ý </a:t>
            </a:r>
            <a:r>
              <a:rPr lang="en-US" sz="4000" b="1" dirty="0" err="1">
                <a:solidFill>
                  <a:srgbClr val="FF0000"/>
                </a:solidFill>
                <a:latin typeface="Times New Roman" panose="02020603050405020304" charset="0"/>
                <a:cs typeface="Times New Roman" panose="02020603050405020304" charset="0"/>
              </a:rPr>
              <a:t>kiến</a:t>
            </a:r>
            <a:r>
              <a:rPr lang="en-US" sz="4000" b="1" dirty="0">
                <a:solidFill>
                  <a:srgbClr val="FF0000"/>
                </a:solidFill>
                <a:latin typeface="Times New Roman" panose="02020603050405020304" charset="0"/>
                <a:cs typeface="Times New Roman" panose="02020603050405020304" charset="0"/>
              </a:rPr>
              <a:t> </a:t>
            </a:r>
            <a:r>
              <a:rPr lang="en-US" sz="4000" b="1" dirty="0" err="1">
                <a:solidFill>
                  <a:srgbClr val="FF0000"/>
                </a:solidFill>
                <a:latin typeface="Times New Roman" panose="02020603050405020304" charset="0"/>
                <a:cs typeface="Times New Roman" panose="02020603050405020304" charset="0"/>
              </a:rPr>
              <a:t>nào</a:t>
            </a:r>
            <a:r>
              <a:rPr lang="en-US" sz="4000" b="1" dirty="0">
                <a:solidFill>
                  <a:srgbClr val="FF0000"/>
                </a:solidFill>
                <a:latin typeface="Times New Roman" panose="02020603050405020304" charset="0"/>
                <a:cs typeface="Times New Roman" panose="02020603050405020304" charset="0"/>
              </a:rPr>
              <a:t> </a:t>
            </a:r>
            <a:r>
              <a:rPr lang="en-US" sz="4000" b="1" dirty="0" err="1">
                <a:solidFill>
                  <a:srgbClr val="FF0000"/>
                </a:solidFill>
                <a:latin typeface="Times New Roman" panose="02020603050405020304" charset="0"/>
                <a:cs typeface="Times New Roman" panose="02020603050405020304" charset="0"/>
              </a:rPr>
              <a:t>sau</a:t>
            </a:r>
            <a:r>
              <a:rPr lang="en-US" sz="4000" b="1" dirty="0">
                <a:solidFill>
                  <a:srgbClr val="FF0000"/>
                </a:solidFill>
                <a:latin typeface="Times New Roman" panose="02020603050405020304" charset="0"/>
                <a:cs typeface="Times New Roman" panose="02020603050405020304" charset="0"/>
              </a:rPr>
              <a:t> </a:t>
            </a:r>
            <a:r>
              <a:rPr lang="en-US" sz="4000" b="1" dirty="0" err="1">
                <a:solidFill>
                  <a:srgbClr val="FF0000"/>
                </a:solidFill>
                <a:latin typeface="Times New Roman" panose="02020603050405020304" charset="0"/>
                <a:cs typeface="Times New Roman" panose="02020603050405020304" charset="0"/>
              </a:rPr>
              <a:t>đây</a:t>
            </a:r>
            <a:r>
              <a:rPr lang="en-US" sz="4000" b="1" dirty="0">
                <a:solidFill>
                  <a:srgbClr val="FF0000"/>
                </a:solidFill>
                <a:latin typeface="Times New Roman" panose="02020603050405020304" charset="0"/>
                <a:cs typeface="Times New Roman" panose="02020603050405020304" charset="0"/>
              </a:rPr>
              <a:t>? </a:t>
            </a:r>
            <a:r>
              <a:rPr lang="en-US" sz="4000" b="1" dirty="0" err="1">
                <a:solidFill>
                  <a:srgbClr val="FF0000"/>
                </a:solidFill>
                <a:latin typeface="Times New Roman" panose="02020603050405020304" charset="0"/>
                <a:cs typeface="Times New Roman" panose="02020603050405020304" charset="0"/>
              </a:rPr>
              <a:t>Vì</a:t>
            </a:r>
            <a:r>
              <a:rPr lang="en-US" sz="4000" b="1" dirty="0">
                <a:solidFill>
                  <a:srgbClr val="FF0000"/>
                </a:solidFill>
                <a:latin typeface="Times New Roman" panose="02020603050405020304" charset="0"/>
                <a:cs typeface="Times New Roman" panose="02020603050405020304" charset="0"/>
              </a:rPr>
              <a:t> </a:t>
            </a:r>
            <a:r>
              <a:rPr lang="en-US" sz="4000" b="1" dirty="0" err="1">
                <a:solidFill>
                  <a:srgbClr val="FF0000"/>
                </a:solidFill>
                <a:latin typeface="Times New Roman" panose="02020603050405020304" charset="0"/>
                <a:cs typeface="Times New Roman" panose="02020603050405020304" charset="0"/>
              </a:rPr>
              <a:t>sao</a:t>
            </a:r>
            <a:r>
              <a:rPr lang="en-US" sz="4000" b="1" dirty="0">
                <a:solidFill>
                  <a:srgbClr val="FF0000"/>
                </a:solidFill>
                <a:latin typeface="Times New Roman" panose="02020603050405020304" charset="0"/>
                <a:cs typeface="Times New Roman" panose="02020603050405020304" charset="0"/>
              </a:rPr>
              <a:t>?</a:t>
            </a:r>
          </a:p>
        </p:txBody>
      </p:sp>
      <p:sp>
        <p:nvSpPr>
          <p:cNvPr id="9" name="Rectangle: Rounded Corners 8"/>
          <p:cNvSpPr/>
          <p:nvPr/>
        </p:nvSpPr>
        <p:spPr>
          <a:xfrm>
            <a:off x="204470" y="2193290"/>
            <a:ext cx="3542665" cy="2077720"/>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dirty="0">
                <a:solidFill>
                  <a:schemeClr val="tx1"/>
                </a:solidFill>
              </a:rPr>
              <a:t>   </a:t>
            </a:r>
            <a:r>
              <a:rPr lang="en-US" sz="3200" dirty="0">
                <a:solidFill>
                  <a:schemeClr val="tx1"/>
                </a:solidFill>
                <a:latin typeface="Times New Roman" panose="02020603050405020304" charset="0"/>
                <a:cs typeface="Times New Roman" panose="02020603050405020304" charset="0"/>
              </a:rPr>
              <a:t>a. </a:t>
            </a:r>
            <a:r>
              <a:rPr lang="en-US" sz="3200" dirty="0" err="1">
                <a:solidFill>
                  <a:schemeClr val="tx1"/>
                </a:solidFill>
                <a:latin typeface="Times New Roman" panose="02020603050405020304" charset="0"/>
                <a:cs typeface="Times New Roman" panose="02020603050405020304" charset="0"/>
              </a:rPr>
              <a:t>Việc</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xử</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lí</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bất</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hòa</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giúp</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bạn</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bè</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hiểu</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và</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thông</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cảm</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cho</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nhau</a:t>
            </a:r>
            <a:r>
              <a:rPr lang="en-US" sz="3200" dirty="0">
                <a:solidFill>
                  <a:schemeClr val="tx1"/>
                </a:solidFill>
                <a:latin typeface="Times New Roman" panose="02020603050405020304" charset="0"/>
                <a:cs typeface="Times New Roman" panose="02020603050405020304" charset="0"/>
              </a:rPr>
              <a:t>.</a:t>
            </a:r>
          </a:p>
        </p:txBody>
      </p:sp>
      <p:sp>
        <p:nvSpPr>
          <p:cNvPr id="10" name="Rectangle: Rounded Corners 9"/>
          <p:cNvSpPr/>
          <p:nvPr/>
        </p:nvSpPr>
        <p:spPr>
          <a:xfrm>
            <a:off x="1622425" y="4512310"/>
            <a:ext cx="3645535" cy="2106295"/>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dirty="0">
                <a:solidFill>
                  <a:schemeClr val="tx1"/>
                </a:solidFill>
                <a:latin typeface="Times New Roman" panose="02020603050405020304" charset="0"/>
                <a:cs typeface="Times New Roman" panose="02020603050405020304" charset="0"/>
              </a:rPr>
              <a:t>c. </a:t>
            </a:r>
            <a:r>
              <a:rPr lang="en-US" sz="3200" dirty="0" err="1">
                <a:solidFill>
                  <a:schemeClr val="tx1"/>
                </a:solidFill>
                <a:latin typeface="Times New Roman" panose="02020603050405020304" charset="0"/>
                <a:cs typeface="Times New Roman" panose="02020603050405020304" charset="0"/>
              </a:rPr>
              <a:t>Việc</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xử</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lí</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bất</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hòa</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giúp</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em</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giữ</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được</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tình</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bạn</a:t>
            </a:r>
            <a:r>
              <a:rPr lang="en-US" sz="3200" dirty="0">
                <a:solidFill>
                  <a:schemeClr val="tx1"/>
                </a:solidFill>
                <a:latin typeface="Times New Roman" panose="02020603050405020304" charset="0"/>
                <a:cs typeface="Times New Roman" panose="02020603050405020304" charset="0"/>
              </a:rPr>
              <a:t>.</a:t>
            </a:r>
          </a:p>
        </p:txBody>
      </p:sp>
      <p:sp>
        <p:nvSpPr>
          <p:cNvPr id="11" name="Rectangle: Rounded Corners 10"/>
          <p:cNvSpPr/>
          <p:nvPr/>
        </p:nvSpPr>
        <p:spPr>
          <a:xfrm>
            <a:off x="5454650" y="4512945"/>
            <a:ext cx="4397375" cy="2105660"/>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dirty="0">
                <a:solidFill>
                  <a:schemeClr val="tx1"/>
                </a:solidFill>
                <a:latin typeface="Times New Roman" panose="02020603050405020304" charset="0"/>
                <a:cs typeface="Times New Roman" panose="02020603050405020304" charset="0"/>
              </a:rPr>
              <a:t>d. </a:t>
            </a:r>
            <a:r>
              <a:rPr lang="en-US" sz="3200" dirty="0" err="1">
                <a:solidFill>
                  <a:schemeClr val="tx1"/>
                </a:solidFill>
                <a:latin typeface="Times New Roman" panose="02020603050405020304" charset="0"/>
                <a:cs typeface="Times New Roman" panose="02020603050405020304" charset="0"/>
              </a:rPr>
              <a:t>Lớp</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học</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sẽ</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đoàn</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kết</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nếu</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các</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thành</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viên</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biết</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cách</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xử</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lí</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bất</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hòa</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với</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nhau</a:t>
            </a:r>
            <a:r>
              <a:rPr lang="en-US" sz="3200" dirty="0">
                <a:solidFill>
                  <a:schemeClr val="tx1"/>
                </a:solidFill>
                <a:latin typeface="Times New Roman" panose="02020603050405020304" charset="0"/>
                <a:cs typeface="Times New Roman" panose="02020603050405020304" charset="0"/>
              </a:rPr>
              <a:t>.</a:t>
            </a:r>
          </a:p>
        </p:txBody>
      </p:sp>
      <p:sp>
        <p:nvSpPr>
          <p:cNvPr id="12" name="Rectangle: Rounded Corners 11"/>
          <p:cNvSpPr/>
          <p:nvPr/>
        </p:nvSpPr>
        <p:spPr>
          <a:xfrm>
            <a:off x="3966845" y="2206625"/>
            <a:ext cx="3625850" cy="2098675"/>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dirty="0">
                <a:solidFill>
                  <a:schemeClr val="tx1"/>
                </a:solidFill>
                <a:latin typeface="Times New Roman" panose="02020603050405020304" charset="0"/>
                <a:cs typeface="Times New Roman" panose="02020603050405020304" charset="0"/>
              </a:rPr>
              <a:t>b. </a:t>
            </a:r>
            <a:r>
              <a:rPr lang="en-US" sz="3200" dirty="0" err="1">
                <a:solidFill>
                  <a:schemeClr val="tx1"/>
                </a:solidFill>
                <a:latin typeface="Times New Roman" panose="02020603050405020304" charset="0"/>
                <a:cs typeface="Times New Roman" panose="02020603050405020304" charset="0"/>
              </a:rPr>
              <a:t>Khi</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xảy</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ra</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bất</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hòa</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không</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cần</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xử</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lí</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vì</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mọi</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chuyện</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rồi</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sẽ</a:t>
            </a:r>
            <a:r>
              <a:rPr lang="en-US" sz="3200" dirty="0">
                <a:solidFill>
                  <a:schemeClr val="tx1"/>
                </a:solidFill>
                <a:latin typeface="Times New Roman" panose="02020603050405020304" charset="0"/>
                <a:cs typeface="Times New Roman" panose="02020603050405020304" charset="0"/>
              </a:rPr>
              <a:t> qua </a:t>
            </a:r>
            <a:r>
              <a:rPr lang="en-US" sz="3200" dirty="0" err="1">
                <a:solidFill>
                  <a:schemeClr val="tx1"/>
                </a:solidFill>
                <a:latin typeface="Times New Roman" panose="02020603050405020304" charset="0"/>
                <a:cs typeface="Times New Roman" panose="02020603050405020304" charset="0"/>
              </a:rPr>
              <a:t>thôi</a:t>
            </a:r>
            <a:r>
              <a:rPr lang="en-US" sz="3200" dirty="0">
                <a:solidFill>
                  <a:schemeClr val="tx1"/>
                </a:solidFill>
                <a:latin typeface="Times New Roman" panose="02020603050405020304" charset="0"/>
                <a:cs typeface="Times New Roman" panose="02020603050405020304" charset="0"/>
              </a:rPr>
              <a:t>.</a:t>
            </a:r>
          </a:p>
        </p:txBody>
      </p:sp>
      <p:sp>
        <p:nvSpPr>
          <p:cNvPr id="5" name="Rounded Rectangle 4"/>
          <p:cNvSpPr/>
          <p:nvPr/>
        </p:nvSpPr>
        <p:spPr>
          <a:xfrm>
            <a:off x="7882255" y="2197100"/>
            <a:ext cx="4124325" cy="2108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dirty="0" err="1"/>
              <a:t>e</a:t>
            </a:r>
            <a:r>
              <a:rPr lang="en-US" sz="3200" dirty="0" err="1">
                <a:solidFill>
                  <a:schemeClr val="tx1"/>
                </a:solidFill>
                <a:latin typeface="Times New Roman" panose="02020603050405020304" charset="0"/>
                <a:cs typeface="Times New Roman" panose="02020603050405020304" charset="0"/>
              </a:rPr>
              <a:t>e</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Xử</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lí</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bất</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hòa</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là</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việc</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của</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bạn</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làm</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sai</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em</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sẽ</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tha</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thứ</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khi</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bạn</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xin</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lỗi</a:t>
            </a:r>
            <a:r>
              <a:rPr lang="en-US" sz="3200" dirty="0">
                <a:solidFill>
                  <a:schemeClr val="tx1"/>
                </a:solidFill>
                <a:latin typeface="Times New Roman" panose="02020603050405020304" charset="0"/>
                <a:cs typeface="Times New Roman" panose="02020603050405020304" charset="0"/>
              </a:rPr>
              <a:t> </a:t>
            </a:r>
            <a:r>
              <a:rPr lang="en-US" sz="3200" dirty="0" err="1">
                <a:solidFill>
                  <a:schemeClr val="tx1"/>
                </a:solidFill>
                <a:latin typeface="Times New Roman" panose="02020603050405020304" charset="0"/>
                <a:cs typeface="Times New Roman" panose="02020603050405020304" charset="0"/>
              </a:rPr>
              <a:t>trước</a:t>
            </a:r>
            <a:r>
              <a:rPr lang="en-US" sz="3200" dirty="0">
                <a:solidFill>
                  <a:schemeClr val="tx1"/>
                </a:solidFill>
                <a:latin typeface="Times New Roman" panose="02020603050405020304" charset="0"/>
                <a:cs typeface="Times New Roman" panose="02020603050405020304" charset="0"/>
              </a:rPr>
              <a:t>.</a:t>
            </a:r>
            <a:endParaRPr lang="en-US" sz="3200" dirty="0">
              <a:latin typeface="Times New Roman" panose="02020603050405020304" charset="0"/>
              <a:cs typeface="Times New Roman" panose="0202060305040502030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111954">
            <a:off x="1118574" y="-783929"/>
            <a:ext cx="9642733" cy="8170025"/>
          </a:xfrm>
          <a:custGeom>
            <a:avLst/>
            <a:gdLst/>
            <a:ahLst/>
            <a:cxnLst/>
            <a:rect l="l" t="t" r="r" b="b"/>
            <a:pathLst>
              <a:path w="14464099" h="12255037">
                <a:moveTo>
                  <a:pt x="0" y="0"/>
                </a:moveTo>
                <a:lnTo>
                  <a:pt x="14464099" y="0"/>
                </a:lnTo>
                <a:lnTo>
                  <a:pt x="14464099" y="12255037"/>
                </a:lnTo>
                <a:lnTo>
                  <a:pt x="0" y="1225503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sz="1200" dirty="0"/>
          </a:p>
        </p:txBody>
      </p:sp>
      <p:grpSp>
        <p:nvGrpSpPr>
          <p:cNvPr id="6" name="Group 6"/>
          <p:cNvGrpSpPr/>
          <p:nvPr/>
        </p:nvGrpSpPr>
        <p:grpSpPr>
          <a:xfrm>
            <a:off x="222677" y="3093181"/>
            <a:ext cx="178508" cy="178508"/>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8" name="TextBox 8"/>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sp>
        <p:nvSpPr>
          <p:cNvPr id="10" name="Freeform 10"/>
          <p:cNvSpPr/>
          <p:nvPr/>
        </p:nvSpPr>
        <p:spPr>
          <a:xfrm>
            <a:off x="7315200" y="4732910"/>
            <a:ext cx="178508" cy="17850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grpSp>
        <p:nvGrpSpPr>
          <p:cNvPr id="12" name="Group 12"/>
          <p:cNvGrpSpPr/>
          <p:nvPr/>
        </p:nvGrpSpPr>
        <p:grpSpPr>
          <a:xfrm>
            <a:off x="5446631" y="6078761"/>
            <a:ext cx="178508" cy="178508"/>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4" name="TextBox 1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15" name="Group 15"/>
          <p:cNvGrpSpPr/>
          <p:nvPr/>
        </p:nvGrpSpPr>
        <p:grpSpPr>
          <a:xfrm>
            <a:off x="9855200" y="3986242"/>
            <a:ext cx="178508" cy="178508"/>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7" name="TextBox 1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18" name="Group 18"/>
          <p:cNvGrpSpPr/>
          <p:nvPr/>
        </p:nvGrpSpPr>
        <p:grpSpPr>
          <a:xfrm>
            <a:off x="4035771" y="685800"/>
            <a:ext cx="178508" cy="178508"/>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20" name="TextBox 2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21" name="Group 21"/>
          <p:cNvGrpSpPr/>
          <p:nvPr/>
        </p:nvGrpSpPr>
        <p:grpSpPr>
          <a:xfrm>
            <a:off x="8446061" y="239531"/>
            <a:ext cx="178508" cy="178508"/>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23" name="TextBox 2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24" name="Group 24"/>
          <p:cNvGrpSpPr/>
          <p:nvPr/>
        </p:nvGrpSpPr>
        <p:grpSpPr>
          <a:xfrm>
            <a:off x="11176000" y="3165701"/>
            <a:ext cx="178508" cy="178508"/>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26" name="TextBox 2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34" name="Group 33"/>
          <p:cNvGrpSpPr/>
          <p:nvPr/>
        </p:nvGrpSpPr>
        <p:grpSpPr>
          <a:xfrm>
            <a:off x="-898015" y="-517494"/>
            <a:ext cx="13988029" cy="2169153"/>
            <a:chOff x="-1329123" y="-865927"/>
            <a:chExt cx="20982043" cy="3253729"/>
          </a:xfrm>
        </p:grpSpPr>
        <p:sp>
          <p:nvSpPr>
            <p:cNvPr id="30" name="Freeform 30"/>
            <p:cNvSpPr/>
            <p:nvPr/>
          </p:nvSpPr>
          <p:spPr>
            <a:xfrm flipH="1">
              <a:off x="13335000" y="-865927"/>
              <a:ext cx="6317920" cy="3253729"/>
            </a:xfrm>
            <a:custGeom>
              <a:avLst/>
              <a:gdLst/>
              <a:ahLst/>
              <a:cxnLst/>
              <a:rect l="l" t="t" r="r" b="b"/>
              <a:pathLst>
                <a:path w="6317920" h="3253729">
                  <a:moveTo>
                    <a:pt x="0" y="0"/>
                  </a:moveTo>
                  <a:lnTo>
                    <a:pt x="6317920" y="0"/>
                  </a:lnTo>
                  <a:lnTo>
                    <a:pt x="6317920" y="3253729"/>
                  </a:lnTo>
                  <a:lnTo>
                    <a:pt x="0" y="325372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sz="1200" dirty="0"/>
            </a:p>
          </p:txBody>
        </p:sp>
        <p:sp>
          <p:nvSpPr>
            <p:cNvPr id="33" name="Freeform 30"/>
            <p:cNvSpPr/>
            <p:nvPr/>
          </p:nvSpPr>
          <p:spPr>
            <a:xfrm>
              <a:off x="-1329123" y="-865927"/>
              <a:ext cx="6317920" cy="3253729"/>
            </a:xfrm>
            <a:custGeom>
              <a:avLst/>
              <a:gdLst/>
              <a:ahLst/>
              <a:cxnLst/>
              <a:rect l="l" t="t" r="r" b="b"/>
              <a:pathLst>
                <a:path w="6317920" h="3253729">
                  <a:moveTo>
                    <a:pt x="0" y="0"/>
                  </a:moveTo>
                  <a:lnTo>
                    <a:pt x="6317920" y="0"/>
                  </a:lnTo>
                  <a:lnTo>
                    <a:pt x="6317920" y="3253729"/>
                  </a:lnTo>
                  <a:lnTo>
                    <a:pt x="0" y="325372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sz="1200" dirty="0"/>
            </a:p>
          </p:txBody>
        </p:sp>
      </p:grpSp>
      <p:grpSp>
        <p:nvGrpSpPr>
          <p:cNvPr id="35" name="Group 18"/>
          <p:cNvGrpSpPr/>
          <p:nvPr/>
        </p:nvGrpSpPr>
        <p:grpSpPr>
          <a:xfrm>
            <a:off x="5486400" y="2388308"/>
            <a:ext cx="178508" cy="178508"/>
            <a:chOff x="0" y="0"/>
            <a:chExt cx="812800" cy="812800"/>
          </a:xfrm>
        </p:grpSpPr>
        <p:sp>
          <p:nvSpPr>
            <p:cNvPr id="36"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37" name="TextBox 20"/>
            <p:cNvSpPr txBox="1"/>
            <p:nvPr/>
          </p:nvSpPr>
          <p:spPr>
            <a:xfrm>
              <a:off x="76201" y="19051"/>
              <a:ext cx="660401" cy="717551"/>
            </a:xfrm>
            <a:prstGeom prst="rect">
              <a:avLst/>
            </a:prstGeom>
          </p:spPr>
          <p:txBody>
            <a:bodyPr lIns="33867" tIns="33867" rIns="33867" bIns="33867" rtlCol="0" anchor="ctr"/>
            <a:lstStyle/>
            <a:p>
              <a:pPr algn="ctr">
                <a:lnSpc>
                  <a:spcPts val="1775"/>
                </a:lnSpc>
              </a:pPr>
              <a:endParaRPr sz="1200" dirty="0"/>
            </a:p>
          </p:txBody>
        </p:sp>
      </p:grpSp>
      <p:grpSp>
        <p:nvGrpSpPr>
          <p:cNvPr id="38" name="Group 18"/>
          <p:cNvGrpSpPr/>
          <p:nvPr/>
        </p:nvGrpSpPr>
        <p:grpSpPr>
          <a:xfrm>
            <a:off x="8878067" y="2140917"/>
            <a:ext cx="178508" cy="178508"/>
            <a:chOff x="0" y="0"/>
            <a:chExt cx="812800" cy="812800"/>
          </a:xfrm>
        </p:grpSpPr>
        <p:sp>
          <p:nvSpPr>
            <p:cNvPr id="3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40" name="TextBox 2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41" name="Group 18"/>
          <p:cNvGrpSpPr/>
          <p:nvPr/>
        </p:nvGrpSpPr>
        <p:grpSpPr>
          <a:xfrm>
            <a:off x="2794000" y="3184688"/>
            <a:ext cx="178508" cy="178508"/>
            <a:chOff x="0" y="0"/>
            <a:chExt cx="812800" cy="812800"/>
          </a:xfrm>
        </p:grpSpPr>
        <p:sp>
          <p:nvSpPr>
            <p:cNvPr id="42"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43" name="TextBox 2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46" name="Group 45"/>
          <p:cNvGrpSpPr/>
          <p:nvPr/>
        </p:nvGrpSpPr>
        <p:grpSpPr>
          <a:xfrm>
            <a:off x="-950838" y="4271993"/>
            <a:ext cx="13781556" cy="3792046"/>
            <a:chOff x="-1483955" y="6894648"/>
            <a:chExt cx="20672334" cy="5688069"/>
          </a:xfrm>
        </p:grpSpPr>
        <p:sp>
          <p:nvSpPr>
            <p:cNvPr id="44" name="Freeform 29"/>
            <p:cNvSpPr/>
            <p:nvPr/>
          </p:nvSpPr>
          <p:spPr>
            <a:xfrm rot="-1105828" flipH="1">
              <a:off x="11679376" y="6894648"/>
              <a:ext cx="7509003" cy="5688069"/>
            </a:xfrm>
            <a:custGeom>
              <a:avLst/>
              <a:gdLst/>
              <a:ahLst/>
              <a:cxnLst/>
              <a:rect l="l" t="t" r="r" b="b"/>
              <a:pathLst>
                <a:path w="7509003" h="5688069">
                  <a:moveTo>
                    <a:pt x="7509003" y="0"/>
                  </a:moveTo>
                  <a:lnTo>
                    <a:pt x="0" y="0"/>
                  </a:lnTo>
                  <a:lnTo>
                    <a:pt x="0" y="5688069"/>
                  </a:lnTo>
                  <a:lnTo>
                    <a:pt x="7509003" y="5688069"/>
                  </a:lnTo>
                  <a:lnTo>
                    <a:pt x="7509003"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sz="1200" dirty="0"/>
            </a:p>
          </p:txBody>
        </p:sp>
        <p:sp>
          <p:nvSpPr>
            <p:cNvPr id="45" name="Freeform 29"/>
            <p:cNvSpPr/>
            <p:nvPr/>
          </p:nvSpPr>
          <p:spPr>
            <a:xfrm rot="1105828">
              <a:off x="-1483955" y="6894648"/>
              <a:ext cx="7509003" cy="5688069"/>
            </a:xfrm>
            <a:custGeom>
              <a:avLst/>
              <a:gdLst/>
              <a:ahLst/>
              <a:cxnLst/>
              <a:rect l="l" t="t" r="r" b="b"/>
              <a:pathLst>
                <a:path w="7509003" h="5688069">
                  <a:moveTo>
                    <a:pt x="7509003" y="0"/>
                  </a:moveTo>
                  <a:lnTo>
                    <a:pt x="0" y="0"/>
                  </a:lnTo>
                  <a:lnTo>
                    <a:pt x="0" y="5688069"/>
                  </a:lnTo>
                  <a:lnTo>
                    <a:pt x="7509003" y="5688069"/>
                  </a:lnTo>
                  <a:lnTo>
                    <a:pt x="7509003"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sz="1200" dirty="0"/>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111954">
            <a:off x="1500893" y="-736277"/>
            <a:ext cx="9642733" cy="8170025"/>
          </a:xfrm>
          <a:custGeom>
            <a:avLst/>
            <a:gdLst/>
            <a:ahLst/>
            <a:cxnLst/>
            <a:rect l="l" t="t" r="r" b="b"/>
            <a:pathLst>
              <a:path w="14464099" h="12255037">
                <a:moveTo>
                  <a:pt x="0" y="0"/>
                </a:moveTo>
                <a:lnTo>
                  <a:pt x="14464099" y="0"/>
                </a:lnTo>
                <a:lnTo>
                  <a:pt x="14464099" y="12255037"/>
                </a:lnTo>
                <a:lnTo>
                  <a:pt x="0" y="1225503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sz="1200" dirty="0"/>
          </a:p>
        </p:txBody>
      </p:sp>
      <p:sp>
        <p:nvSpPr>
          <p:cNvPr id="3" name="Freeform 3"/>
          <p:cNvSpPr/>
          <p:nvPr/>
        </p:nvSpPr>
        <p:spPr>
          <a:xfrm>
            <a:off x="914364" y="773193"/>
            <a:ext cx="10363273" cy="5220499"/>
          </a:xfrm>
          <a:custGeom>
            <a:avLst/>
            <a:gdLst/>
            <a:ahLst/>
            <a:cxnLst/>
            <a:rect l="l" t="t" r="r" b="b"/>
            <a:pathLst>
              <a:path w="15544909" h="7830748">
                <a:moveTo>
                  <a:pt x="0" y="0"/>
                </a:moveTo>
                <a:lnTo>
                  <a:pt x="15544910" y="0"/>
                </a:lnTo>
                <a:lnTo>
                  <a:pt x="15544910" y="7830748"/>
                </a:lnTo>
                <a:lnTo>
                  <a:pt x="0" y="783074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dirty="0"/>
          </a:p>
        </p:txBody>
      </p:sp>
      <p:sp>
        <p:nvSpPr>
          <p:cNvPr id="4" name="TextBox 4"/>
          <p:cNvSpPr txBox="1"/>
          <p:nvPr/>
        </p:nvSpPr>
        <p:spPr>
          <a:xfrm>
            <a:off x="1920980" y="1745369"/>
            <a:ext cx="8350039" cy="3227705"/>
          </a:xfrm>
          <a:prstGeom prst="rect">
            <a:avLst/>
          </a:prstGeom>
        </p:spPr>
        <p:txBody>
          <a:bodyPr wrap="square" lIns="0" tIns="0" rIns="0" bIns="0" rtlCol="0" anchor="t">
            <a:spAutoFit/>
          </a:bodyPr>
          <a:lstStyle/>
          <a:p>
            <a:pPr algn="ctr">
              <a:lnSpc>
                <a:spcPts val="12585"/>
              </a:lnSpc>
            </a:pPr>
            <a:r>
              <a:rPr lang="en-US" sz="8800" dirty="0">
                <a:ln w="22225">
                  <a:solidFill>
                    <a:schemeClr val="accent2"/>
                  </a:solidFill>
                  <a:prstDash val="solid"/>
                </a:ln>
                <a:solidFill>
                  <a:schemeClr val="accent2">
                    <a:lumMod val="40000"/>
                    <a:lumOff val="60000"/>
                  </a:schemeClr>
                </a:solidFill>
                <a:latin typeface="Bauhaus 93" panose="04030905020B02020C02" charset="0"/>
                <a:ea typeface="Cherry Bomb One"/>
                <a:cs typeface="Bauhaus 93" panose="04030905020B02020C02" charset="0"/>
                <a:sym typeface="Cherry Bomb One"/>
              </a:rPr>
              <a:t>MỞ </a:t>
            </a:r>
            <a:r>
              <a:rPr lang="en-US" sz="8800" dirty="0">
                <a:ln w="22225">
                  <a:solidFill>
                    <a:schemeClr val="accent2"/>
                  </a:solidFill>
                  <a:prstDash val="solid"/>
                </a:ln>
                <a:solidFill>
                  <a:schemeClr val="accent2">
                    <a:lumMod val="40000"/>
                    <a:lumOff val="60000"/>
                  </a:schemeClr>
                </a:solidFill>
                <a:effectLst/>
                <a:latin typeface="Bauhaus 93" panose="04030905020B02020C02" charset="0"/>
                <a:ea typeface="Cherry Bomb One"/>
                <a:cs typeface="Bauhaus 93" panose="04030905020B02020C02" charset="0"/>
                <a:sym typeface="Cherry Bomb One"/>
              </a:rPr>
              <a:t>HỘP MÙ</a:t>
            </a:r>
          </a:p>
          <a:p>
            <a:pPr algn="ctr">
              <a:lnSpc>
                <a:spcPts val="12585"/>
              </a:lnSpc>
            </a:pPr>
            <a:r>
              <a:rPr lang="en-US" sz="8800" dirty="0">
                <a:ln w="22225">
                  <a:solidFill>
                    <a:schemeClr val="accent2"/>
                  </a:solidFill>
                  <a:prstDash val="solid"/>
                </a:ln>
                <a:solidFill>
                  <a:schemeClr val="accent2">
                    <a:lumMod val="40000"/>
                    <a:lumOff val="60000"/>
                  </a:schemeClr>
                </a:solidFill>
                <a:effectLst/>
                <a:latin typeface="Bauhaus 93" panose="04030905020B02020C02" charset="0"/>
                <a:ea typeface="Cherry Bomb One"/>
                <a:cs typeface="Bauhaus 93" panose="04030905020B02020C02" charset="0"/>
                <a:sym typeface="Cherry Bomb One"/>
              </a:rPr>
              <a:t>BABY THREE</a:t>
            </a:r>
          </a:p>
        </p:txBody>
      </p:sp>
      <p:sp>
        <p:nvSpPr>
          <p:cNvPr id="5" name="Freeform 5"/>
          <p:cNvSpPr/>
          <p:nvPr/>
        </p:nvSpPr>
        <p:spPr>
          <a:xfrm rot="-1617254">
            <a:off x="3778354" y="6496055"/>
            <a:ext cx="2747917" cy="2217096"/>
          </a:xfrm>
          <a:custGeom>
            <a:avLst/>
            <a:gdLst/>
            <a:ahLst/>
            <a:cxnLst/>
            <a:rect l="l" t="t" r="r" b="b"/>
            <a:pathLst>
              <a:path w="4121875" h="3325644">
                <a:moveTo>
                  <a:pt x="0" y="0"/>
                </a:moveTo>
                <a:lnTo>
                  <a:pt x="4121875" y="0"/>
                </a:lnTo>
                <a:lnTo>
                  <a:pt x="4121875" y="3325644"/>
                </a:lnTo>
                <a:lnTo>
                  <a:pt x="0" y="332564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dirty="0"/>
          </a:p>
        </p:txBody>
      </p:sp>
      <p:grpSp>
        <p:nvGrpSpPr>
          <p:cNvPr id="6" name="Group 6"/>
          <p:cNvGrpSpPr/>
          <p:nvPr/>
        </p:nvGrpSpPr>
        <p:grpSpPr>
          <a:xfrm>
            <a:off x="222677" y="3093181"/>
            <a:ext cx="178508" cy="178508"/>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8" name="TextBox 8"/>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9" name="Group 9"/>
          <p:cNvGrpSpPr/>
          <p:nvPr/>
        </p:nvGrpSpPr>
        <p:grpSpPr>
          <a:xfrm>
            <a:off x="7311547" y="6439962"/>
            <a:ext cx="178508" cy="178508"/>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1" name="TextBox 11"/>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12" name="Group 12"/>
          <p:cNvGrpSpPr/>
          <p:nvPr/>
        </p:nvGrpSpPr>
        <p:grpSpPr>
          <a:xfrm>
            <a:off x="4192398" y="6172200"/>
            <a:ext cx="178508" cy="178508"/>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4" name="TextBox 1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15" name="Group 15"/>
          <p:cNvGrpSpPr/>
          <p:nvPr/>
        </p:nvGrpSpPr>
        <p:grpSpPr>
          <a:xfrm>
            <a:off x="9403275" y="6261454"/>
            <a:ext cx="178508" cy="178508"/>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7" name="TextBox 1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18" name="Group 18"/>
          <p:cNvGrpSpPr/>
          <p:nvPr/>
        </p:nvGrpSpPr>
        <p:grpSpPr>
          <a:xfrm>
            <a:off x="4013891" y="507292"/>
            <a:ext cx="178508" cy="178508"/>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20" name="TextBox 2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21" name="Group 21"/>
          <p:cNvGrpSpPr/>
          <p:nvPr/>
        </p:nvGrpSpPr>
        <p:grpSpPr>
          <a:xfrm>
            <a:off x="8446061" y="239531"/>
            <a:ext cx="178508" cy="178508"/>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23" name="TextBox 2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grpSp>
        <p:nvGrpSpPr>
          <p:cNvPr id="24" name="Group 24"/>
          <p:cNvGrpSpPr/>
          <p:nvPr/>
        </p:nvGrpSpPr>
        <p:grpSpPr>
          <a:xfrm>
            <a:off x="11640289" y="3921121"/>
            <a:ext cx="178508" cy="178508"/>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26" name="TextBox 2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sp>
        <p:nvSpPr>
          <p:cNvPr id="27" name="Freeform 27"/>
          <p:cNvSpPr/>
          <p:nvPr/>
        </p:nvSpPr>
        <p:spPr>
          <a:xfrm rot="739076">
            <a:off x="-282341" y="4276937"/>
            <a:ext cx="2801266" cy="2801266"/>
          </a:xfrm>
          <a:custGeom>
            <a:avLst/>
            <a:gdLst/>
            <a:ahLst/>
            <a:cxnLst/>
            <a:rect l="l" t="t" r="r" b="b"/>
            <a:pathLst>
              <a:path w="4201899" h="4201899">
                <a:moveTo>
                  <a:pt x="0" y="0"/>
                </a:moveTo>
                <a:lnTo>
                  <a:pt x="4201899" y="0"/>
                </a:lnTo>
                <a:lnTo>
                  <a:pt x="4201899" y="4201899"/>
                </a:lnTo>
                <a:lnTo>
                  <a:pt x="0" y="4201899"/>
                </a:lnTo>
                <a:lnTo>
                  <a:pt x="0" y="0"/>
                </a:lnTo>
                <a:close/>
              </a:path>
            </a:pathLst>
          </a:custGeom>
          <a:blipFill>
            <a:blip r:embed="rId8"/>
            <a:stretch>
              <a:fillRect/>
            </a:stretch>
          </a:blipFill>
          <a:ln cap="sq">
            <a:noFill/>
            <a:prstDash val="solid"/>
            <a:miter/>
          </a:ln>
        </p:spPr>
        <p:txBody>
          <a:bodyPr/>
          <a:lstStyle/>
          <a:p>
            <a:endParaRPr lang="en-US" sz="1200" dirty="0"/>
          </a:p>
        </p:txBody>
      </p:sp>
      <p:sp>
        <p:nvSpPr>
          <p:cNvPr id="28" name="Freeform 28"/>
          <p:cNvSpPr/>
          <p:nvPr/>
        </p:nvSpPr>
        <p:spPr>
          <a:xfrm rot="20783350">
            <a:off x="8717275" y="69115"/>
            <a:ext cx="3571207" cy="3571207"/>
          </a:xfrm>
          <a:custGeom>
            <a:avLst/>
            <a:gdLst/>
            <a:ahLst/>
            <a:cxnLst/>
            <a:rect l="l" t="t" r="r" b="b"/>
            <a:pathLst>
              <a:path w="5097978" h="5097978">
                <a:moveTo>
                  <a:pt x="0" y="0"/>
                </a:moveTo>
                <a:lnTo>
                  <a:pt x="5097978" y="0"/>
                </a:lnTo>
                <a:lnTo>
                  <a:pt x="5097978" y="5097978"/>
                </a:lnTo>
                <a:lnTo>
                  <a:pt x="0" y="5097978"/>
                </a:lnTo>
                <a:lnTo>
                  <a:pt x="0" y="0"/>
                </a:lnTo>
                <a:close/>
              </a:path>
            </a:pathLst>
          </a:custGeom>
          <a:blipFill>
            <a:blip r:embed="rId9"/>
            <a:stretch>
              <a:fillRect/>
            </a:stretch>
          </a:blipFill>
          <a:ln cap="sq">
            <a:noFill/>
            <a:prstDash val="solid"/>
            <a:miter/>
          </a:ln>
        </p:spPr>
        <p:txBody>
          <a:bodyPr/>
          <a:lstStyle/>
          <a:p>
            <a:endParaRPr lang="en-US" sz="1200" dirty="0"/>
          </a:p>
        </p:txBody>
      </p:sp>
      <p:sp>
        <p:nvSpPr>
          <p:cNvPr id="29" name="Freeform 29"/>
          <p:cNvSpPr/>
          <p:nvPr/>
        </p:nvSpPr>
        <p:spPr>
          <a:xfrm rot="-1105828" flipH="1">
            <a:off x="7648018" y="4543939"/>
            <a:ext cx="5006002" cy="3792046"/>
          </a:xfrm>
          <a:custGeom>
            <a:avLst/>
            <a:gdLst/>
            <a:ahLst/>
            <a:cxnLst/>
            <a:rect l="l" t="t" r="r" b="b"/>
            <a:pathLst>
              <a:path w="7509003" h="5688069">
                <a:moveTo>
                  <a:pt x="7509003" y="0"/>
                </a:moveTo>
                <a:lnTo>
                  <a:pt x="0" y="0"/>
                </a:lnTo>
                <a:lnTo>
                  <a:pt x="0" y="5688069"/>
                </a:lnTo>
                <a:lnTo>
                  <a:pt x="7509003" y="5688069"/>
                </a:lnTo>
                <a:lnTo>
                  <a:pt x="7509003"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dirty="0"/>
          </a:p>
        </p:txBody>
      </p:sp>
      <p:sp>
        <p:nvSpPr>
          <p:cNvPr id="30" name="Freeform 30"/>
          <p:cNvSpPr/>
          <p:nvPr/>
        </p:nvSpPr>
        <p:spPr>
          <a:xfrm>
            <a:off x="-987682" y="-577284"/>
            <a:ext cx="4211947" cy="2169153"/>
          </a:xfrm>
          <a:custGeom>
            <a:avLst/>
            <a:gdLst/>
            <a:ahLst/>
            <a:cxnLst/>
            <a:rect l="l" t="t" r="r" b="b"/>
            <a:pathLst>
              <a:path w="6317920" h="3253729">
                <a:moveTo>
                  <a:pt x="0" y="0"/>
                </a:moveTo>
                <a:lnTo>
                  <a:pt x="6317920" y="0"/>
                </a:lnTo>
                <a:lnTo>
                  <a:pt x="6317920" y="3253729"/>
                </a:lnTo>
                <a:lnTo>
                  <a:pt x="0" y="3253729"/>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8"/>
                                        </p:tgtEl>
                                        <p:attrNameLst>
                                          <p:attrName>r</p:attrName>
                                        </p:attrNameLst>
                                      </p:cBhvr>
                                    </p:animRot>
                                    <p:animRot by="-240000">
                                      <p:cBhvr>
                                        <p:cTn id="10" dur="200" fill="hold">
                                          <p:stCondLst>
                                            <p:cond delay="200"/>
                                          </p:stCondLst>
                                        </p:cTn>
                                        <p:tgtEl>
                                          <p:spTgt spid="28"/>
                                        </p:tgtEl>
                                        <p:attrNameLst>
                                          <p:attrName>r</p:attrName>
                                        </p:attrNameLst>
                                      </p:cBhvr>
                                    </p:animRot>
                                    <p:animRot by="240000">
                                      <p:cBhvr>
                                        <p:cTn id="11" dur="200" fill="hold">
                                          <p:stCondLst>
                                            <p:cond delay="400"/>
                                          </p:stCondLst>
                                        </p:cTn>
                                        <p:tgtEl>
                                          <p:spTgt spid="28"/>
                                        </p:tgtEl>
                                        <p:attrNameLst>
                                          <p:attrName>r</p:attrName>
                                        </p:attrNameLst>
                                      </p:cBhvr>
                                    </p:animRot>
                                    <p:animRot by="-240000">
                                      <p:cBhvr>
                                        <p:cTn id="12" dur="200" fill="hold">
                                          <p:stCondLst>
                                            <p:cond delay="600"/>
                                          </p:stCondLst>
                                        </p:cTn>
                                        <p:tgtEl>
                                          <p:spTgt spid="28"/>
                                        </p:tgtEl>
                                        <p:attrNameLst>
                                          <p:attrName>r</p:attrName>
                                        </p:attrNameLst>
                                      </p:cBhvr>
                                    </p:animRot>
                                    <p:animRot by="120000">
                                      <p:cBhvr>
                                        <p:cTn id="13" dur="200" fill="hold">
                                          <p:stCondLst>
                                            <p:cond delay="800"/>
                                          </p:stCondLst>
                                        </p:cTn>
                                        <p:tgtEl>
                                          <p:spTgt spid="28"/>
                                        </p:tgtEl>
                                        <p:attrNameLst>
                                          <p:attrName>r</p:attrName>
                                        </p:attrNameLst>
                                      </p:cBhvr>
                                    </p:animRot>
                                  </p:childTnLst>
                                </p:cTn>
                              </p:par>
                              <p:par>
                                <p:cTn id="14" presetID="32" presetClass="emph" presetSubtype="0" repeatCount="indefinite" fill="hold" nodeType="withEffect">
                                  <p:stCondLst>
                                    <p:cond delay="0"/>
                                  </p:stCondLst>
                                  <p:childTnLst>
                                    <p:animRot by="120000">
                                      <p:cBhvr>
                                        <p:cTn id="15" dur="100" fill="hold">
                                          <p:stCondLst>
                                            <p:cond delay="0"/>
                                          </p:stCondLst>
                                        </p:cTn>
                                        <p:tgtEl>
                                          <p:spTgt spid="27"/>
                                        </p:tgtEl>
                                        <p:attrNameLst>
                                          <p:attrName>r</p:attrName>
                                        </p:attrNameLst>
                                      </p:cBhvr>
                                    </p:animRot>
                                    <p:animRot by="-240000">
                                      <p:cBhvr>
                                        <p:cTn id="16" dur="200" fill="hold">
                                          <p:stCondLst>
                                            <p:cond delay="200"/>
                                          </p:stCondLst>
                                        </p:cTn>
                                        <p:tgtEl>
                                          <p:spTgt spid="27"/>
                                        </p:tgtEl>
                                        <p:attrNameLst>
                                          <p:attrName>r</p:attrName>
                                        </p:attrNameLst>
                                      </p:cBhvr>
                                    </p:animRot>
                                    <p:animRot by="240000">
                                      <p:cBhvr>
                                        <p:cTn id="17" dur="200" fill="hold">
                                          <p:stCondLst>
                                            <p:cond delay="400"/>
                                          </p:stCondLst>
                                        </p:cTn>
                                        <p:tgtEl>
                                          <p:spTgt spid="27"/>
                                        </p:tgtEl>
                                        <p:attrNameLst>
                                          <p:attrName>r</p:attrName>
                                        </p:attrNameLst>
                                      </p:cBhvr>
                                    </p:animRot>
                                    <p:animRot by="-240000">
                                      <p:cBhvr>
                                        <p:cTn id="18" dur="200" fill="hold">
                                          <p:stCondLst>
                                            <p:cond delay="600"/>
                                          </p:stCondLst>
                                        </p:cTn>
                                        <p:tgtEl>
                                          <p:spTgt spid="27"/>
                                        </p:tgtEl>
                                        <p:attrNameLst>
                                          <p:attrName>r</p:attrName>
                                        </p:attrNameLst>
                                      </p:cBhvr>
                                    </p:animRot>
                                    <p:animRot by="120000">
                                      <p:cBhvr>
                                        <p:cTn id="19" dur="200" fill="hold">
                                          <p:stCondLst>
                                            <p:cond delay="80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33502" y="475143"/>
            <a:ext cx="11124998" cy="5907715"/>
            <a:chOff x="0" y="0"/>
            <a:chExt cx="4395061" cy="2333912"/>
          </a:xfrm>
        </p:grpSpPr>
        <p:sp>
          <p:nvSpPr>
            <p:cNvPr id="3" name="Freeform 3"/>
            <p:cNvSpPr/>
            <p:nvPr/>
          </p:nvSpPr>
          <p:spPr>
            <a:xfrm>
              <a:off x="0" y="0"/>
              <a:ext cx="4395061" cy="2333912"/>
            </a:xfrm>
            <a:custGeom>
              <a:avLst/>
              <a:gdLst/>
              <a:ahLst/>
              <a:cxnLst/>
              <a:rect l="l" t="t" r="r" b="b"/>
              <a:pathLst>
                <a:path w="4395061" h="2333912">
                  <a:moveTo>
                    <a:pt x="23661" y="0"/>
                  </a:moveTo>
                  <a:lnTo>
                    <a:pt x="4371400" y="0"/>
                  </a:lnTo>
                  <a:cubicBezTo>
                    <a:pt x="4377675" y="0"/>
                    <a:pt x="4383694" y="2493"/>
                    <a:pt x="4388131" y="6930"/>
                  </a:cubicBezTo>
                  <a:cubicBezTo>
                    <a:pt x="4392568" y="11367"/>
                    <a:pt x="4395061" y="17385"/>
                    <a:pt x="4395061" y="23661"/>
                  </a:cubicBezTo>
                  <a:lnTo>
                    <a:pt x="4395061" y="2310252"/>
                  </a:lnTo>
                  <a:cubicBezTo>
                    <a:pt x="4395061" y="2323319"/>
                    <a:pt x="4384468" y="2333912"/>
                    <a:pt x="4371400" y="2333912"/>
                  </a:cubicBezTo>
                  <a:lnTo>
                    <a:pt x="23661" y="2333912"/>
                  </a:lnTo>
                  <a:cubicBezTo>
                    <a:pt x="17385" y="2333912"/>
                    <a:pt x="11367" y="2331420"/>
                    <a:pt x="6930" y="2326982"/>
                  </a:cubicBezTo>
                  <a:cubicBezTo>
                    <a:pt x="2493" y="2322545"/>
                    <a:pt x="0" y="2316527"/>
                    <a:pt x="0" y="2310252"/>
                  </a:cubicBezTo>
                  <a:lnTo>
                    <a:pt x="0" y="23661"/>
                  </a:lnTo>
                  <a:cubicBezTo>
                    <a:pt x="0" y="17385"/>
                    <a:pt x="2493" y="11367"/>
                    <a:pt x="6930" y="6930"/>
                  </a:cubicBezTo>
                  <a:cubicBezTo>
                    <a:pt x="11367" y="2493"/>
                    <a:pt x="17385" y="0"/>
                    <a:pt x="23661" y="0"/>
                  </a:cubicBezTo>
                  <a:close/>
                </a:path>
              </a:pathLst>
            </a:custGeom>
            <a:solidFill>
              <a:srgbClr val="FFBCBC"/>
            </a:solidFill>
          </p:spPr>
          <p:txBody>
            <a:bodyPr/>
            <a:lstStyle/>
            <a:p>
              <a:endParaRPr lang="en-US" sz="1200" dirty="0"/>
            </a:p>
          </p:txBody>
        </p:sp>
        <p:sp>
          <p:nvSpPr>
            <p:cNvPr id="4" name="TextBox 4"/>
            <p:cNvSpPr txBox="1"/>
            <p:nvPr/>
          </p:nvSpPr>
          <p:spPr>
            <a:xfrm>
              <a:off x="0" y="-57150"/>
              <a:ext cx="4395061" cy="2391062"/>
            </a:xfrm>
            <a:prstGeom prst="rect">
              <a:avLst/>
            </a:prstGeom>
          </p:spPr>
          <p:txBody>
            <a:bodyPr lIns="33867" tIns="33867" rIns="33867" bIns="33867" rtlCol="0" anchor="ctr"/>
            <a:lstStyle/>
            <a:p>
              <a:pPr algn="ctr">
                <a:lnSpc>
                  <a:spcPts val="1775"/>
                </a:lnSpc>
              </a:pPr>
              <a:endParaRPr sz="1200" dirty="0"/>
            </a:p>
          </p:txBody>
        </p:sp>
      </p:grpSp>
      <p:grpSp>
        <p:nvGrpSpPr>
          <p:cNvPr id="5" name="Group 5"/>
          <p:cNvGrpSpPr/>
          <p:nvPr/>
        </p:nvGrpSpPr>
        <p:grpSpPr>
          <a:xfrm>
            <a:off x="734412" y="736600"/>
            <a:ext cx="10723176" cy="5526974"/>
            <a:chOff x="0" y="0"/>
            <a:chExt cx="4236316" cy="2183496"/>
          </a:xfrm>
        </p:grpSpPr>
        <p:sp>
          <p:nvSpPr>
            <p:cNvPr id="6" name="Freeform 6"/>
            <p:cNvSpPr/>
            <p:nvPr/>
          </p:nvSpPr>
          <p:spPr>
            <a:xfrm>
              <a:off x="0" y="0"/>
              <a:ext cx="4236316" cy="2183496"/>
            </a:xfrm>
            <a:custGeom>
              <a:avLst/>
              <a:gdLst/>
              <a:ahLst/>
              <a:cxnLst/>
              <a:rect l="l" t="t" r="r" b="b"/>
              <a:pathLst>
                <a:path w="4236316" h="2183496">
                  <a:moveTo>
                    <a:pt x="24547" y="0"/>
                  </a:moveTo>
                  <a:lnTo>
                    <a:pt x="4211769" y="0"/>
                  </a:lnTo>
                  <a:cubicBezTo>
                    <a:pt x="4218279" y="0"/>
                    <a:pt x="4224523" y="2586"/>
                    <a:pt x="4229126" y="7190"/>
                  </a:cubicBezTo>
                  <a:cubicBezTo>
                    <a:pt x="4233730" y="11793"/>
                    <a:pt x="4236316" y="18037"/>
                    <a:pt x="4236316" y="24547"/>
                  </a:cubicBezTo>
                  <a:lnTo>
                    <a:pt x="4236316" y="2158949"/>
                  </a:lnTo>
                  <a:cubicBezTo>
                    <a:pt x="4236316" y="2165459"/>
                    <a:pt x="4233730" y="2171703"/>
                    <a:pt x="4229126" y="2176306"/>
                  </a:cubicBezTo>
                  <a:cubicBezTo>
                    <a:pt x="4224523" y="2180910"/>
                    <a:pt x="4218279" y="2183496"/>
                    <a:pt x="4211769" y="2183496"/>
                  </a:cubicBezTo>
                  <a:lnTo>
                    <a:pt x="24547" y="2183496"/>
                  </a:lnTo>
                  <a:cubicBezTo>
                    <a:pt x="18037" y="2183496"/>
                    <a:pt x="11793" y="2180910"/>
                    <a:pt x="7190" y="2176306"/>
                  </a:cubicBezTo>
                  <a:cubicBezTo>
                    <a:pt x="2586" y="2171703"/>
                    <a:pt x="0" y="2165459"/>
                    <a:pt x="0" y="2158949"/>
                  </a:cubicBezTo>
                  <a:lnTo>
                    <a:pt x="0" y="24547"/>
                  </a:lnTo>
                  <a:cubicBezTo>
                    <a:pt x="0" y="18037"/>
                    <a:pt x="2586" y="11793"/>
                    <a:pt x="7190" y="7190"/>
                  </a:cubicBezTo>
                  <a:cubicBezTo>
                    <a:pt x="11793" y="2586"/>
                    <a:pt x="18037" y="0"/>
                    <a:pt x="24547" y="0"/>
                  </a:cubicBezTo>
                  <a:close/>
                </a:path>
              </a:pathLst>
            </a:custGeom>
            <a:solidFill>
              <a:srgbClr val="FFFFFF"/>
            </a:solidFill>
            <a:ln w="47625" cap="rnd">
              <a:solidFill>
                <a:srgbClr val="000000"/>
              </a:solidFill>
              <a:prstDash val="lgDash"/>
              <a:round/>
            </a:ln>
          </p:spPr>
          <p:txBody>
            <a:bodyPr/>
            <a:lstStyle/>
            <a:p>
              <a:endParaRPr lang="en-US" sz="1200" dirty="0"/>
            </a:p>
          </p:txBody>
        </p:sp>
        <p:sp>
          <p:nvSpPr>
            <p:cNvPr id="7" name="TextBox 7"/>
            <p:cNvSpPr txBox="1"/>
            <p:nvPr/>
          </p:nvSpPr>
          <p:spPr>
            <a:xfrm>
              <a:off x="0" y="-57150"/>
              <a:ext cx="4236316" cy="2240646"/>
            </a:xfrm>
            <a:prstGeom prst="rect">
              <a:avLst/>
            </a:prstGeom>
          </p:spPr>
          <p:txBody>
            <a:bodyPr lIns="33867" tIns="33867" rIns="33867" bIns="33867" rtlCol="0" anchor="ctr"/>
            <a:lstStyle/>
            <a:p>
              <a:pPr algn="ctr">
                <a:lnSpc>
                  <a:spcPts val="1775"/>
                </a:lnSpc>
              </a:pPr>
              <a:endParaRPr sz="1200" dirty="0"/>
            </a:p>
          </p:txBody>
        </p:sp>
      </p:grpSp>
      <p:sp>
        <p:nvSpPr>
          <p:cNvPr id="8" name="Freeform 8"/>
          <p:cNvSpPr/>
          <p:nvPr/>
        </p:nvSpPr>
        <p:spPr>
          <a:xfrm rot="-1105828" flipH="1">
            <a:off x="9343923" y="5226414"/>
            <a:ext cx="3533465" cy="2676599"/>
          </a:xfrm>
          <a:custGeom>
            <a:avLst/>
            <a:gdLst/>
            <a:ahLst/>
            <a:cxnLst/>
            <a:rect l="l" t="t" r="r" b="b"/>
            <a:pathLst>
              <a:path w="5300197" h="4014899">
                <a:moveTo>
                  <a:pt x="5300197" y="0"/>
                </a:moveTo>
                <a:lnTo>
                  <a:pt x="0" y="0"/>
                </a:lnTo>
                <a:lnTo>
                  <a:pt x="0" y="4014900"/>
                </a:lnTo>
                <a:lnTo>
                  <a:pt x="5300197" y="4014900"/>
                </a:lnTo>
                <a:lnTo>
                  <a:pt x="5300197"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sz="1200" dirty="0"/>
          </a:p>
        </p:txBody>
      </p:sp>
      <p:sp>
        <p:nvSpPr>
          <p:cNvPr id="9" name="Freeform 9"/>
          <p:cNvSpPr/>
          <p:nvPr/>
        </p:nvSpPr>
        <p:spPr>
          <a:xfrm>
            <a:off x="-608311" y="-403145"/>
            <a:ext cx="3410825" cy="1756575"/>
          </a:xfrm>
          <a:custGeom>
            <a:avLst/>
            <a:gdLst/>
            <a:ahLst/>
            <a:cxnLst/>
            <a:rect l="l" t="t" r="r" b="b"/>
            <a:pathLst>
              <a:path w="5116238" h="2634863">
                <a:moveTo>
                  <a:pt x="0" y="0"/>
                </a:moveTo>
                <a:lnTo>
                  <a:pt x="5116238" y="0"/>
                </a:lnTo>
                <a:lnTo>
                  <a:pt x="5116238" y="2634863"/>
                </a:lnTo>
                <a:lnTo>
                  <a:pt x="0" y="263486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dirty="0"/>
          </a:p>
        </p:txBody>
      </p:sp>
      <p:grpSp>
        <p:nvGrpSpPr>
          <p:cNvPr id="10" name="Group 10"/>
          <p:cNvGrpSpPr/>
          <p:nvPr/>
        </p:nvGrpSpPr>
        <p:grpSpPr>
          <a:xfrm>
            <a:off x="6006746" y="121463"/>
            <a:ext cx="178508" cy="17850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2" name="TextBox 12"/>
            <p:cNvSpPr txBox="1"/>
            <p:nvPr/>
          </p:nvSpPr>
          <p:spPr>
            <a:xfrm>
              <a:off x="76200" y="38100"/>
              <a:ext cx="660400" cy="698500"/>
            </a:xfrm>
            <a:prstGeom prst="rect">
              <a:avLst/>
            </a:prstGeom>
          </p:spPr>
          <p:txBody>
            <a:bodyPr lIns="33867" tIns="33867" rIns="33867" bIns="33867" rtlCol="0" anchor="ctr"/>
            <a:lstStyle/>
            <a:p>
              <a:pPr algn="ctr">
                <a:lnSpc>
                  <a:spcPts val="1775"/>
                </a:lnSpc>
              </a:pPr>
              <a:endParaRPr sz="1200" dirty="0"/>
            </a:p>
          </p:txBody>
        </p:sp>
      </p:grpSp>
      <p:grpSp>
        <p:nvGrpSpPr>
          <p:cNvPr id="13" name="Group 13"/>
          <p:cNvGrpSpPr/>
          <p:nvPr/>
        </p:nvGrpSpPr>
        <p:grpSpPr>
          <a:xfrm>
            <a:off x="101396" y="2373364"/>
            <a:ext cx="178508" cy="17850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5" name="TextBox 15"/>
            <p:cNvSpPr txBox="1"/>
            <p:nvPr/>
          </p:nvSpPr>
          <p:spPr>
            <a:xfrm>
              <a:off x="76200" y="38100"/>
              <a:ext cx="660400" cy="698500"/>
            </a:xfrm>
            <a:prstGeom prst="rect">
              <a:avLst/>
            </a:prstGeom>
          </p:spPr>
          <p:txBody>
            <a:bodyPr lIns="33867" tIns="33867" rIns="33867" bIns="33867" rtlCol="0" anchor="ctr"/>
            <a:lstStyle/>
            <a:p>
              <a:pPr algn="ctr">
                <a:lnSpc>
                  <a:spcPts val="1775"/>
                </a:lnSpc>
              </a:pPr>
              <a:endParaRPr sz="1200" dirty="0"/>
            </a:p>
          </p:txBody>
        </p:sp>
      </p:grpSp>
      <p:grpSp>
        <p:nvGrpSpPr>
          <p:cNvPr id="16" name="Group 16"/>
          <p:cNvGrpSpPr/>
          <p:nvPr/>
        </p:nvGrpSpPr>
        <p:grpSpPr>
          <a:xfrm>
            <a:off x="11812916" y="2551872"/>
            <a:ext cx="178508" cy="17850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8" name="TextBox 18"/>
            <p:cNvSpPr txBox="1"/>
            <p:nvPr/>
          </p:nvSpPr>
          <p:spPr>
            <a:xfrm>
              <a:off x="76200" y="38100"/>
              <a:ext cx="660400" cy="698500"/>
            </a:xfrm>
            <a:prstGeom prst="rect">
              <a:avLst/>
            </a:prstGeom>
          </p:spPr>
          <p:txBody>
            <a:bodyPr lIns="33867" tIns="33867" rIns="33867" bIns="33867" rtlCol="0" anchor="ctr"/>
            <a:lstStyle/>
            <a:p>
              <a:pPr algn="ctr">
                <a:lnSpc>
                  <a:spcPts val="1775"/>
                </a:lnSpc>
              </a:pPr>
              <a:endParaRPr sz="1200" dirty="0"/>
            </a:p>
          </p:txBody>
        </p:sp>
      </p:grpSp>
      <p:grpSp>
        <p:nvGrpSpPr>
          <p:cNvPr id="19" name="Group 19"/>
          <p:cNvGrpSpPr/>
          <p:nvPr/>
        </p:nvGrpSpPr>
        <p:grpSpPr>
          <a:xfrm>
            <a:off x="190650" y="4559454"/>
            <a:ext cx="178508" cy="17850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21" name="TextBox 21"/>
            <p:cNvSpPr txBox="1"/>
            <p:nvPr/>
          </p:nvSpPr>
          <p:spPr>
            <a:xfrm>
              <a:off x="76200" y="38100"/>
              <a:ext cx="660400" cy="698500"/>
            </a:xfrm>
            <a:prstGeom prst="rect">
              <a:avLst/>
            </a:prstGeom>
          </p:spPr>
          <p:txBody>
            <a:bodyPr lIns="33867" tIns="33867" rIns="33867" bIns="33867" rtlCol="0" anchor="ctr"/>
            <a:lstStyle/>
            <a:p>
              <a:pPr algn="ctr">
                <a:lnSpc>
                  <a:spcPts val="1775"/>
                </a:lnSpc>
              </a:pPr>
              <a:endParaRPr sz="1200" dirty="0"/>
            </a:p>
          </p:txBody>
        </p:sp>
      </p:grpSp>
      <p:grpSp>
        <p:nvGrpSpPr>
          <p:cNvPr id="22" name="Group 22"/>
          <p:cNvGrpSpPr/>
          <p:nvPr/>
        </p:nvGrpSpPr>
        <p:grpSpPr>
          <a:xfrm>
            <a:off x="4156965" y="6564713"/>
            <a:ext cx="178508" cy="17850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24" name="TextBox 24"/>
            <p:cNvSpPr txBox="1"/>
            <p:nvPr/>
          </p:nvSpPr>
          <p:spPr>
            <a:xfrm>
              <a:off x="76200" y="38100"/>
              <a:ext cx="660400" cy="698500"/>
            </a:xfrm>
            <a:prstGeom prst="rect">
              <a:avLst/>
            </a:prstGeom>
          </p:spPr>
          <p:txBody>
            <a:bodyPr lIns="33867" tIns="33867" rIns="33867" bIns="33867" rtlCol="0" anchor="ctr"/>
            <a:lstStyle/>
            <a:p>
              <a:pPr algn="ctr">
                <a:lnSpc>
                  <a:spcPts val="1775"/>
                </a:lnSpc>
              </a:pPr>
              <a:endParaRPr sz="1200" dirty="0"/>
            </a:p>
          </p:txBody>
        </p:sp>
      </p:grpSp>
      <p:sp>
        <p:nvSpPr>
          <p:cNvPr id="25" name="Freeform 25"/>
          <p:cNvSpPr/>
          <p:nvPr/>
        </p:nvSpPr>
        <p:spPr>
          <a:xfrm rot="1045211" flipH="1">
            <a:off x="1263998" y="5998664"/>
            <a:ext cx="981478" cy="1851845"/>
          </a:xfrm>
          <a:custGeom>
            <a:avLst/>
            <a:gdLst/>
            <a:ahLst/>
            <a:cxnLst/>
            <a:rect l="l" t="t" r="r" b="b"/>
            <a:pathLst>
              <a:path w="1472217" h="2777768">
                <a:moveTo>
                  <a:pt x="1472217" y="0"/>
                </a:moveTo>
                <a:lnTo>
                  <a:pt x="0" y="0"/>
                </a:lnTo>
                <a:lnTo>
                  <a:pt x="0" y="2777768"/>
                </a:lnTo>
                <a:lnTo>
                  <a:pt x="1472217" y="2777768"/>
                </a:lnTo>
                <a:lnTo>
                  <a:pt x="1472217"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dirty="0"/>
          </a:p>
        </p:txBody>
      </p:sp>
      <p:sp>
        <p:nvSpPr>
          <p:cNvPr id="26" name="Freeform 26"/>
          <p:cNvSpPr/>
          <p:nvPr/>
        </p:nvSpPr>
        <p:spPr>
          <a:xfrm rot="-681160" flipH="1">
            <a:off x="-93831" y="5559574"/>
            <a:ext cx="1254665" cy="2367293"/>
          </a:xfrm>
          <a:custGeom>
            <a:avLst/>
            <a:gdLst/>
            <a:ahLst/>
            <a:cxnLst/>
            <a:rect l="l" t="t" r="r" b="b"/>
            <a:pathLst>
              <a:path w="1881998" h="3550940">
                <a:moveTo>
                  <a:pt x="1881998" y="0"/>
                </a:moveTo>
                <a:lnTo>
                  <a:pt x="0" y="0"/>
                </a:lnTo>
                <a:lnTo>
                  <a:pt x="0" y="3550941"/>
                </a:lnTo>
                <a:lnTo>
                  <a:pt x="1881998" y="3550941"/>
                </a:lnTo>
                <a:lnTo>
                  <a:pt x="1881998"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dirty="0"/>
          </a:p>
        </p:txBody>
      </p:sp>
      <p:sp>
        <p:nvSpPr>
          <p:cNvPr id="27" name="Freeform 27"/>
          <p:cNvSpPr/>
          <p:nvPr/>
        </p:nvSpPr>
        <p:spPr>
          <a:xfrm flipH="1">
            <a:off x="9567994" y="-403145"/>
            <a:ext cx="3410825" cy="1756575"/>
          </a:xfrm>
          <a:custGeom>
            <a:avLst/>
            <a:gdLst/>
            <a:ahLst/>
            <a:cxnLst/>
            <a:rect l="l" t="t" r="r" b="b"/>
            <a:pathLst>
              <a:path w="5116238" h="2634863">
                <a:moveTo>
                  <a:pt x="5116238" y="0"/>
                </a:moveTo>
                <a:lnTo>
                  <a:pt x="0" y="0"/>
                </a:lnTo>
                <a:lnTo>
                  <a:pt x="0" y="2634863"/>
                </a:lnTo>
                <a:lnTo>
                  <a:pt x="5116238" y="2634863"/>
                </a:lnTo>
                <a:lnTo>
                  <a:pt x="5116238"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dirty="0"/>
          </a:p>
        </p:txBody>
      </p:sp>
      <p:sp>
        <p:nvSpPr>
          <p:cNvPr id="28" name="TextBox 28"/>
          <p:cNvSpPr txBox="1"/>
          <p:nvPr/>
        </p:nvSpPr>
        <p:spPr>
          <a:xfrm>
            <a:off x="4230536" y="1607009"/>
            <a:ext cx="3909437" cy="526426"/>
          </a:xfrm>
          <a:prstGeom prst="rect">
            <a:avLst/>
          </a:prstGeom>
        </p:spPr>
        <p:txBody>
          <a:bodyPr wrap="square" lIns="0" tIns="0" rIns="0" bIns="0" rtlCol="0" anchor="t">
            <a:spAutoFit/>
          </a:bodyPr>
          <a:lstStyle/>
          <a:p>
            <a:pPr algn="ctr">
              <a:lnSpc>
                <a:spcPts val="4490"/>
              </a:lnSpc>
            </a:pPr>
            <a:r>
              <a:rPr lang="en-US" sz="3205" dirty="0">
                <a:solidFill>
                  <a:srgbClr val="2B0806"/>
                </a:solidFill>
                <a:latin typeface="Mulled Wine Season"/>
                <a:ea typeface="Mulled Wine Season"/>
                <a:cs typeface="Mulled Wine Season"/>
                <a:sym typeface="Mulled Wine Season"/>
              </a:rPr>
              <a:t>CHỌN 1 HỘP MÙ</a:t>
            </a:r>
          </a:p>
        </p:txBody>
      </p:sp>
      <p:sp>
        <p:nvSpPr>
          <p:cNvPr id="30" name="blind box 1">
            <a:hlinkClick r:id="rId8" action="ppaction://hlinksldjump"/>
          </p:cNvPr>
          <p:cNvSpPr/>
          <p:nvPr/>
        </p:nvSpPr>
        <p:spPr>
          <a:xfrm>
            <a:off x="1090505" y="2864230"/>
            <a:ext cx="1506023" cy="2008873"/>
          </a:xfrm>
          <a:custGeom>
            <a:avLst/>
            <a:gdLst/>
            <a:ahLst/>
            <a:cxnLst/>
            <a:rect l="l" t="t" r="r" b="b"/>
            <a:pathLst>
              <a:path w="3012046" h="4017744">
                <a:moveTo>
                  <a:pt x="0" y="0"/>
                </a:moveTo>
                <a:lnTo>
                  <a:pt x="3012046" y="0"/>
                </a:lnTo>
                <a:lnTo>
                  <a:pt x="3012046" y="4017744"/>
                </a:lnTo>
                <a:lnTo>
                  <a:pt x="0" y="4017744"/>
                </a:lnTo>
                <a:lnTo>
                  <a:pt x="0" y="0"/>
                </a:lnTo>
                <a:close/>
              </a:path>
            </a:pathLst>
          </a:custGeom>
          <a:blipFill>
            <a:blip r:embed="rId9"/>
            <a:stretch>
              <a:fillRect l="-17864" r="-15524"/>
            </a:stretch>
          </a:blipFill>
        </p:spPr>
        <p:txBody>
          <a:bodyPr/>
          <a:lstStyle/>
          <a:p>
            <a:endParaRPr lang="en-US" sz="1200" dirty="0"/>
          </a:p>
        </p:txBody>
      </p:sp>
      <p:sp>
        <p:nvSpPr>
          <p:cNvPr id="42" name="blind box 2">
            <a:hlinkClick r:id="rId10" action="ppaction://hlinksldjump"/>
          </p:cNvPr>
          <p:cNvSpPr/>
          <p:nvPr/>
        </p:nvSpPr>
        <p:spPr>
          <a:xfrm>
            <a:off x="3149600" y="2864485"/>
            <a:ext cx="1654175" cy="2009140"/>
          </a:xfrm>
          <a:custGeom>
            <a:avLst/>
            <a:gdLst/>
            <a:ahLst/>
            <a:cxnLst/>
            <a:rect l="l" t="t" r="r" b="b"/>
            <a:pathLst>
              <a:path w="3012046" h="4017744">
                <a:moveTo>
                  <a:pt x="0" y="0"/>
                </a:moveTo>
                <a:lnTo>
                  <a:pt x="3012046" y="0"/>
                </a:lnTo>
                <a:lnTo>
                  <a:pt x="3012046" y="4017744"/>
                </a:lnTo>
                <a:lnTo>
                  <a:pt x="0" y="4017744"/>
                </a:lnTo>
                <a:lnTo>
                  <a:pt x="0" y="0"/>
                </a:lnTo>
                <a:close/>
              </a:path>
            </a:pathLst>
          </a:custGeom>
          <a:blipFill>
            <a:blip r:embed="rId9"/>
            <a:stretch>
              <a:fillRect l="-17864" r="-15524"/>
            </a:stretch>
          </a:blipFill>
        </p:spPr>
        <p:txBody>
          <a:bodyPr/>
          <a:lstStyle/>
          <a:p>
            <a:endParaRPr lang="en-US" sz="1200" dirty="0"/>
          </a:p>
        </p:txBody>
      </p:sp>
      <p:grpSp>
        <p:nvGrpSpPr>
          <p:cNvPr id="108" name="Group 2"/>
          <p:cNvGrpSpPr/>
          <p:nvPr/>
        </p:nvGrpSpPr>
        <p:grpSpPr>
          <a:xfrm>
            <a:off x="3651247" y="2542180"/>
            <a:ext cx="715010" cy="761365"/>
            <a:chOff x="4963470" y="2569604"/>
            <a:chExt cx="1072516" cy="1142048"/>
          </a:xfrm>
        </p:grpSpPr>
        <p:grpSp>
          <p:nvGrpSpPr>
            <p:cNvPr id="43" name="Group 43"/>
            <p:cNvGrpSpPr/>
            <p:nvPr/>
          </p:nvGrpSpPr>
          <p:grpSpPr>
            <a:xfrm>
              <a:off x="4972999" y="2578177"/>
              <a:ext cx="940658" cy="940658"/>
              <a:chOff x="0" y="0"/>
              <a:chExt cx="812800" cy="812800"/>
            </a:xfrm>
          </p:grpSpPr>
          <p:sp>
            <p:nvSpPr>
              <p:cNvPr id="44" name="Freeform 4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2B0806"/>
                </a:solidFill>
                <a:prstDash val="solid"/>
                <a:miter/>
              </a:ln>
            </p:spPr>
            <p:txBody>
              <a:bodyPr/>
              <a:lstStyle/>
              <a:p>
                <a:endParaRPr lang="en-US" sz="1200" dirty="0"/>
              </a:p>
            </p:txBody>
          </p:sp>
          <p:sp>
            <p:nvSpPr>
              <p:cNvPr id="45" name="TextBox 45"/>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sp>
          <p:nvSpPr>
            <p:cNvPr id="46" name="TextBox 46"/>
            <p:cNvSpPr txBox="1"/>
            <p:nvPr/>
          </p:nvSpPr>
          <p:spPr>
            <a:xfrm>
              <a:off x="4963470" y="2569604"/>
              <a:ext cx="1072516" cy="1142048"/>
            </a:xfrm>
            <a:prstGeom prst="rect">
              <a:avLst/>
            </a:prstGeom>
          </p:spPr>
          <p:txBody>
            <a:bodyPr lIns="0" tIns="0" rIns="0" bIns="0" rtlCol="0" anchor="t">
              <a:noAutofit/>
            </a:bodyPr>
            <a:lstStyle/>
            <a:p>
              <a:pPr algn="ctr">
                <a:lnSpc>
                  <a:spcPts val="4360"/>
                </a:lnSpc>
                <a:spcBef>
                  <a:spcPct val="0"/>
                </a:spcBef>
              </a:pPr>
              <a:r>
                <a:rPr lang="en-US" sz="2800" dirty="0">
                  <a:solidFill>
                    <a:srgbClr val="2B0806"/>
                  </a:solidFill>
                  <a:latin typeface="Bryndan Write"/>
                  <a:ea typeface="Bryndan Write"/>
                  <a:cs typeface="Bryndan Write"/>
                  <a:sym typeface="Bryndan Write"/>
                </a:rPr>
                <a:t>0</a:t>
              </a:r>
              <a:r>
                <a:rPr lang="en-US" sz="3115" dirty="0">
                  <a:solidFill>
                    <a:srgbClr val="2B0806"/>
                  </a:solidFill>
                  <a:latin typeface="Bryndan Write"/>
                  <a:ea typeface="Bryndan Write"/>
                  <a:cs typeface="Bryndan Write"/>
                  <a:sym typeface="Bryndan Write"/>
                </a:rPr>
                <a:t>2</a:t>
              </a:r>
            </a:p>
          </p:txBody>
        </p:sp>
      </p:grpSp>
      <p:sp>
        <p:nvSpPr>
          <p:cNvPr id="48" name="blind box 3">
            <a:hlinkClick r:id="rId11" action="ppaction://hlinksldjump"/>
          </p:cNvPr>
          <p:cNvSpPr/>
          <p:nvPr/>
        </p:nvSpPr>
        <p:spPr>
          <a:xfrm>
            <a:off x="5181600" y="2944128"/>
            <a:ext cx="1506023" cy="2008873"/>
          </a:xfrm>
          <a:custGeom>
            <a:avLst/>
            <a:gdLst/>
            <a:ahLst/>
            <a:cxnLst/>
            <a:rect l="l" t="t" r="r" b="b"/>
            <a:pathLst>
              <a:path w="3012046" h="4017744">
                <a:moveTo>
                  <a:pt x="0" y="0"/>
                </a:moveTo>
                <a:lnTo>
                  <a:pt x="3012046" y="0"/>
                </a:lnTo>
                <a:lnTo>
                  <a:pt x="3012046" y="4017744"/>
                </a:lnTo>
                <a:lnTo>
                  <a:pt x="0" y="4017744"/>
                </a:lnTo>
                <a:lnTo>
                  <a:pt x="0" y="0"/>
                </a:lnTo>
                <a:close/>
              </a:path>
            </a:pathLst>
          </a:custGeom>
          <a:blipFill>
            <a:blip r:embed="rId9"/>
            <a:stretch>
              <a:fillRect l="-17864" r="-15524"/>
            </a:stretch>
          </a:blipFill>
        </p:spPr>
        <p:txBody>
          <a:bodyPr/>
          <a:lstStyle/>
          <a:p>
            <a:endParaRPr lang="en-US" sz="1200" dirty="0"/>
          </a:p>
        </p:txBody>
      </p:sp>
      <p:grpSp>
        <p:nvGrpSpPr>
          <p:cNvPr id="109" name="Group 3"/>
          <p:cNvGrpSpPr/>
          <p:nvPr/>
        </p:nvGrpSpPr>
        <p:grpSpPr>
          <a:xfrm>
            <a:off x="5780041" y="2598695"/>
            <a:ext cx="793750" cy="704850"/>
            <a:chOff x="7457809" y="2578177"/>
            <a:chExt cx="1190626" cy="1057276"/>
          </a:xfrm>
        </p:grpSpPr>
        <p:grpSp>
          <p:nvGrpSpPr>
            <p:cNvPr id="49" name="Group 49"/>
            <p:cNvGrpSpPr/>
            <p:nvPr/>
          </p:nvGrpSpPr>
          <p:grpSpPr>
            <a:xfrm>
              <a:off x="7524490" y="2578177"/>
              <a:ext cx="940658" cy="940658"/>
              <a:chOff x="0" y="0"/>
              <a:chExt cx="812800" cy="812800"/>
            </a:xfrm>
          </p:grpSpPr>
          <p:sp>
            <p:nvSpPr>
              <p:cNvPr id="50" name="Freeform 5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2B0806"/>
                </a:solidFill>
                <a:prstDash val="solid"/>
                <a:miter/>
              </a:ln>
            </p:spPr>
            <p:txBody>
              <a:bodyPr/>
              <a:lstStyle/>
              <a:p>
                <a:endParaRPr lang="en-US" sz="1200" dirty="0"/>
              </a:p>
            </p:txBody>
          </p:sp>
          <p:sp>
            <p:nvSpPr>
              <p:cNvPr id="51" name="TextBox 51"/>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sp>
          <p:nvSpPr>
            <p:cNvPr id="52" name="TextBox 52"/>
            <p:cNvSpPr txBox="1"/>
            <p:nvPr/>
          </p:nvSpPr>
          <p:spPr>
            <a:xfrm>
              <a:off x="7457809" y="2598180"/>
              <a:ext cx="1190626" cy="1037273"/>
            </a:xfrm>
            <a:prstGeom prst="rect">
              <a:avLst/>
            </a:prstGeom>
          </p:spPr>
          <p:txBody>
            <a:bodyPr lIns="0" tIns="0" rIns="0" bIns="0" rtlCol="0" anchor="t">
              <a:noAutofit/>
            </a:bodyPr>
            <a:lstStyle/>
            <a:p>
              <a:pPr algn="ctr">
                <a:lnSpc>
                  <a:spcPts val="4360"/>
                </a:lnSpc>
                <a:spcBef>
                  <a:spcPct val="0"/>
                </a:spcBef>
              </a:pPr>
              <a:r>
                <a:rPr lang="en-US" sz="2800" dirty="0">
                  <a:solidFill>
                    <a:srgbClr val="2B0806"/>
                  </a:solidFill>
                  <a:latin typeface="Bryndan Write"/>
                  <a:ea typeface="Bryndan Write"/>
                  <a:cs typeface="Bryndan Write"/>
                  <a:sym typeface="Bryndan Write"/>
                </a:rPr>
                <a:t>0</a:t>
              </a:r>
              <a:r>
                <a:rPr lang="en-US" sz="3115" dirty="0">
                  <a:solidFill>
                    <a:srgbClr val="2B0806"/>
                  </a:solidFill>
                  <a:latin typeface="Bryndan Write"/>
                  <a:ea typeface="Bryndan Write"/>
                  <a:cs typeface="Bryndan Write"/>
                  <a:sym typeface="Bryndan Write"/>
                </a:rPr>
                <a:t>3</a:t>
              </a:r>
            </a:p>
          </p:txBody>
        </p:sp>
      </p:grpSp>
      <p:sp>
        <p:nvSpPr>
          <p:cNvPr id="54" name="blind box 4">
            <a:hlinkClick r:id="rId12" action="ppaction://hlinksldjump"/>
          </p:cNvPr>
          <p:cNvSpPr/>
          <p:nvPr/>
        </p:nvSpPr>
        <p:spPr>
          <a:xfrm>
            <a:off x="7180777" y="2864230"/>
            <a:ext cx="1506023" cy="2008873"/>
          </a:xfrm>
          <a:custGeom>
            <a:avLst/>
            <a:gdLst/>
            <a:ahLst/>
            <a:cxnLst/>
            <a:rect l="l" t="t" r="r" b="b"/>
            <a:pathLst>
              <a:path w="3012046" h="4017744">
                <a:moveTo>
                  <a:pt x="0" y="0"/>
                </a:moveTo>
                <a:lnTo>
                  <a:pt x="3012046" y="0"/>
                </a:lnTo>
                <a:lnTo>
                  <a:pt x="3012046" y="4017744"/>
                </a:lnTo>
                <a:lnTo>
                  <a:pt x="0" y="4017744"/>
                </a:lnTo>
                <a:lnTo>
                  <a:pt x="0" y="0"/>
                </a:lnTo>
                <a:close/>
              </a:path>
            </a:pathLst>
          </a:custGeom>
          <a:blipFill>
            <a:blip r:embed="rId9"/>
            <a:stretch>
              <a:fillRect l="-17864" r="-15524"/>
            </a:stretch>
          </a:blipFill>
        </p:spPr>
        <p:txBody>
          <a:bodyPr/>
          <a:lstStyle/>
          <a:p>
            <a:endParaRPr lang="en-US" sz="1200" dirty="0"/>
          </a:p>
        </p:txBody>
      </p:sp>
      <p:grpSp>
        <p:nvGrpSpPr>
          <p:cNvPr id="110" name="Group 4"/>
          <p:cNvGrpSpPr/>
          <p:nvPr/>
        </p:nvGrpSpPr>
        <p:grpSpPr>
          <a:xfrm>
            <a:off x="7653295" y="2561203"/>
            <a:ext cx="718183" cy="742316"/>
            <a:chOff x="10075980" y="2578177"/>
            <a:chExt cx="1077275" cy="1113474"/>
          </a:xfrm>
        </p:grpSpPr>
        <p:grpSp>
          <p:nvGrpSpPr>
            <p:cNvPr id="55" name="Group 55"/>
            <p:cNvGrpSpPr/>
            <p:nvPr/>
          </p:nvGrpSpPr>
          <p:grpSpPr>
            <a:xfrm>
              <a:off x="10075980" y="2578177"/>
              <a:ext cx="940658" cy="940658"/>
              <a:chOff x="0" y="0"/>
              <a:chExt cx="812800" cy="812800"/>
            </a:xfrm>
          </p:grpSpPr>
          <p:sp>
            <p:nvSpPr>
              <p:cNvPr id="56" name="Freeform 5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2B0806"/>
                </a:solidFill>
                <a:prstDash val="solid"/>
                <a:miter/>
              </a:ln>
            </p:spPr>
            <p:txBody>
              <a:bodyPr/>
              <a:lstStyle/>
              <a:p>
                <a:endParaRPr lang="en-US" sz="1200" dirty="0"/>
              </a:p>
            </p:txBody>
          </p:sp>
          <p:sp>
            <p:nvSpPr>
              <p:cNvPr id="57" name="TextBox 5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sp>
          <p:nvSpPr>
            <p:cNvPr id="58" name="TextBox 58"/>
            <p:cNvSpPr txBox="1"/>
            <p:nvPr/>
          </p:nvSpPr>
          <p:spPr>
            <a:xfrm>
              <a:off x="10080739" y="2598180"/>
              <a:ext cx="1072516" cy="1093471"/>
            </a:xfrm>
            <a:prstGeom prst="rect">
              <a:avLst/>
            </a:prstGeom>
          </p:spPr>
          <p:txBody>
            <a:bodyPr lIns="0" tIns="0" rIns="0" bIns="0" rtlCol="0" anchor="t">
              <a:noAutofit/>
            </a:bodyPr>
            <a:lstStyle/>
            <a:p>
              <a:pPr algn="ctr">
                <a:lnSpc>
                  <a:spcPts val="4360"/>
                </a:lnSpc>
                <a:spcBef>
                  <a:spcPct val="0"/>
                </a:spcBef>
              </a:pPr>
              <a:r>
                <a:rPr lang="en-US" sz="2800" dirty="0">
                  <a:solidFill>
                    <a:srgbClr val="2B0806"/>
                  </a:solidFill>
                  <a:latin typeface="Bryndan Write"/>
                  <a:ea typeface="Bryndan Write"/>
                  <a:cs typeface="Bryndan Write"/>
                  <a:sym typeface="Bryndan Write"/>
                </a:rPr>
                <a:t>04</a:t>
              </a:r>
            </a:p>
          </p:txBody>
        </p:sp>
      </p:grpSp>
      <p:sp>
        <p:nvSpPr>
          <p:cNvPr id="60" name="blind box 5">
            <a:hlinkClick r:id="rId13" action="ppaction://hlinksldjump"/>
          </p:cNvPr>
          <p:cNvSpPr/>
          <p:nvPr/>
        </p:nvSpPr>
        <p:spPr>
          <a:xfrm>
            <a:off x="9060377" y="2864230"/>
            <a:ext cx="1506023" cy="2008873"/>
          </a:xfrm>
          <a:custGeom>
            <a:avLst/>
            <a:gdLst/>
            <a:ahLst/>
            <a:cxnLst/>
            <a:rect l="l" t="t" r="r" b="b"/>
            <a:pathLst>
              <a:path w="3012046" h="4017744">
                <a:moveTo>
                  <a:pt x="0" y="0"/>
                </a:moveTo>
                <a:lnTo>
                  <a:pt x="3012046" y="0"/>
                </a:lnTo>
                <a:lnTo>
                  <a:pt x="3012046" y="4017744"/>
                </a:lnTo>
                <a:lnTo>
                  <a:pt x="0" y="4017744"/>
                </a:lnTo>
                <a:lnTo>
                  <a:pt x="0" y="0"/>
                </a:lnTo>
                <a:close/>
              </a:path>
            </a:pathLst>
          </a:custGeom>
          <a:blipFill>
            <a:blip r:embed="rId9"/>
            <a:stretch>
              <a:fillRect l="-17864" r="-15524"/>
            </a:stretch>
          </a:blipFill>
        </p:spPr>
        <p:txBody>
          <a:bodyPr/>
          <a:lstStyle/>
          <a:p>
            <a:endParaRPr lang="en-US" sz="1200" dirty="0"/>
          </a:p>
        </p:txBody>
      </p:sp>
      <p:grpSp>
        <p:nvGrpSpPr>
          <p:cNvPr id="111" name="Group 5"/>
          <p:cNvGrpSpPr/>
          <p:nvPr/>
        </p:nvGrpSpPr>
        <p:grpSpPr>
          <a:xfrm>
            <a:off x="9380495" y="2561203"/>
            <a:ext cx="668654" cy="627105"/>
            <a:chOff x="12627470" y="2578177"/>
            <a:chExt cx="1002981" cy="940658"/>
          </a:xfrm>
        </p:grpSpPr>
        <p:grpSp>
          <p:nvGrpSpPr>
            <p:cNvPr id="61" name="Group 61"/>
            <p:cNvGrpSpPr/>
            <p:nvPr/>
          </p:nvGrpSpPr>
          <p:grpSpPr>
            <a:xfrm>
              <a:off x="12627470" y="2578177"/>
              <a:ext cx="940658" cy="940658"/>
              <a:chOff x="0" y="0"/>
              <a:chExt cx="812800" cy="812800"/>
            </a:xfrm>
          </p:grpSpPr>
          <p:sp>
            <p:nvSpPr>
              <p:cNvPr id="62" name="Freeform 6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2B0806"/>
                </a:solidFill>
                <a:prstDash val="solid"/>
                <a:miter/>
              </a:ln>
            </p:spPr>
            <p:txBody>
              <a:bodyPr/>
              <a:lstStyle/>
              <a:p>
                <a:endParaRPr lang="en-US" sz="1200" dirty="0"/>
              </a:p>
            </p:txBody>
          </p:sp>
          <p:sp>
            <p:nvSpPr>
              <p:cNvPr id="63" name="TextBox 6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sp>
          <p:nvSpPr>
            <p:cNvPr id="64" name="TextBox 64"/>
            <p:cNvSpPr txBox="1"/>
            <p:nvPr/>
          </p:nvSpPr>
          <p:spPr>
            <a:xfrm>
              <a:off x="12660805" y="2598180"/>
              <a:ext cx="969646" cy="888683"/>
            </a:xfrm>
            <a:prstGeom prst="rect">
              <a:avLst/>
            </a:prstGeom>
          </p:spPr>
          <p:txBody>
            <a:bodyPr lIns="0" tIns="0" rIns="0" bIns="0" rtlCol="0" anchor="t">
              <a:noAutofit/>
            </a:bodyPr>
            <a:lstStyle/>
            <a:p>
              <a:pPr algn="ctr">
                <a:lnSpc>
                  <a:spcPts val="4360"/>
                </a:lnSpc>
                <a:spcBef>
                  <a:spcPct val="0"/>
                </a:spcBef>
              </a:pPr>
              <a:r>
                <a:rPr lang="en-US" sz="2800" dirty="0">
                  <a:solidFill>
                    <a:srgbClr val="2B0806"/>
                  </a:solidFill>
                  <a:latin typeface="Bryndan Write"/>
                  <a:ea typeface="Bryndan Write"/>
                  <a:cs typeface="Bryndan Write"/>
                  <a:sym typeface="Bryndan Write"/>
                </a:rPr>
                <a:t>0</a:t>
              </a:r>
              <a:r>
                <a:rPr lang="en-US" sz="3115" dirty="0">
                  <a:solidFill>
                    <a:srgbClr val="2B0806"/>
                  </a:solidFill>
                  <a:latin typeface="Bryndan Write"/>
                  <a:ea typeface="Bryndan Write"/>
                  <a:cs typeface="Bryndan Write"/>
                  <a:sym typeface="Bryndan Write"/>
                </a:rPr>
                <a:t>5</a:t>
              </a:r>
            </a:p>
          </p:txBody>
        </p:sp>
      </p:grpSp>
      <p:sp>
        <p:nvSpPr>
          <p:cNvPr id="115" name="Freeform 2"/>
          <p:cNvSpPr/>
          <p:nvPr/>
        </p:nvSpPr>
        <p:spPr>
          <a:xfrm>
            <a:off x="8940800" y="3073400"/>
            <a:ext cx="1626235" cy="1713865"/>
          </a:xfrm>
          <a:custGeom>
            <a:avLst/>
            <a:gdLst/>
            <a:ahLst/>
            <a:cxnLst/>
            <a:rect l="l" t="t" r="r" b="b"/>
            <a:pathLst>
              <a:path w="3061498" h="3061498">
                <a:moveTo>
                  <a:pt x="0" y="0"/>
                </a:moveTo>
                <a:lnTo>
                  <a:pt x="3061498" y="0"/>
                </a:lnTo>
                <a:lnTo>
                  <a:pt x="3061498" y="3061498"/>
                </a:lnTo>
                <a:lnTo>
                  <a:pt x="0" y="3061498"/>
                </a:lnTo>
                <a:lnTo>
                  <a:pt x="0" y="0"/>
                </a:lnTo>
                <a:close/>
              </a:path>
            </a:pathLst>
          </a:custGeom>
          <a:blipFill>
            <a:blip r:embed="rId14"/>
            <a:stretch>
              <a:fillRect/>
            </a:stretch>
          </a:blipFill>
          <a:ln cap="sq">
            <a:noFill/>
            <a:prstDash val="solid"/>
            <a:miter/>
          </a:ln>
        </p:spPr>
        <p:txBody>
          <a:bodyPr/>
          <a:lstStyle/>
          <a:p>
            <a:endParaRPr lang="en-US" sz="1200" dirty="0"/>
          </a:p>
        </p:txBody>
      </p:sp>
      <p:grpSp>
        <p:nvGrpSpPr>
          <p:cNvPr id="101" name="Group 1"/>
          <p:cNvGrpSpPr/>
          <p:nvPr/>
        </p:nvGrpSpPr>
        <p:grpSpPr>
          <a:xfrm>
            <a:off x="1614340" y="2487299"/>
            <a:ext cx="628015" cy="654406"/>
            <a:chOff x="2421509" y="2537225"/>
            <a:chExt cx="942023" cy="981610"/>
          </a:xfrm>
        </p:grpSpPr>
        <p:grpSp>
          <p:nvGrpSpPr>
            <p:cNvPr id="31" name="Group 31"/>
            <p:cNvGrpSpPr/>
            <p:nvPr/>
          </p:nvGrpSpPr>
          <p:grpSpPr>
            <a:xfrm>
              <a:off x="2421509" y="2578177"/>
              <a:ext cx="940658" cy="940658"/>
              <a:chOff x="0" y="0"/>
              <a:chExt cx="812800" cy="812800"/>
            </a:xfrm>
          </p:grpSpPr>
          <p:sp>
            <p:nvSpPr>
              <p:cNvPr id="32" name="Freeform 3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2B0806"/>
                </a:solidFill>
                <a:prstDash val="solid"/>
                <a:miter/>
              </a:ln>
            </p:spPr>
            <p:txBody>
              <a:bodyPr/>
              <a:lstStyle/>
              <a:p>
                <a:endParaRPr lang="en-US" sz="1200" dirty="0"/>
              </a:p>
            </p:txBody>
          </p:sp>
          <p:sp>
            <p:nvSpPr>
              <p:cNvPr id="33" name="TextBox 3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dirty="0"/>
              </a:p>
            </p:txBody>
          </p:sp>
        </p:grpSp>
        <p:sp>
          <p:nvSpPr>
            <p:cNvPr id="34" name="TextBox 34"/>
            <p:cNvSpPr txBox="1"/>
            <p:nvPr/>
          </p:nvSpPr>
          <p:spPr>
            <a:xfrm>
              <a:off x="2526284" y="2537225"/>
              <a:ext cx="837248" cy="856298"/>
            </a:xfrm>
            <a:prstGeom prst="rect">
              <a:avLst/>
            </a:prstGeom>
          </p:spPr>
          <p:txBody>
            <a:bodyPr wrap="square" lIns="0" tIns="0" rIns="0" bIns="0" rtlCol="0" anchor="t">
              <a:noAutofit/>
            </a:bodyPr>
            <a:lstStyle/>
            <a:p>
              <a:pPr algn="ctr">
                <a:lnSpc>
                  <a:spcPts val="4360"/>
                </a:lnSpc>
                <a:spcBef>
                  <a:spcPct val="0"/>
                </a:spcBef>
              </a:pPr>
              <a:r>
                <a:rPr lang="en-US" sz="2800" dirty="0">
                  <a:solidFill>
                    <a:srgbClr val="2B0806"/>
                  </a:solidFill>
                  <a:latin typeface="Bryndan Write"/>
                  <a:ea typeface="Bryndan Write"/>
                  <a:cs typeface="Bryndan Write"/>
                  <a:sym typeface="Bryndan Write"/>
                </a:rPr>
                <a:t>0</a:t>
              </a:r>
              <a:r>
                <a:rPr lang="en-US" sz="3115" dirty="0">
                  <a:solidFill>
                    <a:srgbClr val="2B0806"/>
                  </a:solidFill>
                  <a:latin typeface="Bryndan Write"/>
                  <a:ea typeface="Bryndan Write"/>
                  <a:cs typeface="Bryndan Write"/>
                  <a:sym typeface="Bryndan Write"/>
                </a:rPr>
                <a:t>1</a:t>
              </a:r>
            </a:p>
          </p:txBody>
        </p:sp>
      </p:grpSp>
      <p:sp>
        <p:nvSpPr>
          <p:cNvPr id="102" name="Freeform 24">
            <a:hlinkClick r:id="rId15" action="ppaction://hlinksldjump"/>
          </p:cNvPr>
          <p:cNvSpPr/>
          <p:nvPr/>
        </p:nvSpPr>
        <p:spPr>
          <a:xfrm>
            <a:off x="1039911" y="3027803"/>
            <a:ext cx="1718732" cy="1718732"/>
          </a:xfrm>
          <a:custGeom>
            <a:avLst/>
            <a:gdLst/>
            <a:ahLst/>
            <a:cxnLst/>
            <a:rect l="l" t="t" r="r" b="b"/>
            <a:pathLst>
              <a:path w="7630189" h="7630189">
                <a:moveTo>
                  <a:pt x="0" y="0"/>
                </a:moveTo>
                <a:lnTo>
                  <a:pt x="7630188" y="0"/>
                </a:lnTo>
                <a:lnTo>
                  <a:pt x="7630188" y="7630189"/>
                </a:lnTo>
                <a:lnTo>
                  <a:pt x="0" y="7630189"/>
                </a:lnTo>
                <a:lnTo>
                  <a:pt x="0" y="0"/>
                </a:lnTo>
                <a:close/>
              </a:path>
            </a:pathLst>
          </a:custGeom>
          <a:blipFill>
            <a:blip r:embed="rId16"/>
            <a:stretch>
              <a:fillRect/>
            </a:stretch>
          </a:blipFill>
          <a:ln cap="sq">
            <a:noFill/>
            <a:prstDash val="solid"/>
            <a:miter/>
          </a:ln>
        </p:spPr>
        <p:txBody>
          <a:bodyPr/>
          <a:lstStyle/>
          <a:p>
            <a:endParaRPr lang="en-US" sz="1200" dirty="0"/>
          </a:p>
        </p:txBody>
      </p:sp>
      <p:sp>
        <p:nvSpPr>
          <p:cNvPr id="35" name="Freeform 3"/>
          <p:cNvSpPr/>
          <p:nvPr/>
        </p:nvSpPr>
        <p:spPr>
          <a:xfrm>
            <a:off x="5085976" y="3124200"/>
            <a:ext cx="1670425" cy="1670425"/>
          </a:xfrm>
          <a:custGeom>
            <a:avLst/>
            <a:gdLst/>
            <a:ahLst/>
            <a:cxnLst/>
            <a:rect l="l" t="t" r="r" b="b"/>
            <a:pathLst>
              <a:path w="3061498" h="3061498">
                <a:moveTo>
                  <a:pt x="0" y="0"/>
                </a:moveTo>
                <a:lnTo>
                  <a:pt x="3061498" y="0"/>
                </a:lnTo>
                <a:lnTo>
                  <a:pt x="3061498" y="3061498"/>
                </a:lnTo>
                <a:lnTo>
                  <a:pt x="0" y="3061498"/>
                </a:lnTo>
                <a:lnTo>
                  <a:pt x="0" y="0"/>
                </a:lnTo>
                <a:close/>
              </a:path>
            </a:pathLst>
          </a:custGeom>
          <a:blipFill>
            <a:blip r:embed="rId17"/>
            <a:stretch>
              <a:fillRect/>
            </a:stretch>
          </a:blipFill>
          <a:ln cap="sq">
            <a:noFill/>
            <a:prstDash val="solid"/>
            <a:miter/>
          </a:ln>
        </p:spPr>
        <p:txBody>
          <a:bodyPr/>
          <a:lstStyle/>
          <a:p>
            <a:endParaRPr lang="en-US" sz="1200" dirty="0"/>
          </a:p>
        </p:txBody>
      </p:sp>
      <p:sp>
        <p:nvSpPr>
          <p:cNvPr id="47" name="Freeform 5"/>
          <p:cNvSpPr/>
          <p:nvPr/>
        </p:nvSpPr>
        <p:spPr>
          <a:xfrm>
            <a:off x="3009328" y="2866935"/>
            <a:ext cx="2007870" cy="1879600"/>
          </a:xfrm>
          <a:custGeom>
            <a:avLst/>
            <a:gdLst/>
            <a:ahLst/>
            <a:cxnLst/>
            <a:rect l="l" t="t" r="r" b="b"/>
            <a:pathLst>
              <a:path w="3061498" h="3061498">
                <a:moveTo>
                  <a:pt x="0" y="0"/>
                </a:moveTo>
                <a:lnTo>
                  <a:pt x="3061498" y="0"/>
                </a:lnTo>
                <a:lnTo>
                  <a:pt x="3061498" y="3061498"/>
                </a:lnTo>
                <a:lnTo>
                  <a:pt x="0" y="3061498"/>
                </a:lnTo>
                <a:lnTo>
                  <a:pt x="0" y="0"/>
                </a:lnTo>
                <a:close/>
              </a:path>
            </a:pathLst>
          </a:custGeom>
          <a:blipFill>
            <a:blip r:embed="rId18"/>
            <a:stretch>
              <a:fillRect/>
            </a:stretch>
          </a:blipFill>
          <a:ln cap="sq">
            <a:noFill/>
            <a:prstDash val="solid"/>
            <a:miter/>
          </a:ln>
        </p:spPr>
        <p:txBody>
          <a:bodyPr/>
          <a:lstStyle/>
          <a:p>
            <a:endParaRPr lang="en-US" sz="1200" dirty="0"/>
          </a:p>
        </p:txBody>
      </p:sp>
      <p:sp>
        <p:nvSpPr>
          <p:cNvPr id="53" name="Freeform 6">
            <a:hlinkClick r:id="rId12" action="ppaction://hlinksldjump"/>
          </p:cNvPr>
          <p:cNvSpPr/>
          <p:nvPr/>
        </p:nvSpPr>
        <p:spPr>
          <a:xfrm>
            <a:off x="7117976" y="3051957"/>
            <a:ext cx="1670425" cy="1670425"/>
          </a:xfrm>
          <a:custGeom>
            <a:avLst/>
            <a:gdLst/>
            <a:ahLst/>
            <a:cxnLst/>
            <a:rect l="l" t="t" r="r" b="b"/>
            <a:pathLst>
              <a:path w="3061498" h="3061498">
                <a:moveTo>
                  <a:pt x="0" y="0"/>
                </a:moveTo>
                <a:lnTo>
                  <a:pt x="3061498" y="0"/>
                </a:lnTo>
                <a:lnTo>
                  <a:pt x="3061498" y="3061498"/>
                </a:lnTo>
                <a:lnTo>
                  <a:pt x="0" y="3061498"/>
                </a:lnTo>
                <a:lnTo>
                  <a:pt x="0" y="0"/>
                </a:lnTo>
                <a:close/>
              </a:path>
            </a:pathLst>
          </a:custGeom>
          <a:blipFill>
            <a:blip r:embed="rId19"/>
            <a:stretch>
              <a:fillRect/>
            </a:stretch>
          </a:blipFill>
          <a:ln cap="sq">
            <a:noFill/>
            <a:prstDash val="solid"/>
            <a:miter/>
          </a:ln>
        </p:spPr>
        <p:txBody>
          <a:bodyPr/>
          <a:lstStyle/>
          <a:p>
            <a:endParaRPr lang="en-US" sz="1200" dirty="0"/>
          </a:p>
        </p:txBody>
      </p:sp>
    </p:spTree>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42" presetClass="exit" presetSubtype="0" fill="hold" nodeType="withEffect">
                                  <p:stCondLst>
                                    <p:cond delay="0"/>
                                  </p:stCondLst>
                                  <p:childTnLst>
                                    <p:animEffect transition="out" filter="fade">
                                      <p:cBhvr>
                                        <p:cTn id="6" dur="750"/>
                                        <p:tgtEl>
                                          <p:spTgt spid="101"/>
                                        </p:tgtEl>
                                      </p:cBhvr>
                                    </p:animEffect>
                                    <p:anim calcmode="lin" valueType="num">
                                      <p:cBhvr>
                                        <p:cTn id="7" dur="750"/>
                                        <p:tgtEl>
                                          <p:spTgt spid="101"/>
                                        </p:tgtEl>
                                        <p:attrNameLst>
                                          <p:attrName>ppt_x</p:attrName>
                                        </p:attrNameLst>
                                      </p:cBhvr>
                                      <p:tavLst>
                                        <p:tav tm="0">
                                          <p:val>
                                            <p:strVal val="ppt_x"/>
                                          </p:val>
                                        </p:tav>
                                        <p:tav tm="100000">
                                          <p:val>
                                            <p:strVal val="ppt_x"/>
                                          </p:val>
                                        </p:tav>
                                      </p:tavLst>
                                    </p:anim>
                                    <p:anim calcmode="lin" valueType="num">
                                      <p:cBhvr>
                                        <p:cTn id="8" dur="750"/>
                                        <p:tgtEl>
                                          <p:spTgt spid="101"/>
                                        </p:tgtEl>
                                        <p:attrNameLst>
                                          <p:attrName>ppt_y</p:attrName>
                                        </p:attrNameLst>
                                      </p:cBhvr>
                                      <p:tavLst>
                                        <p:tav tm="0">
                                          <p:val>
                                            <p:strVal val="ppt_y"/>
                                          </p:val>
                                        </p:tav>
                                        <p:tav tm="100000">
                                          <p:val>
                                            <p:strVal val="ppt_y+.1"/>
                                          </p:val>
                                        </p:tav>
                                      </p:tavLst>
                                    </p:anim>
                                    <p:set>
                                      <p:cBhvr>
                                        <p:cTn id="9" dur="1" fill="hold">
                                          <p:stCondLst>
                                            <p:cond delay="749"/>
                                          </p:stCondLst>
                                        </p:cTn>
                                        <p:tgtEl>
                                          <p:spTgt spid="101"/>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750"/>
                                        <p:tgtEl>
                                          <p:spTgt spid="30"/>
                                        </p:tgtEl>
                                      </p:cBhvr>
                                    </p:animEffect>
                                    <p:anim calcmode="lin" valueType="num">
                                      <p:cBhvr>
                                        <p:cTn id="12" dur="750"/>
                                        <p:tgtEl>
                                          <p:spTgt spid="30"/>
                                        </p:tgtEl>
                                        <p:attrNameLst>
                                          <p:attrName>ppt_x</p:attrName>
                                        </p:attrNameLst>
                                      </p:cBhvr>
                                      <p:tavLst>
                                        <p:tav tm="0">
                                          <p:val>
                                            <p:strVal val="ppt_x"/>
                                          </p:val>
                                        </p:tav>
                                        <p:tav tm="100000">
                                          <p:val>
                                            <p:strVal val="ppt_x"/>
                                          </p:val>
                                        </p:tav>
                                      </p:tavLst>
                                    </p:anim>
                                    <p:anim calcmode="lin" valueType="num">
                                      <p:cBhvr>
                                        <p:cTn id="13" dur="750"/>
                                        <p:tgtEl>
                                          <p:spTgt spid="30"/>
                                        </p:tgtEl>
                                        <p:attrNameLst>
                                          <p:attrName>ppt_y</p:attrName>
                                        </p:attrNameLst>
                                      </p:cBhvr>
                                      <p:tavLst>
                                        <p:tav tm="0">
                                          <p:val>
                                            <p:strVal val="ppt_y"/>
                                          </p:val>
                                        </p:tav>
                                        <p:tav tm="100000">
                                          <p:val>
                                            <p:strVal val="ppt_y+.1"/>
                                          </p:val>
                                        </p:tav>
                                      </p:tavLst>
                                    </p:anim>
                                    <p:set>
                                      <p:cBhvr>
                                        <p:cTn id="14" dur="1" fill="hold">
                                          <p:stCondLst>
                                            <p:cond delay="749"/>
                                          </p:stCondLst>
                                        </p:cTn>
                                        <p:tgtEl>
                                          <p:spTgt spid="30"/>
                                        </p:tgtEl>
                                        <p:attrNameLst>
                                          <p:attrName>style.visibility</p:attrName>
                                        </p:attrNameLst>
                                      </p:cBhvr>
                                      <p:to>
                                        <p:strVal val="hidden"/>
                                      </p:to>
                                    </p:set>
                                  </p:childTnLst>
                                </p:cTn>
                              </p:par>
                            </p:childTnLst>
                          </p:cTn>
                        </p:par>
                        <p:par>
                          <p:cTn id="15" fill="hold">
                            <p:stCondLst>
                              <p:cond delay="1000"/>
                            </p:stCondLst>
                            <p:childTnLst>
                              <p:par>
                                <p:cTn id="16" presetID="10" presetClass="entr" presetSubtype="0" fill="hold" nodeType="afterEffect">
                                  <p:stCondLst>
                                    <p:cond delay="50"/>
                                  </p:stCondLst>
                                  <p:childTnLst>
                                    <p:set>
                                      <p:cBhvr>
                                        <p:cTn id="17" dur="1" fill="hold">
                                          <p:stCondLst>
                                            <p:cond delay="0"/>
                                          </p:stCondLst>
                                        </p:cTn>
                                        <p:tgtEl>
                                          <p:spTgt spid="102"/>
                                        </p:tgtEl>
                                        <p:attrNameLst>
                                          <p:attrName>style.visibility</p:attrName>
                                        </p:attrNameLst>
                                      </p:cBhvr>
                                      <p:to>
                                        <p:strVal val="visible"/>
                                      </p:to>
                                    </p:set>
                                    <p:animEffect transition="in" filter="fade">
                                      <p:cBhvr>
                                        <p:cTn id="18" dur="750"/>
                                        <p:tgtEl>
                                          <p:spTgt spid="102"/>
                                        </p:tgtEl>
                                      </p:cBhvr>
                                    </p:animEffect>
                                  </p:childTnLst>
                                </p:cTn>
                              </p:par>
                            </p:childTnLst>
                          </p:cTn>
                        </p:par>
                      </p:childTnLst>
                    </p:cTn>
                  </p:par>
                </p:childTnLst>
              </p:cTn>
              <p:nextCondLst>
                <p:cond evt="onClick" delay="0">
                  <p:tgtEl>
                    <p:spTgt spid="30"/>
                  </p:tgtEl>
                </p:cond>
              </p:nextCondLst>
            </p:seq>
            <p:seq concurrent="1" nextAc="seek">
              <p:cTn id="19" restart="whenNotActive" fill="hold" evtFilter="cancelBubble" nodeType="interactiveSeq">
                <p:stCondLst>
                  <p:cond evt="onClick" delay="0">
                    <p:tgtEl>
                      <p:spTgt spid="42"/>
                    </p:tgtEl>
                  </p:cond>
                </p:stCondLst>
                <p:endSync evt="end" delay="0">
                  <p:rtn val="all"/>
                </p:endSync>
                <p:childTnLst>
                  <p:par>
                    <p:cTn id="20" fill="hold">
                      <p:stCondLst>
                        <p:cond delay="0"/>
                      </p:stCondLst>
                      <p:childTnLst>
                        <p:par>
                          <p:cTn id="21" fill="hold">
                            <p:stCondLst>
                              <p:cond delay="0"/>
                            </p:stCondLst>
                            <p:childTnLst>
                              <p:par>
                                <p:cTn id="22" presetID="42" presetClass="exit" presetSubtype="0" fill="hold" nodeType="clickEffect">
                                  <p:stCondLst>
                                    <p:cond delay="0"/>
                                  </p:stCondLst>
                                  <p:childTnLst>
                                    <p:animEffect transition="out" filter="fade">
                                      <p:cBhvr>
                                        <p:cTn id="23" dur="750"/>
                                        <p:tgtEl>
                                          <p:spTgt spid="42"/>
                                        </p:tgtEl>
                                      </p:cBhvr>
                                    </p:animEffect>
                                    <p:anim calcmode="lin" valueType="num">
                                      <p:cBhvr>
                                        <p:cTn id="24" dur="750"/>
                                        <p:tgtEl>
                                          <p:spTgt spid="42"/>
                                        </p:tgtEl>
                                        <p:attrNameLst>
                                          <p:attrName>ppt_x</p:attrName>
                                        </p:attrNameLst>
                                      </p:cBhvr>
                                      <p:tavLst>
                                        <p:tav tm="0">
                                          <p:val>
                                            <p:strVal val="ppt_x"/>
                                          </p:val>
                                        </p:tav>
                                        <p:tav tm="100000">
                                          <p:val>
                                            <p:strVal val="ppt_x"/>
                                          </p:val>
                                        </p:tav>
                                      </p:tavLst>
                                    </p:anim>
                                    <p:anim calcmode="lin" valueType="num">
                                      <p:cBhvr>
                                        <p:cTn id="25" dur="750"/>
                                        <p:tgtEl>
                                          <p:spTgt spid="42"/>
                                        </p:tgtEl>
                                        <p:attrNameLst>
                                          <p:attrName>ppt_y</p:attrName>
                                        </p:attrNameLst>
                                      </p:cBhvr>
                                      <p:tavLst>
                                        <p:tav tm="0">
                                          <p:val>
                                            <p:strVal val="ppt_y"/>
                                          </p:val>
                                        </p:tav>
                                        <p:tav tm="100000">
                                          <p:val>
                                            <p:strVal val="ppt_y+.1"/>
                                          </p:val>
                                        </p:tav>
                                      </p:tavLst>
                                    </p:anim>
                                    <p:set>
                                      <p:cBhvr>
                                        <p:cTn id="26" dur="1" fill="hold">
                                          <p:stCondLst>
                                            <p:cond delay="749"/>
                                          </p:stCondLst>
                                        </p:cTn>
                                        <p:tgtEl>
                                          <p:spTgt spid="42"/>
                                        </p:tgtEl>
                                        <p:attrNameLst>
                                          <p:attrName>style.visibility</p:attrName>
                                        </p:attrNameLst>
                                      </p:cBhvr>
                                      <p:to>
                                        <p:strVal val="hidden"/>
                                      </p:to>
                                    </p:set>
                                  </p:childTnLst>
                                </p:cTn>
                              </p:par>
                              <p:par>
                                <p:cTn id="27" presetID="42" presetClass="exit" presetSubtype="0" fill="hold" nodeType="withEffect">
                                  <p:stCondLst>
                                    <p:cond delay="0"/>
                                  </p:stCondLst>
                                  <p:childTnLst>
                                    <p:animEffect transition="out" filter="fade">
                                      <p:cBhvr>
                                        <p:cTn id="28" dur="750"/>
                                        <p:tgtEl>
                                          <p:spTgt spid="108"/>
                                        </p:tgtEl>
                                      </p:cBhvr>
                                    </p:animEffect>
                                    <p:anim calcmode="lin" valueType="num">
                                      <p:cBhvr>
                                        <p:cTn id="29" dur="750"/>
                                        <p:tgtEl>
                                          <p:spTgt spid="108"/>
                                        </p:tgtEl>
                                        <p:attrNameLst>
                                          <p:attrName>ppt_x</p:attrName>
                                        </p:attrNameLst>
                                      </p:cBhvr>
                                      <p:tavLst>
                                        <p:tav tm="0">
                                          <p:val>
                                            <p:strVal val="ppt_x"/>
                                          </p:val>
                                        </p:tav>
                                        <p:tav tm="100000">
                                          <p:val>
                                            <p:strVal val="ppt_x"/>
                                          </p:val>
                                        </p:tav>
                                      </p:tavLst>
                                    </p:anim>
                                    <p:anim calcmode="lin" valueType="num">
                                      <p:cBhvr>
                                        <p:cTn id="30" dur="750"/>
                                        <p:tgtEl>
                                          <p:spTgt spid="108"/>
                                        </p:tgtEl>
                                        <p:attrNameLst>
                                          <p:attrName>ppt_y</p:attrName>
                                        </p:attrNameLst>
                                      </p:cBhvr>
                                      <p:tavLst>
                                        <p:tav tm="0">
                                          <p:val>
                                            <p:strVal val="ppt_y"/>
                                          </p:val>
                                        </p:tav>
                                        <p:tav tm="100000">
                                          <p:val>
                                            <p:strVal val="ppt_y+.1"/>
                                          </p:val>
                                        </p:tav>
                                      </p:tavLst>
                                    </p:anim>
                                    <p:set>
                                      <p:cBhvr>
                                        <p:cTn id="31" dur="1" fill="hold">
                                          <p:stCondLst>
                                            <p:cond delay="749"/>
                                          </p:stCondLst>
                                        </p:cTn>
                                        <p:tgtEl>
                                          <p:spTgt spid="108"/>
                                        </p:tgtEl>
                                        <p:attrNameLst>
                                          <p:attrName>style.visibility</p:attrName>
                                        </p:attrNameLst>
                                      </p:cBhvr>
                                      <p:to>
                                        <p:strVal val="hidden"/>
                                      </p:to>
                                    </p:se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750"/>
                                        <p:tgtEl>
                                          <p:spTgt spid="47"/>
                                        </p:tgtEl>
                                      </p:cBhvr>
                                    </p:animEffect>
                                  </p:childTnLst>
                                </p:cTn>
                              </p:par>
                            </p:childTnLst>
                          </p:cTn>
                        </p:par>
                      </p:childTnLst>
                    </p:cTn>
                  </p:par>
                </p:childTnLst>
              </p:cTn>
              <p:nextCondLst>
                <p:cond evt="onClick" delay="0">
                  <p:tgtEl>
                    <p:spTgt spid="42"/>
                  </p:tgtEl>
                </p:cond>
              </p:nextCondLst>
            </p:seq>
            <p:seq concurrent="1" nextAc="seek">
              <p:cTn id="36" restart="whenNotActive" fill="hold" evtFilter="cancelBubble" nodeType="interactiveSeq">
                <p:stCondLst>
                  <p:cond evt="onClick" delay="0">
                    <p:tgtEl>
                      <p:spTgt spid="48"/>
                    </p:tgtEl>
                  </p:cond>
                </p:stCondLst>
                <p:endSync evt="end" delay="0">
                  <p:rtn val="all"/>
                </p:endSync>
                <p:childTnLst>
                  <p:par>
                    <p:cTn id="37" fill="hold">
                      <p:stCondLst>
                        <p:cond delay="0"/>
                      </p:stCondLst>
                      <p:childTnLst>
                        <p:par>
                          <p:cTn id="38" fill="hold">
                            <p:stCondLst>
                              <p:cond delay="0"/>
                            </p:stCondLst>
                            <p:childTnLst>
                              <p:par>
                                <p:cTn id="39" presetID="42" presetClass="exit" presetSubtype="0" fill="hold" nodeType="clickEffect">
                                  <p:stCondLst>
                                    <p:cond delay="0"/>
                                  </p:stCondLst>
                                  <p:childTnLst>
                                    <p:animEffect transition="out" filter="fade">
                                      <p:cBhvr>
                                        <p:cTn id="40" dur="750"/>
                                        <p:tgtEl>
                                          <p:spTgt spid="109"/>
                                        </p:tgtEl>
                                      </p:cBhvr>
                                    </p:animEffect>
                                    <p:anim calcmode="lin" valueType="num">
                                      <p:cBhvr>
                                        <p:cTn id="41" dur="750"/>
                                        <p:tgtEl>
                                          <p:spTgt spid="109"/>
                                        </p:tgtEl>
                                        <p:attrNameLst>
                                          <p:attrName>ppt_x</p:attrName>
                                        </p:attrNameLst>
                                      </p:cBhvr>
                                      <p:tavLst>
                                        <p:tav tm="0">
                                          <p:val>
                                            <p:strVal val="ppt_x"/>
                                          </p:val>
                                        </p:tav>
                                        <p:tav tm="100000">
                                          <p:val>
                                            <p:strVal val="ppt_x"/>
                                          </p:val>
                                        </p:tav>
                                      </p:tavLst>
                                    </p:anim>
                                    <p:anim calcmode="lin" valueType="num">
                                      <p:cBhvr>
                                        <p:cTn id="42" dur="750"/>
                                        <p:tgtEl>
                                          <p:spTgt spid="109"/>
                                        </p:tgtEl>
                                        <p:attrNameLst>
                                          <p:attrName>ppt_y</p:attrName>
                                        </p:attrNameLst>
                                      </p:cBhvr>
                                      <p:tavLst>
                                        <p:tav tm="0">
                                          <p:val>
                                            <p:strVal val="ppt_y"/>
                                          </p:val>
                                        </p:tav>
                                        <p:tav tm="100000">
                                          <p:val>
                                            <p:strVal val="ppt_y+.1"/>
                                          </p:val>
                                        </p:tav>
                                      </p:tavLst>
                                    </p:anim>
                                    <p:set>
                                      <p:cBhvr>
                                        <p:cTn id="43" dur="1" fill="hold">
                                          <p:stCondLst>
                                            <p:cond delay="749"/>
                                          </p:stCondLst>
                                        </p:cTn>
                                        <p:tgtEl>
                                          <p:spTgt spid="109"/>
                                        </p:tgtEl>
                                        <p:attrNameLst>
                                          <p:attrName>style.visibility</p:attrName>
                                        </p:attrNameLst>
                                      </p:cBhvr>
                                      <p:to>
                                        <p:strVal val="hidden"/>
                                      </p:to>
                                    </p:set>
                                  </p:childTnLst>
                                </p:cTn>
                              </p:par>
                              <p:par>
                                <p:cTn id="44" presetID="42" presetClass="exit" presetSubtype="0" fill="hold" nodeType="withEffect">
                                  <p:stCondLst>
                                    <p:cond delay="0"/>
                                  </p:stCondLst>
                                  <p:childTnLst>
                                    <p:animEffect transition="out" filter="fade">
                                      <p:cBhvr>
                                        <p:cTn id="45" dur="750"/>
                                        <p:tgtEl>
                                          <p:spTgt spid="48"/>
                                        </p:tgtEl>
                                      </p:cBhvr>
                                    </p:animEffect>
                                    <p:anim calcmode="lin" valueType="num">
                                      <p:cBhvr>
                                        <p:cTn id="46" dur="750"/>
                                        <p:tgtEl>
                                          <p:spTgt spid="48"/>
                                        </p:tgtEl>
                                        <p:attrNameLst>
                                          <p:attrName>ppt_x</p:attrName>
                                        </p:attrNameLst>
                                      </p:cBhvr>
                                      <p:tavLst>
                                        <p:tav tm="0">
                                          <p:val>
                                            <p:strVal val="ppt_x"/>
                                          </p:val>
                                        </p:tav>
                                        <p:tav tm="100000">
                                          <p:val>
                                            <p:strVal val="ppt_x"/>
                                          </p:val>
                                        </p:tav>
                                      </p:tavLst>
                                    </p:anim>
                                    <p:anim calcmode="lin" valueType="num">
                                      <p:cBhvr>
                                        <p:cTn id="47" dur="750"/>
                                        <p:tgtEl>
                                          <p:spTgt spid="48"/>
                                        </p:tgtEl>
                                        <p:attrNameLst>
                                          <p:attrName>ppt_y</p:attrName>
                                        </p:attrNameLst>
                                      </p:cBhvr>
                                      <p:tavLst>
                                        <p:tav tm="0">
                                          <p:val>
                                            <p:strVal val="ppt_y"/>
                                          </p:val>
                                        </p:tav>
                                        <p:tav tm="100000">
                                          <p:val>
                                            <p:strVal val="ppt_y+.1"/>
                                          </p:val>
                                        </p:tav>
                                      </p:tavLst>
                                    </p:anim>
                                    <p:set>
                                      <p:cBhvr>
                                        <p:cTn id="48" dur="1" fill="hold">
                                          <p:stCondLst>
                                            <p:cond delay="749"/>
                                          </p:stCondLst>
                                        </p:cTn>
                                        <p:tgtEl>
                                          <p:spTgt spid="48"/>
                                        </p:tgtEl>
                                        <p:attrNameLst>
                                          <p:attrName>style.visibility</p:attrName>
                                        </p:attrNameLst>
                                      </p:cBhvr>
                                      <p:to>
                                        <p:strVal val="hidden"/>
                                      </p:to>
                                    </p:se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750"/>
                                        <p:tgtEl>
                                          <p:spTgt spid="35"/>
                                        </p:tgtEl>
                                      </p:cBhvr>
                                    </p:animEffect>
                                  </p:childTnLst>
                                </p:cTn>
                              </p:par>
                            </p:childTnLst>
                          </p:cTn>
                        </p:par>
                      </p:childTnLst>
                    </p:cTn>
                  </p:par>
                </p:childTnLst>
              </p:cTn>
              <p:nextCondLst>
                <p:cond evt="onClick" delay="0">
                  <p:tgtEl>
                    <p:spTgt spid="48"/>
                  </p:tgtEl>
                </p:cond>
              </p:nextCondLst>
            </p:seq>
            <p:seq concurrent="1" nextAc="seek">
              <p:cTn id="53" restart="whenNotActive" fill="hold" evtFilter="cancelBubble" nodeType="interactiveSeq">
                <p:stCondLst>
                  <p:cond evt="onClick" delay="0">
                    <p:tgtEl>
                      <p:spTgt spid="54"/>
                    </p:tgtEl>
                  </p:cond>
                </p:stCondLst>
                <p:endSync evt="end" delay="0">
                  <p:rtn val="all"/>
                </p:endSync>
                <p:childTnLst>
                  <p:par>
                    <p:cTn id="54" fill="hold">
                      <p:stCondLst>
                        <p:cond delay="0"/>
                      </p:stCondLst>
                      <p:childTnLst>
                        <p:par>
                          <p:cTn id="55" fill="hold">
                            <p:stCondLst>
                              <p:cond delay="0"/>
                            </p:stCondLst>
                            <p:childTnLst>
                              <p:par>
                                <p:cTn id="56" presetID="42" presetClass="exit" presetSubtype="0" fill="hold" nodeType="clickEffect">
                                  <p:stCondLst>
                                    <p:cond delay="0"/>
                                  </p:stCondLst>
                                  <p:childTnLst>
                                    <p:animEffect transition="out" filter="fade">
                                      <p:cBhvr>
                                        <p:cTn id="57" dur="750"/>
                                        <p:tgtEl>
                                          <p:spTgt spid="54"/>
                                        </p:tgtEl>
                                      </p:cBhvr>
                                    </p:animEffect>
                                    <p:anim calcmode="lin" valueType="num">
                                      <p:cBhvr>
                                        <p:cTn id="58" dur="750"/>
                                        <p:tgtEl>
                                          <p:spTgt spid="54"/>
                                        </p:tgtEl>
                                        <p:attrNameLst>
                                          <p:attrName>ppt_x</p:attrName>
                                        </p:attrNameLst>
                                      </p:cBhvr>
                                      <p:tavLst>
                                        <p:tav tm="0">
                                          <p:val>
                                            <p:strVal val="ppt_x"/>
                                          </p:val>
                                        </p:tav>
                                        <p:tav tm="100000">
                                          <p:val>
                                            <p:strVal val="ppt_x"/>
                                          </p:val>
                                        </p:tav>
                                      </p:tavLst>
                                    </p:anim>
                                    <p:anim calcmode="lin" valueType="num">
                                      <p:cBhvr>
                                        <p:cTn id="59" dur="750"/>
                                        <p:tgtEl>
                                          <p:spTgt spid="54"/>
                                        </p:tgtEl>
                                        <p:attrNameLst>
                                          <p:attrName>ppt_y</p:attrName>
                                        </p:attrNameLst>
                                      </p:cBhvr>
                                      <p:tavLst>
                                        <p:tav tm="0">
                                          <p:val>
                                            <p:strVal val="ppt_y"/>
                                          </p:val>
                                        </p:tav>
                                        <p:tav tm="100000">
                                          <p:val>
                                            <p:strVal val="ppt_y+.1"/>
                                          </p:val>
                                        </p:tav>
                                      </p:tavLst>
                                    </p:anim>
                                    <p:set>
                                      <p:cBhvr>
                                        <p:cTn id="60" dur="1" fill="hold">
                                          <p:stCondLst>
                                            <p:cond delay="749"/>
                                          </p:stCondLst>
                                        </p:cTn>
                                        <p:tgtEl>
                                          <p:spTgt spid="54"/>
                                        </p:tgtEl>
                                        <p:attrNameLst>
                                          <p:attrName>style.visibility</p:attrName>
                                        </p:attrNameLst>
                                      </p:cBhvr>
                                      <p:to>
                                        <p:strVal val="hidden"/>
                                      </p:to>
                                    </p:set>
                                  </p:childTnLst>
                                </p:cTn>
                              </p:par>
                              <p:par>
                                <p:cTn id="61" presetID="42" presetClass="exit" presetSubtype="0" fill="hold" nodeType="withEffect">
                                  <p:stCondLst>
                                    <p:cond delay="0"/>
                                  </p:stCondLst>
                                  <p:childTnLst>
                                    <p:animEffect transition="out" filter="fade">
                                      <p:cBhvr>
                                        <p:cTn id="62" dur="750"/>
                                        <p:tgtEl>
                                          <p:spTgt spid="110"/>
                                        </p:tgtEl>
                                      </p:cBhvr>
                                    </p:animEffect>
                                    <p:anim calcmode="lin" valueType="num">
                                      <p:cBhvr>
                                        <p:cTn id="63" dur="750"/>
                                        <p:tgtEl>
                                          <p:spTgt spid="110"/>
                                        </p:tgtEl>
                                        <p:attrNameLst>
                                          <p:attrName>ppt_x</p:attrName>
                                        </p:attrNameLst>
                                      </p:cBhvr>
                                      <p:tavLst>
                                        <p:tav tm="0">
                                          <p:val>
                                            <p:strVal val="ppt_x"/>
                                          </p:val>
                                        </p:tav>
                                        <p:tav tm="100000">
                                          <p:val>
                                            <p:strVal val="ppt_x"/>
                                          </p:val>
                                        </p:tav>
                                      </p:tavLst>
                                    </p:anim>
                                    <p:anim calcmode="lin" valueType="num">
                                      <p:cBhvr>
                                        <p:cTn id="64" dur="750"/>
                                        <p:tgtEl>
                                          <p:spTgt spid="110"/>
                                        </p:tgtEl>
                                        <p:attrNameLst>
                                          <p:attrName>ppt_y</p:attrName>
                                        </p:attrNameLst>
                                      </p:cBhvr>
                                      <p:tavLst>
                                        <p:tav tm="0">
                                          <p:val>
                                            <p:strVal val="ppt_y"/>
                                          </p:val>
                                        </p:tav>
                                        <p:tav tm="100000">
                                          <p:val>
                                            <p:strVal val="ppt_y+.1"/>
                                          </p:val>
                                        </p:tav>
                                      </p:tavLst>
                                    </p:anim>
                                    <p:set>
                                      <p:cBhvr>
                                        <p:cTn id="65" dur="1" fill="hold">
                                          <p:stCondLst>
                                            <p:cond delay="749"/>
                                          </p:stCondLst>
                                        </p:cTn>
                                        <p:tgtEl>
                                          <p:spTgt spid="110"/>
                                        </p:tgtEl>
                                        <p:attrNameLst>
                                          <p:attrName>style.visibility</p:attrName>
                                        </p:attrNameLst>
                                      </p:cBhvr>
                                      <p:to>
                                        <p:strVal val="hidden"/>
                                      </p:to>
                                    </p:set>
                                  </p:childTnLst>
                                </p:cTn>
                              </p:par>
                            </p:childTnLst>
                          </p:cTn>
                        </p:par>
                        <p:par>
                          <p:cTn id="66" fill="hold">
                            <p:stCondLst>
                              <p:cond delay="1000"/>
                            </p:stCondLst>
                            <p:childTnLst>
                              <p:par>
                                <p:cTn id="67" presetID="10" presetClass="entr" presetSubtype="0" fill="hold"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fade">
                                      <p:cBhvr>
                                        <p:cTn id="69" dur="750"/>
                                        <p:tgtEl>
                                          <p:spTgt spid="53"/>
                                        </p:tgtEl>
                                      </p:cBhvr>
                                    </p:animEffect>
                                  </p:childTnLst>
                                </p:cTn>
                              </p:par>
                            </p:childTnLst>
                          </p:cTn>
                        </p:par>
                      </p:childTnLst>
                    </p:cTn>
                  </p:par>
                </p:childTnLst>
              </p:cTn>
              <p:nextCondLst>
                <p:cond evt="onClick" delay="0">
                  <p:tgtEl>
                    <p:spTgt spid="54"/>
                  </p:tgtEl>
                </p:cond>
              </p:nextCondLst>
            </p:seq>
            <p:seq concurrent="1" nextAc="seek">
              <p:cTn id="70" restart="whenNotActive" fill="hold" evtFilter="cancelBubble" nodeType="interactiveSeq">
                <p:stCondLst>
                  <p:cond evt="onClick" delay="0">
                    <p:tgtEl>
                      <p:spTgt spid="60"/>
                    </p:tgtEl>
                  </p:cond>
                </p:stCondLst>
                <p:endSync evt="end" delay="0">
                  <p:rtn val="all"/>
                </p:endSync>
                <p:childTnLst>
                  <p:par>
                    <p:cTn id="71" fill="hold">
                      <p:stCondLst>
                        <p:cond delay="0"/>
                      </p:stCondLst>
                      <p:childTnLst>
                        <p:par>
                          <p:cTn id="72" fill="hold">
                            <p:stCondLst>
                              <p:cond delay="0"/>
                            </p:stCondLst>
                            <p:childTnLst>
                              <p:par>
                                <p:cTn id="73" presetID="2" presetClass="exit" presetSubtype="4" fill="hold" nodeType="clickEffect">
                                  <p:stCondLst>
                                    <p:cond delay="0"/>
                                  </p:stCondLst>
                                  <p:childTnLst>
                                    <p:anim calcmode="lin" valueType="num">
                                      <p:cBhvr additive="base">
                                        <p:cTn id="74" dur="500"/>
                                        <p:tgtEl>
                                          <p:spTgt spid="111"/>
                                        </p:tgtEl>
                                        <p:attrNameLst>
                                          <p:attrName>ppt_x</p:attrName>
                                        </p:attrNameLst>
                                      </p:cBhvr>
                                      <p:tavLst>
                                        <p:tav tm="0">
                                          <p:val>
                                            <p:strVal val="ppt_x"/>
                                          </p:val>
                                        </p:tav>
                                        <p:tav tm="100000">
                                          <p:val>
                                            <p:strVal val="ppt_x"/>
                                          </p:val>
                                        </p:tav>
                                      </p:tavLst>
                                    </p:anim>
                                    <p:anim calcmode="lin" valueType="num">
                                      <p:cBhvr additive="base">
                                        <p:cTn id="75" dur="500"/>
                                        <p:tgtEl>
                                          <p:spTgt spid="111"/>
                                        </p:tgtEl>
                                        <p:attrNameLst>
                                          <p:attrName>ppt_y</p:attrName>
                                        </p:attrNameLst>
                                      </p:cBhvr>
                                      <p:tavLst>
                                        <p:tav tm="0">
                                          <p:val>
                                            <p:strVal val="ppt_y"/>
                                          </p:val>
                                        </p:tav>
                                        <p:tav tm="100000">
                                          <p:val>
                                            <p:strVal val="1+ppt_h/2"/>
                                          </p:val>
                                        </p:tav>
                                      </p:tavLst>
                                    </p:anim>
                                    <p:set>
                                      <p:cBhvr>
                                        <p:cTn id="76" dur="1" fill="hold">
                                          <p:stCondLst>
                                            <p:cond delay="499"/>
                                          </p:stCondLst>
                                        </p:cTn>
                                        <p:tgtEl>
                                          <p:spTgt spid="111"/>
                                        </p:tgtEl>
                                        <p:attrNameLst>
                                          <p:attrName>style.visibility</p:attrName>
                                        </p:attrNameLst>
                                      </p:cBhvr>
                                      <p:to>
                                        <p:strVal val="hidden"/>
                                      </p:to>
                                    </p:set>
                                  </p:childTnLst>
                                </p:cTn>
                              </p:par>
                              <p:par>
                                <p:cTn id="77" presetID="2" presetClass="exit" presetSubtype="4" fill="hold" grpId="0" nodeType="withEffect">
                                  <p:stCondLst>
                                    <p:cond delay="0"/>
                                  </p:stCondLst>
                                  <p:childTnLst>
                                    <p:anim calcmode="lin" valueType="num">
                                      <p:cBhvr additive="base">
                                        <p:cTn id="78" dur="500"/>
                                        <p:tgtEl>
                                          <p:spTgt spid="60"/>
                                        </p:tgtEl>
                                        <p:attrNameLst>
                                          <p:attrName>ppt_x</p:attrName>
                                        </p:attrNameLst>
                                      </p:cBhvr>
                                      <p:tavLst>
                                        <p:tav tm="0">
                                          <p:val>
                                            <p:strVal val="ppt_x"/>
                                          </p:val>
                                        </p:tav>
                                        <p:tav tm="100000">
                                          <p:val>
                                            <p:strVal val="ppt_x"/>
                                          </p:val>
                                        </p:tav>
                                      </p:tavLst>
                                    </p:anim>
                                    <p:anim calcmode="lin" valueType="num">
                                      <p:cBhvr additive="base">
                                        <p:cTn id="79" dur="500"/>
                                        <p:tgtEl>
                                          <p:spTgt spid="60"/>
                                        </p:tgtEl>
                                        <p:attrNameLst>
                                          <p:attrName>ppt_y</p:attrName>
                                        </p:attrNameLst>
                                      </p:cBhvr>
                                      <p:tavLst>
                                        <p:tav tm="0">
                                          <p:val>
                                            <p:strVal val="ppt_y"/>
                                          </p:val>
                                        </p:tav>
                                        <p:tav tm="100000">
                                          <p:val>
                                            <p:strVal val="1+ppt_h/2"/>
                                          </p:val>
                                        </p:tav>
                                      </p:tavLst>
                                    </p:anim>
                                    <p:set>
                                      <p:cBhvr>
                                        <p:cTn id="80" dur="1" fill="hold">
                                          <p:stCondLst>
                                            <p:cond delay="499"/>
                                          </p:stCondLst>
                                        </p:cTn>
                                        <p:tgtEl>
                                          <p:spTgt spid="60"/>
                                        </p:tgtEl>
                                        <p:attrNameLst>
                                          <p:attrName>style.visibility</p:attrName>
                                        </p:attrNameLst>
                                      </p:cBhvr>
                                      <p:to>
                                        <p:strVal val="hidden"/>
                                      </p:to>
                                    </p:set>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115"/>
                                        </p:tgtEl>
                                        <p:attrNameLst>
                                          <p:attrName>style.visibility</p:attrName>
                                        </p:attrNameLst>
                                      </p:cBhvr>
                                      <p:to>
                                        <p:strVal val="visible"/>
                                      </p:to>
                                    </p:set>
                                    <p:animEffect transition="in" filter="fade">
                                      <p:cBhvr>
                                        <p:cTn id="84" dur="750"/>
                                        <p:tgtEl>
                                          <p:spTgt spid="115"/>
                                        </p:tgtEl>
                                      </p:cBhvr>
                                    </p:animEffect>
                                  </p:childTnLst>
                                </p:cTn>
                              </p:par>
                            </p:childTnLst>
                          </p:cTn>
                        </p:par>
                      </p:childTnLst>
                    </p:cTn>
                  </p:par>
                </p:childTnLst>
              </p:cTn>
              <p:nextCondLst>
                <p:cond evt="onClick" delay="0">
                  <p:tgtEl>
                    <p:spTgt spid="60"/>
                  </p:tgtEl>
                </p:cond>
              </p:nextCondLst>
            </p:seq>
          </p:childTnLst>
        </p:cTn>
      </p:par>
    </p:tnLst>
    <p:bldLst>
      <p:bldP spid="60" grpId="0" animBg="1"/>
      <p:bldP spid="11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6063" y="542544"/>
            <a:ext cx="11459875" cy="5772912"/>
          </a:xfrm>
          <a:custGeom>
            <a:avLst/>
            <a:gdLst/>
            <a:ahLst/>
            <a:cxnLst/>
            <a:rect l="l" t="t" r="r" b="b"/>
            <a:pathLst>
              <a:path w="17189812" h="8659368">
                <a:moveTo>
                  <a:pt x="0" y="0"/>
                </a:moveTo>
                <a:lnTo>
                  <a:pt x="17189812" y="0"/>
                </a:lnTo>
                <a:lnTo>
                  <a:pt x="17189812" y="8659368"/>
                </a:lnTo>
                <a:lnTo>
                  <a:pt x="0" y="865936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dirty="0"/>
          </a:p>
        </p:txBody>
      </p:sp>
      <p:sp>
        <p:nvSpPr>
          <p:cNvPr id="3" name="Freeform 3"/>
          <p:cNvSpPr/>
          <p:nvPr/>
        </p:nvSpPr>
        <p:spPr>
          <a:xfrm rot="-1617254">
            <a:off x="10630502" y="-422748"/>
            <a:ext cx="2747917" cy="2217096"/>
          </a:xfrm>
          <a:custGeom>
            <a:avLst/>
            <a:gdLst/>
            <a:ahLst/>
            <a:cxnLst/>
            <a:rect l="l" t="t" r="r" b="b"/>
            <a:pathLst>
              <a:path w="4121875" h="3325644">
                <a:moveTo>
                  <a:pt x="0" y="0"/>
                </a:moveTo>
                <a:lnTo>
                  <a:pt x="4121875" y="0"/>
                </a:lnTo>
                <a:lnTo>
                  <a:pt x="4121875" y="3325644"/>
                </a:lnTo>
                <a:lnTo>
                  <a:pt x="0" y="332564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dirty="0"/>
          </a:p>
        </p:txBody>
      </p:sp>
      <p:sp>
        <p:nvSpPr>
          <p:cNvPr id="4" name="Freeform 4"/>
          <p:cNvSpPr/>
          <p:nvPr/>
        </p:nvSpPr>
        <p:spPr>
          <a:xfrm rot="-1634560">
            <a:off x="-501680" y="5474505"/>
            <a:ext cx="2747917" cy="2217096"/>
          </a:xfrm>
          <a:custGeom>
            <a:avLst/>
            <a:gdLst/>
            <a:ahLst/>
            <a:cxnLst/>
            <a:rect l="l" t="t" r="r" b="b"/>
            <a:pathLst>
              <a:path w="4121875" h="3325644">
                <a:moveTo>
                  <a:pt x="0" y="0"/>
                </a:moveTo>
                <a:lnTo>
                  <a:pt x="4121874" y="0"/>
                </a:lnTo>
                <a:lnTo>
                  <a:pt x="4121874" y="3325643"/>
                </a:lnTo>
                <a:lnTo>
                  <a:pt x="0" y="332564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dirty="0"/>
          </a:p>
        </p:txBody>
      </p:sp>
      <p:sp>
        <p:nvSpPr>
          <p:cNvPr id="6" name="Freeform 6"/>
          <p:cNvSpPr/>
          <p:nvPr/>
        </p:nvSpPr>
        <p:spPr>
          <a:xfrm>
            <a:off x="872278" y="4572332"/>
            <a:ext cx="178508" cy="17850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7" name="TextBox 7"/>
          <p:cNvSpPr txBox="1"/>
          <p:nvPr/>
        </p:nvSpPr>
        <p:spPr>
          <a:xfrm>
            <a:off x="889014" y="4576516"/>
            <a:ext cx="145038" cy="157589"/>
          </a:xfrm>
          <a:prstGeom prst="rect">
            <a:avLst/>
          </a:prstGeom>
        </p:spPr>
        <p:txBody>
          <a:bodyPr lIns="33867" tIns="33867" rIns="33867" bIns="33867" rtlCol="0" anchor="ctr"/>
          <a:lstStyle/>
          <a:p>
            <a:pPr algn="ctr">
              <a:lnSpc>
                <a:spcPts val="1775"/>
              </a:lnSpc>
            </a:pPr>
            <a:endParaRPr sz="1200" dirty="0"/>
          </a:p>
        </p:txBody>
      </p:sp>
      <p:sp>
        <p:nvSpPr>
          <p:cNvPr id="9" name="Freeform 9"/>
          <p:cNvSpPr/>
          <p:nvPr/>
        </p:nvSpPr>
        <p:spPr>
          <a:xfrm>
            <a:off x="4200395" y="6493799"/>
            <a:ext cx="178508" cy="17850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0" name="TextBox 10"/>
          <p:cNvSpPr txBox="1"/>
          <p:nvPr/>
        </p:nvSpPr>
        <p:spPr>
          <a:xfrm>
            <a:off x="4217131" y="6497983"/>
            <a:ext cx="145038" cy="157589"/>
          </a:xfrm>
          <a:prstGeom prst="rect">
            <a:avLst/>
          </a:prstGeom>
        </p:spPr>
        <p:txBody>
          <a:bodyPr lIns="33867" tIns="33867" rIns="33867" bIns="33867" rtlCol="0" anchor="ctr"/>
          <a:lstStyle/>
          <a:p>
            <a:pPr algn="ctr">
              <a:lnSpc>
                <a:spcPts val="1775"/>
              </a:lnSpc>
            </a:pPr>
            <a:endParaRPr sz="1200" dirty="0"/>
          </a:p>
        </p:txBody>
      </p:sp>
      <p:sp>
        <p:nvSpPr>
          <p:cNvPr id="12" name="Freeform 12"/>
          <p:cNvSpPr/>
          <p:nvPr/>
        </p:nvSpPr>
        <p:spPr>
          <a:xfrm>
            <a:off x="2797392" y="328785"/>
            <a:ext cx="178508" cy="17850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3" name="TextBox 13"/>
          <p:cNvSpPr txBox="1"/>
          <p:nvPr/>
        </p:nvSpPr>
        <p:spPr>
          <a:xfrm>
            <a:off x="2814128" y="332969"/>
            <a:ext cx="145038" cy="157589"/>
          </a:xfrm>
          <a:prstGeom prst="rect">
            <a:avLst/>
          </a:prstGeom>
        </p:spPr>
        <p:txBody>
          <a:bodyPr lIns="33867" tIns="33867" rIns="33867" bIns="33867" rtlCol="0" anchor="ctr"/>
          <a:lstStyle/>
          <a:p>
            <a:pPr algn="ctr">
              <a:lnSpc>
                <a:spcPts val="1775"/>
              </a:lnSpc>
            </a:pPr>
            <a:endParaRPr sz="1200" dirty="0"/>
          </a:p>
        </p:txBody>
      </p:sp>
      <p:sp>
        <p:nvSpPr>
          <p:cNvPr id="15" name="Freeform 15"/>
          <p:cNvSpPr/>
          <p:nvPr/>
        </p:nvSpPr>
        <p:spPr>
          <a:xfrm>
            <a:off x="8579939" y="239531"/>
            <a:ext cx="178508" cy="17850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6" name="TextBox 16"/>
          <p:cNvSpPr txBox="1"/>
          <p:nvPr/>
        </p:nvSpPr>
        <p:spPr>
          <a:xfrm>
            <a:off x="8596675" y="243715"/>
            <a:ext cx="145038" cy="157589"/>
          </a:xfrm>
          <a:prstGeom prst="rect">
            <a:avLst/>
          </a:prstGeom>
        </p:spPr>
        <p:txBody>
          <a:bodyPr lIns="33867" tIns="33867" rIns="33867" bIns="33867" rtlCol="0" anchor="ctr"/>
          <a:lstStyle/>
          <a:p>
            <a:pPr algn="ctr">
              <a:lnSpc>
                <a:spcPts val="1775"/>
              </a:lnSpc>
            </a:pPr>
            <a:endParaRPr sz="1200" dirty="0"/>
          </a:p>
        </p:txBody>
      </p:sp>
      <p:sp>
        <p:nvSpPr>
          <p:cNvPr id="18" name="Freeform 18"/>
          <p:cNvSpPr/>
          <p:nvPr/>
        </p:nvSpPr>
        <p:spPr>
          <a:xfrm>
            <a:off x="7607959" y="6493799"/>
            <a:ext cx="178508" cy="17850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dirty="0"/>
          </a:p>
        </p:txBody>
      </p:sp>
      <p:sp>
        <p:nvSpPr>
          <p:cNvPr id="19" name="TextBox 19"/>
          <p:cNvSpPr txBox="1"/>
          <p:nvPr/>
        </p:nvSpPr>
        <p:spPr>
          <a:xfrm>
            <a:off x="7624695" y="6497983"/>
            <a:ext cx="145038" cy="157589"/>
          </a:xfrm>
          <a:prstGeom prst="rect">
            <a:avLst/>
          </a:prstGeom>
        </p:spPr>
        <p:txBody>
          <a:bodyPr lIns="33867" tIns="33867" rIns="33867" bIns="33867" rtlCol="0" anchor="ctr"/>
          <a:lstStyle/>
          <a:p>
            <a:pPr algn="ctr">
              <a:lnSpc>
                <a:spcPts val="1775"/>
              </a:lnSpc>
            </a:pPr>
            <a:endParaRPr sz="1200" dirty="0"/>
          </a:p>
        </p:txBody>
      </p:sp>
      <p:sp>
        <p:nvSpPr>
          <p:cNvPr id="20" name="Freeform 20"/>
          <p:cNvSpPr/>
          <p:nvPr/>
        </p:nvSpPr>
        <p:spPr>
          <a:xfrm>
            <a:off x="10009582" y="4825435"/>
            <a:ext cx="2182418" cy="1846871"/>
          </a:xfrm>
          <a:custGeom>
            <a:avLst/>
            <a:gdLst/>
            <a:ahLst/>
            <a:cxnLst/>
            <a:rect l="l" t="t" r="r" b="b"/>
            <a:pathLst>
              <a:path w="3273627" h="2770306">
                <a:moveTo>
                  <a:pt x="0" y="0"/>
                </a:moveTo>
                <a:lnTo>
                  <a:pt x="3273627" y="0"/>
                </a:lnTo>
                <a:lnTo>
                  <a:pt x="3273627" y="2770306"/>
                </a:lnTo>
                <a:lnTo>
                  <a:pt x="0" y="2770306"/>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dirty="0"/>
          </a:p>
        </p:txBody>
      </p:sp>
      <p:sp>
        <p:nvSpPr>
          <p:cNvPr id="22" name="Freeform 22"/>
          <p:cNvSpPr/>
          <p:nvPr/>
        </p:nvSpPr>
        <p:spPr>
          <a:xfrm>
            <a:off x="1640840" y="4342130"/>
            <a:ext cx="3968750" cy="823595"/>
          </a:xfrm>
          <a:custGeom>
            <a:avLst/>
            <a:gdLst/>
            <a:ahLst/>
            <a:cxnLst/>
            <a:rect l="l" t="t" r="r" b="b"/>
            <a:pathLst>
              <a:path w="1639722" h="341611">
                <a:moveTo>
                  <a:pt x="52213" y="0"/>
                </a:moveTo>
                <a:lnTo>
                  <a:pt x="1587509" y="0"/>
                </a:lnTo>
                <a:cubicBezTo>
                  <a:pt x="1616346" y="0"/>
                  <a:pt x="1639722" y="23377"/>
                  <a:pt x="1639722" y="52213"/>
                </a:cubicBezTo>
                <a:lnTo>
                  <a:pt x="1639722" y="289398"/>
                </a:lnTo>
                <a:cubicBezTo>
                  <a:pt x="1639722" y="318234"/>
                  <a:pt x="1616346" y="341611"/>
                  <a:pt x="1587509" y="341611"/>
                </a:cubicBezTo>
                <a:lnTo>
                  <a:pt x="52213" y="341611"/>
                </a:lnTo>
                <a:cubicBezTo>
                  <a:pt x="38365" y="341611"/>
                  <a:pt x="25085" y="336110"/>
                  <a:pt x="15293" y="326318"/>
                </a:cubicBezTo>
                <a:cubicBezTo>
                  <a:pt x="5501" y="316526"/>
                  <a:pt x="0" y="303245"/>
                  <a:pt x="0" y="289398"/>
                </a:cubicBezTo>
                <a:lnTo>
                  <a:pt x="0" y="52213"/>
                </a:lnTo>
                <a:cubicBezTo>
                  <a:pt x="0" y="23377"/>
                  <a:pt x="23377" y="0"/>
                  <a:pt x="52213" y="0"/>
                </a:cubicBezTo>
                <a:close/>
              </a:path>
            </a:pathLst>
          </a:custGeom>
          <a:solidFill>
            <a:srgbClr val="FFFFFF"/>
          </a:solidFill>
          <a:ln w="38100" cap="rnd">
            <a:solidFill>
              <a:srgbClr val="000000"/>
            </a:solidFill>
            <a:prstDash val="lgDash"/>
            <a:round/>
          </a:ln>
        </p:spPr>
        <p:txBody>
          <a:bodyPr/>
          <a:lstStyle/>
          <a:p>
            <a:endParaRPr lang="en-US" sz="1200" dirty="0"/>
          </a:p>
        </p:txBody>
      </p:sp>
      <p:sp>
        <p:nvSpPr>
          <p:cNvPr id="23" name="TextBox 23"/>
          <p:cNvSpPr txBox="1"/>
          <p:nvPr/>
        </p:nvSpPr>
        <p:spPr>
          <a:xfrm>
            <a:off x="1926882" y="2768068"/>
            <a:ext cx="3954014" cy="961569"/>
          </a:xfrm>
          <a:prstGeom prst="rect">
            <a:avLst/>
          </a:prstGeom>
        </p:spPr>
        <p:txBody>
          <a:bodyPr lIns="33867" tIns="33867" rIns="33867" bIns="33867" rtlCol="0" anchor="ctr"/>
          <a:lstStyle/>
          <a:p>
            <a:pPr algn="ctr">
              <a:lnSpc>
                <a:spcPts val="1775"/>
              </a:lnSpc>
            </a:pPr>
            <a:endParaRPr sz="1200" dirty="0"/>
          </a:p>
        </p:txBody>
      </p:sp>
      <p:sp>
        <p:nvSpPr>
          <p:cNvPr id="25" name="Freeform 25"/>
          <p:cNvSpPr/>
          <p:nvPr/>
        </p:nvSpPr>
        <p:spPr>
          <a:xfrm>
            <a:off x="1238903" y="4330700"/>
            <a:ext cx="973314" cy="9733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CBC"/>
          </a:solidFill>
          <a:ln w="38100" cap="sq">
            <a:solidFill>
              <a:srgbClr val="000000"/>
            </a:solidFill>
            <a:prstDash val="lgDash"/>
            <a:miter/>
          </a:ln>
        </p:spPr>
        <p:txBody>
          <a:bodyPr/>
          <a:lstStyle/>
          <a:p>
            <a:endParaRPr lang="en-US" sz="1200" dirty="0"/>
          </a:p>
        </p:txBody>
      </p:sp>
      <p:sp>
        <p:nvSpPr>
          <p:cNvPr id="26" name="TextBox 26"/>
          <p:cNvSpPr txBox="1"/>
          <p:nvPr/>
        </p:nvSpPr>
        <p:spPr>
          <a:xfrm>
            <a:off x="1644476" y="2853913"/>
            <a:ext cx="790817" cy="859254"/>
          </a:xfrm>
          <a:prstGeom prst="rect">
            <a:avLst/>
          </a:prstGeom>
        </p:spPr>
        <p:txBody>
          <a:bodyPr lIns="33867" tIns="33867" rIns="33867" bIns="33867" rtlCol="0" anchor="ctr"/>
          <a:lstStyle/>
          <a:p>
            <a:pPr algn="ctr">
              <a:lnSpc>
                <a:spcPts val="1775"/>
              </a:lnSpc>
            </a:pPr>
            <a:endParaRPr sz="1200" dirty="0"/>
          </a:p>
        </p:txBody>
      </p:sp>
      <p:sp>
        <p:nvSpPr>
          <p:cNvPr id="27" name="TextBox 27"/>
          <p:cNvSpPr txBox="1"/>
          <p:nvPr/>
        </p:nvSpPr>
        <p:spPr>
          <a:xfrm>
            <a:off x="926465" y="1807283"/>
            <a:ext cx="10409555" cy="1795145"/>
          </a:xfrm>
          <a:prstGeom prst="rect">
            <a:avLst/>
          </a:prstGeom>
        </p:spPr>
        <p:txBody>
          <a:bodyPr wrap="square" lIns="0" tIns="0" rIns="0" bIns="0" rtlCol="0" anchor="t">
            <a:spAutoFit/>
          </a:bodyPr>
          <a:lstStyle/>
          <a:p>
            <a:pPr algn="ctr">
              <a:lnSpc>
                <a:spcPts val="7000"/>
              </a:lnSpc>
            </a:pPr>
            <a:r>
              <a:rPr lang="vi-VN" altLang="en-US" sz="5000" b="1" dirty="0" err="1">
                <a:solidFill>
                  <a:srgbClr val="C00000"/>
                </a:solidFill>
                <a:latin typeface="Nunito Ultra-Bold"/>
                <a:ea typeface="Nunito Ultra-Bold"/>
                <a:cs typeface="Nunito Ultra-Bold"/>
                <a:sym typeface="Nunito Ultra-Bold"/>
              </a:rPr>
              <a:t>a.</a:t>
            </a:r>
            <a:r>
              <a:rPr lang="en-US" sz="5000" b="1" dirty="0" err="1">
                <a:solidFill>
                  <a:srgbClr val="C00000"/>
                </a:solidFill>
                <a:latin typeface="Nunito Ultra-Bold"/>
                <a:ea typeface="Nunito Ultra-Bold"/>
                <a:cs typeface="Nunito Ultra-Bold"/>
                <a:sym typeface="Nunito Ultra-Bold"/>
              </a:rPr>
              <a:t>Việc</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xử</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lí</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bất</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hoà</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giúp</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bạn</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bè</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hiểu</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và</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thông</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cảm</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cho</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nhau</a:t>
            </a:r>
          </a:p>
        </p:txBody>
      </p:sp>
      <p:sp>
        <p:nvSpPr>
          <p:cNvPr id="29" name="Freeform 29"/>
          <p:cNvSpPr/>
          <p:nvPr/>
        </p:nvSpPr>
        <p:spPr>
          <a:xfrm>
            <a:off x="6790055" y="4330700"/>
            <a:ext cx="4678680" cy="834390"/>
          </a:xfrm>
          <a:custGeom>
            <a:avLst/>
            <a:gdLst/>
            <a:ahLst/>
            <a:cxnLst/>
            <a:rect l="l" t="t" r="r" b="b"/>
            <a:pathLst>
              <a:path w="1639722" h="341611">
                <a:moveTo>
                  <a:pt x="52213" y="0"/>
                </a:moveTo>
                <a:lnTo>
                  <a:pt x="1587509" y="0"/>
                </a:lnTo>
                <a:cubicBezTo>
                  <a:pt x="1616346" y="0"/>
                  <a:pt x="1639722" y="23377"/>
                  <a:pt x="1639722" y="52213"/>
                </a:cubicBezTo>
                <a:lnTo>
                  <a:pt x="1639722" y="289398"/>
                </a:lnTo>
                <a:cubicBezTo>
                  <a:pt x="1639722" y="318234"/>
                  <a:pt x="1616346" y="341611"/>
                  <a:pt x="1587509" y="341611"/>
                </a:cubicBezTo>
                <a:lnTo>
                  <a:pt x="52213" y="341611"/>
                </a:lnTo>
                <a:cubicBezTo>
                  <a:pt x="38365" y="341611"/>
                  <a:pt x="25085" y="336110"/>
                  <a:pt x="15293" y="326318"/>
                </a:cubicBezTo>
                <a:cubicBezTo>
                  <a:pt x="5501" y="316526"/>
                  <a:pt x="0" y="303245"/>
                  <a:pt x="0" y="289398"/>
                </a:cubicBezTo>
                <a:lnTo>
                  <a:pt x="0" y="52213"/>
                </a:lnTo>
                <a:cubicBezTo>
                  <a:pt x="0" y="23377"/>
                  <a:pt x="23377" y="0"/>
                  <a:pt x="52213" y="0"/>
                </a:cubicBezTo>
                <a:close/>
              </a:path>
            </a:pathLst>
          </a:custGeom>
          <a:solidFill>
            <a:srgbClr val="FFFFFF"/>
          </a:solidFill>
          <a:ln w="38100" cap="rnd">
            <a:solidFill>
              <a:srgbClr val="000000"/>
            </a:solidFill>
            <a:prstDash val="lgDash"/>
            <a:round/>
          </a:ln>
        </p:spPr>
        <p:txBody>
          <a:bodyPr/>
          <a:lstStyle/>
          <a:p>
            <a:endParaRPr lang="en-US" sz="1200"/>
          </a:p>
        </p:txBody>
      </p:sp>
      <p:sp>
        <p:nvSpPr>
          <p:cNvPr id="30" name="TextBox 30"/>
          <p:cNvSpPr txBox="1"/>
          <p:nvPr/>
        </p:nvSpPr>
        <p:spPr>
          <a:xfrm>
            <a:off x="6789760" y="2768068"/>
            <a:ext cx="3954014" cy="961569"/>
          </a:xfrm>
          <a:prstGeom prst="rect">
            <a:avLst/>
          </a:prstGeom>
        </p:spPr>
        <p:txBody>
          <a:bodyPr lIns="33867" tIns="33867" rIns="33867" bIns="33867" rtlCol="0" anchor="ctr"/>
          <a:lstStyle/>
          <a:p>
            <a:pPr algn="ctr">
              <a:lnSpc>
                <a:spcPts val="1775"/>
              </a:lnSpc>
            </a:pPr>
            <a:endParaRPr sz="1200"/>
          </a:p>
        </p:txBody>
      </p:sp>
      <p:sp>
        <p:nvSpPr>
          <p:cNvPr id="32" name="Freeform 32"/>
          <p:cNvSpPr/>
          <p:nvPr/>
        </p:nvSpPr>
        <p:spPr>
          <a:xfrm>
            <a:off x="6082731" y="4246386"/>
            <a:ext cx="973314" cy="9733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CBC"/>
          </a:solidFill>
          <a:ln w="38100" cap="sq">
            <a:solidFill>
              <a:srgbClr val="000000"/>
            </a:solidFill>
            <a:prstDash val="lgDash"/>
            <a:miter/>
          </a:ln>
        </p:spPr>
        <p:txBody>
          <a:bodyPr/>
          <a:lstStyle/>
          <a:p>
            <a:endParaRPr lang="en-US" sz="1200"/>
          </a:p>
        </p:txBody>
      </p:sp>
      <p:sp>
        <p:nvSpPr>
          <p:cNvPr id="33" name="TextBox 33"/>
          <p:cNvSpPr txBox="1"/>
          <p:nvPr/>
        </p:nvSpPr>
        <p:spPr>
          <a:xfrm>
            <a:off x="6507354" y="2853913"/>
            <a:ext cx="790817" cy="859254"/>
          </a:xfrm>
          <a:prstGeom prst="rect">
            <a:avLst/>
          </a:prstGeom>
        </p:spPr>
        <p:txBody>
          <a:bodyPr lIns="33867" tIns="33867" rIns="33867" bIns="33867" rtlCol="0" anchor="ctr"/>
          <a:lstStyle/>
          <a:p>
            <a:pPr algn="ctr">
              <a:lnSpc>
                <a:spcPts val="1775"/>
              </a:lnSpc>
            </a:pPr>
            <a:endParaRPr sz="1200"/>
          </a:p>
        </p:txBody>
      </p:sp>
      <p:sp>
        <p:nvSpPr>
          <p:cNvPr id="36" name="TextBox 36"/>
          <p:cNvSpPr txBox="1"/>
          <p:nvPr/>
        </p:nvSpPr>
        <p:spPr>
          <a:xfrm>
            <a:off x="1612265" y="4062095"/>
            <a:ext cx="3815715" cy="961390"/>
          </a:xfrm>
          <a:prstGeom prst="rect">
            <a:avLst/>
          </a:prstGeom>
        </p:spPr>
        <p:txBody>
          <a:bodyPr lIns="33867" tIns="33867" rIns="33867" bIns="33867" rtlCol="0" anchor="ctr"/>
          <a:lstStyle/>
          <a:p>
            <a:pPr algn="ctr">
              <a:lnSpc>
                <a:spcPts val="1775"/>
              </a:lnSpc>
            </a:pPr>
            <a:endParaRPr sz="1200"/>
          </a:p>
        </p:txBody>
      </p:sp>
      <p:sp>
        <p:nvSpPr>
          <p:cNvPr id="39" name="TextBox 39"/>
          <p:cNvSpPr txBox="1"/>
          <p:nvPr/>
        </p:nvSpPr>
        <p:spPr>
          <a:xfrm>
            <a:off x="1644476" y="4252677"/>
            <a:ext cx="790817" cy="859254"/>
          </a:xfrm>
          <a:prstGeom prst="rect">
            <a:avLst/>
          </a:prstGeom>
        </p:spPr>
        <p:txBody>
          <a:bodyPr lIns="33867" tIns="33867" rIns="33867" bIns="33867" rtlCol="0" anchor="ctr"/>
          <a:lstStyle/>
          <a:p>
            <a:pPr algn="ctr">
              <a:lnSpc>
                <a:spcPts val="1775"/>
              </a:lnSpc>
            </a:pPr>
            <a:endParaRPr sz="1200"/>
          </a:p>
        </p:txBody>
      </p:sp>
      <p:sp>
        <p:nvSpPr>
          <p:cNvPr id="42" name="TextBox 42"/>
          <p:cNvSpPr txBox="1"/>
          <p:nvPr/>
        </p:nvSpPr>
        <p:spPr>
          <a:xfrm>
            <a:off x="6506845" y="4166870"/>
            <a:ext cx="5448300" cy="961390"/>
          </a:xfrm>
          <a:prstGeom prst="rect">
            <a:avLst/>
          </a:prstGeom>
        </p:spPr>
        <p:txBody>
          <a:bodyPr lIns="33867" tIns="33867" rIns="33867" bIns="33867" rtlCol="0" anchor="ctr"/>
          <a:lstStyle/>
          <a:p>
            <a:pPr algn="ctr">
              <a:lnSpc>
                <a:spcPts val="1775"/>
              </a:lnSpc>
            </a:pPr>
            <a:endParaRPr sz="1200"/>
          </a:p>
        </p:txBody>
      </p:sp>
      <p:sp>
        <p:nvSpPr>
          <p:cNvPr id="45" name="TextBox 45"/>
          <p:cNvSpPr txBox="1"/>
          <p:nvPr/>
        </p:nvSpPr>
        <p:spPr>
          <a:xfrm>
            <a:off x="6154929" y="4290777"/>
            <a:ext cx="790817" cy="859254"/>
          </a:xfrm>
          <a:prstGeom prst="rect">
            <a:avLst/>
          </a:prstGeom>
        </p:spPr>
        <p:txBody>
          <a:bodyPr lIns="33867" tIns="33867" rIns="33867" bIns="33867" rtlCol="0" anchor="ctr"/>
          <a:lstStyle/>
          <a:p>
            <a:pPr algn="ctr">
              <a:lnSpc>
                <a:spcPts val="1775"/>
              </a:lnSpc>
            </a:pPr>
            <a:endParaRPr sz="1200"/>
          </a:p>
        </p:txBody>
      </p:sp>
      <p:sp>
        <p:nvSpPr>
          <p:cNvPr id="50" name="TextBox 50"/>
          <p:cNvSpPr txBox="1"/>
          <p:nvPr/>
        </p:nvSpPr>
        <p:spPr>
          <a:xfrm>
            <a:off x="2082801" y="4372709"/>
            <a:ext cx="2934059" cy="642997"/>
          </a:xfrm>
          <a:prstGeom prst="rect">
            <a:avLst/>
          </a:prstGeom>
        </p:spPr>
        <p:txBody>
          <a:bodyPr wrap="square" lIns="0" tIns="0" rIns="0" bIns="0" rtlCol="0" anchor="t">
            <a:spAutoFit/>
          </a:bodyPr>
          <a:lstStyle/>
          <a:p>
            <a:pPr algn="ctr">
              <a:lnSpc>
                <a:spcPts val="5465"/>
              </a:lnSpc>
            </a:pPr>
            <a:r>
              <a:rPr lang="en-US" sz="3905" b="1" dirty="0" err="1">
                <a:solidFill>
                  <a:srgbClr val="D57070"/>
                </a:solidFill>
                <a:latin typeface="Nunito Bold"/>
                <a:ea typeface="Nunito Bold"/>
                <a:cs typeface="Nunito Bold"/>
                <a:sym typeface="Nunito Bold"/>
              </a:rPr>
              <a:t>Đồng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tình</a:t>
            </a:r>
            <a:endParaRPr lang="en-US" sz="3905" b="1" dirty="0">
              <a:solidFill>
                <a:srgbClr val="D57070"/>
              </a:solidFill>
              <a:latin typeface="Nunito Bold"/>
              <a:ea typeface="Nunito Bold"/>
              <a:cs typeface="Nunito Bold"/>
              <a:sym typeface="Nunito Bold"/>
            </a:endParaRPr>
          </a:p>
        </p:txBody>
      </p:sp>
      <p:sp>
        <p:nvSpPr>
          <p:cNvPr id="52" name="TextBox 52"/>
          <p:cNvSpPr txBox="1"/>
          <p:nvPr/>
        </p:nvSpPr>
        <p:spPr>
          <a:xfrm>
            <a:off x="7023100" y="4352925"/>
            <a:ext cx="4472940" cy="700405"/>
          </a:xfrm>
          <a:prstGeom prst="rect">
            <a:avLst/>
          </a:prstGeom>
        </p:spPr>
        <p:txBody>
          <a:bodyPr wrap="square" lIns="0" tIns="0" rIns="0" bIns="0" rtlCol="0" anchor="t">
            <a:spAutoFit/>
          </a:bodyPr>
          <a:lstStyle/>
          <a:p>
            <a:pPr algn="ctr">
              <a:lnSpc>
                <a:spcPts val="5465"/>
              </a:lnSpc>
            </a:pPr>
            <a:r>
              <a:rPr lang="en-US" sz="3905" b="1" dirty="0" err="1">
                <a:solidFill>
                  <a:srgbClr val="D57070"/>
                </a:solidFill>
                <a:latin typeface="Nunito Bold"/>
                <a:ea typeface="Nunito Bold"/>
                <a:cs typeface="Nunito Bold"/>
                <a:sym typeface="Nunito Bold"/>
              </a:rPr>
              <a:t>Không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đồng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tình</a:t>
            </a:r>
            <a:endParaRPr lang="en-US" sz="3905" b="1" dirty="0">
              <a:solidFill>
                <a:srgbClr val="D57070"/>
              </a:solidFill>
              <a:latin typeface="Nunito Bold"/>
              <a:ea typeface="Nunito Bold"/>
              <a:cs typeface="Nunito Bold"/>
              <a:sym typeface="Nunito Bold"/>
            </a:endParaRPr>
          </a:p>
        </p:txBody>
      </p:sp>
      <p:sp>
        <p:nvSpPr>
          <p:cNvPr id="54" name="Freeform 54"/>
          <p:cNvSpPr/>
          <p:nvPr/>
        </p:nvSpPr>
        <p:spPr>
          <a:xfrm rot="-2115520">
            <a:off x="-409215" y="-497306"/>
            <a:ext cx="1550555" cy="1473674"/>
          </a:xfrm>
          <a:custGeom>
            <a:avLst/>
            <a:gdLst/>
            <a:ahLst/>
            <a:cxnLst/>
            <a:rect l="l" t="t" r="r" b="b"/>
            <a:pathLst>
              <a:path w="2325833" h="2210511">
                <a:moveTo>
                  <a:pt x="0" y="0"/>
                </a:moveTo>
                <a:lnTo>
                  <a:pt x="2325833" y="0"/>
                </a:lnTo>
                <a:lnTo>
                  <a:pt x="2325833" y="2210511"/>
                </a:lnTo>
                <a:lnTo>
                  <a:pt x="0" y="221051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34" name="Oval 4"/>
          <p:cNvSpPr>
            <a:spLocks noChangeArrowheads="1"/>
          </p:cNvSpPr>
          <p:nvPr/>
        </p:nvSpPr>
        <p:spPr bwMode="auto">
          <a:xfrm>
            <a:off x="10681183" y="203830"/>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0</a:t>
            </a:r>
          </a:p>
        </p:txBody>
      </p:sp>
      <p:sp>
        <p:nvSpPr>
          <p:cNvPr id="35" name="Oval 5"/>
          <p:cNvSpPr>
            <a:spLocks noChangeArrowheads="1"/>
          </p:cNvSpPr>
          <p:nvPr/>
        </p:nvSpPr>
        <p:spPr bwMode="auto">
          <a:xfrm>
            <a:off x="10681183" y="203830"/>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1</a:t>
            </a:r>
          </a:p>
        </p:txBody>
      </p:sp>
      <p:sp>
        <p:nvSpPr>
          <p:cNvPr id="37" name="Oval 6"/>
          <p:cNvSpPr>
            <a:spLocks noChangeArrowheads="1"/>
          </p:cNvSpPr>
          <p:nvPr/>
        </p:nvSpPr>
        <p:spPr bwMode="auto">
          <a:xfrm>
            <a:off x="10681183" y="173485"/>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2</a:t>
            </a:r>
          </a:p>
        </p:txBody>
      </p:sp>
      <p:sp>
        <p:nvSpPr>
          <p:cNvPr id="38" name="Oval 7"/>
          <p:cNvSpPr>
            <a:spLocks noChangeArrowheads="1"/>
          </p:cNvSpPr>
          <p:nvPr/>
        </p:nvSpPr>
        <p:spPr bwMode="auto">
          <a:xfrm>
            <a:off x="10668376" y="173488"/>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3</a:t>
            </a:r>
          </a:p>
        </p:txBody>
      </p:sp>
    </p:spTree>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childTnLst>
                          </p:cTn>
                        </p:par>
                        <p:par>
                          <p:cTn id="13" fill="hold">
                            <p:stCondLst>
                              <p:cond delay="0"/>
                            </p:stCondLst>
                            <p:childTnLst>
                              <p:par>
                                <p:cTn id="14" presetID="4" presetClass="exit" presetSubtype="16" fill="hold" grpId="0" nodeType="afterEffect">
                                  <p:stCondLst>
                                    <p:cond delay="500"/>
                                  </p:stCondLst>
                                  <p:childTnLst>
                                    <p:animEffect transition="out" filter="box(in)">
                                      <p:cBhvr>
                                        <p:cTn id="15" dur="1000"/>
                                        <p:tgtEl>
                                          <p:spTgt spid="38"/>
                                        </p:tgtEl>
                                      </p:cBhvr>
                                    </p:animEffect>
                                    <p:set>
                                      <p:cBhvr>
                                        <p:cTn id="16" dur="1" fill="hold">
                                          <p:stCondLst>
                                            <p:cond delay="999"/>
                                          </p:stCondLst>
                                        </p:cTn>
                                        <p:tgtEl>
                                          <p:spTgt spid="38"/>
                                        </p:tgtEl>
                                        <p:attrNameLst>
                                          <p:attrName>style.visibility</p:attrName>
                                        </p:attrNameLst>
                                      </p:cBhvr>
                                      <p:to>
                                        <p:strVal val="hidden"/>
                                      </p:to>
                                    </p:se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par>
                          <p:cTn id="17" fill="hold">
                            <p:stCondLst>
                              <p:cond delay="1500"/>
                            </p:stCondLst>
                            <p:childTnLst>
                              <p:par>
                                <p:cTn id="18" presetID="4" presetClass="exit" presetSubtype="16" fill="hold" grpId="0" nodeType="afterEffect">
                                  <p:stCondLst>
                                    <p:cond delay="500"/>
                                  </p:stCondLst>
                                  <p:childTnLst>
                                    <p:animEffect transition="out" filter="box(in)">
                                      <p:cBhvr>
                                        <p:cTn id="19" dur="1000"/>
                                        <p:tgtEl>
                                          <p:spTgt spid="37"/>
                                        </p:tgtEl>
                                      </p:cBhvr>
                                    </p:animEffect>
                                    <p:set>
                                      <p:cBhvr>
                                        <p:cTn id="20" dur="1" fill="hold">
                                          <p:stCondLst>
                                            <p:cond delay="999"/>
                                          </p:stCondLst>
                                        </p:cTn>
                                        <p:tgtEl>
                                          <p:spTgt spid="37"/>
                                        </p:tgtEl>
                                        <p:attrNameLst>
                                          <p:attrName>style.visibility</p:attrName>
                                        </p:attrNameLst>
                                      </p:cBhvr>
                                      <p:to>
                                        <p:strVal val="hidden"/>
                                      </p:to>
                                    </p:set>
                                  </p:childTnLst>
                                  <p:subTnLst>
                                    <p:audio>
                                      <p:cMediaNode>
                                        <p:cTn display="0" masterRel="sameClick">
                                          <p:stCondLst>
                                            <p:cond evt="begin" delay="0">
                                              <p:tn val="18"/>
                                            </p:cond>
                                          </p:stCondLst>
                                          <p:endCondLst>
                                            <p:cond evt="onStopAudio" delay="0">
                                              <p:tgtEl>
                                                <p:sldTgt/>
                                              </p:tgtEl>
                                            </p:cond>
                                          </p:endCondLst>
                                        </p:cTn>
                                        <p:tgtEl>
                                          <p:sndTgt r:embed="rId2" name="click.wav"/>
                                        </p:tgtEl>
                                      </p:cMediaNode>
                                    </p:audio>
                                  </p:subTnLst>
                                </p:cTn>
                              </p:par>
                            </p:childTnLst>
                          </p:cTn>
                        </p:par>
                        <p:par>
                          <p:cTn id="21" fill="hold">
                            <p:stCondLst>
                              <p:cond delay="3000"/>
                            </p:stCondLst>
                            <p:childTnLst>
                              <p:par>
                                <p:cTn id="22" presetID="4" presetClass="exit" presetSubtype="16" fill="hold" grpId="0" nodeType="afterEffect">
                                  <p:stCondLst>
                                    <p:cond delay="500"/>
                                  </p:stCondLst>
                                  <p:childTnLst>
                                    <p:animEffect transition="out" filter="box(in)">
                                      <p:cBhvr>
                                        <p:cTn id="23" dur="1000"/>
                                        <p:tgtEl>
                                          <p:spTgt spid="35"/>
                                        </p:tgtEl>
                                      </p:cBhvr>
                                    </p:animEffect>
                                    <p:set>
                                      <p:cBhvr>
                                        <p:cTn id="24" dur="1" fill="hold">
                                          <p:stCondLst>
                                            <p:cond delay="999"/>
                                          </p:stCondLst>
                                        </p:cTn>
                                        <p:tgtEl>
                                          <p:spTgt spid="35"/>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2" name="click.wav"/>
                                        </p:tgtEl>
                                      </p:cMediaNode>
                                    </p:audio>
                                  </p:subTnLst>
                                </p:cTn>
                              </p:par>
                            </p:childTnLst>
                          </p:cTn>
                        </p:par>
                        <p:par>
                          <p:cTn id="25" fill="hold">
                            <p:stCondLst>
                              <p:cond delay="4500"/>
                            </p:stCondLst>
                            <p:childTnLst>
                              <p:par>
                                <p:cTn id="26" presetID="10" presetClass="exit" presetSubtype="0" fill="hold" grpId="1" nodeType="afterEffect">
                                  <p:stCondLst>
                                    <p:cond delay="0"/>
                                  </p:stCondLst>
                                  <p:childTnLst>
                                    <p:animEffect transition="out" filter="fade">
                                      <p:cBhvr>
                                        <p:cTn id="27" dur="500"/>
                                        <p:tgtEl>
                                          <p:spTgt spid="34"/>
                                        </p:tgtEl>
                                      </p:cBhvr>
                                    </p:animEffect>
                                    <p:set>
                                      <p:cBhvr>
                                        <p:cTn id="28" dur="1" fill="hold">
                                          <p:stCondLst>
                                            <p:cond delay="499"/>
                                          </p:stCondLst>
                                        </p:cTn>
                                        <p:tgtEl>
                                          <p:spTgt spid="34"/>
                                        </p:tgtEl>
                                        <p:attrNameLst>
                                          <p:attrName>style.visibility</p:attrName>
                                        </p:attrNameLst>
                                      </p:cBhvr>
                                      <p:to>
                                        <p:strVal val="hidden"/>
                                      </p:to>
                                    </p:set>
                                  </p:childTnLst>
                                  <p:subTnLst>
                                    <p:audio>
                                      <p:cMediaNode>
                                        <p:cTn display="0" masterRel="sameClick">
                                          <p:stCondLst>
                                            <p:cond evt="begin" delay="0">
                                              <p:tn val="26"/>
                                            </p:cond>
                                          </p:stCondLst>
                                          <p:endCondLst>
                                            <p:cond evt="onStopAudio" delay="0">
                                              <p:tgtEl>
                                                <p:sldTgt/>
                                              </p:tgtEl>
                                            </p:cond>
                                          </p:endCondLst>
                                        </p:cTn>
                                        <p:tgtEl>
                                          <p:sndTgt r:embed="rId3" name="V.A-–-Tiếng-Chuông-Lớp-Học-_mp3cut.net_.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7" grpId="0" animBg="1"/>
      <p:bldP spid="37" grpId="1" animBg="1"/>
      <p:bldP spid="38" grpId="0" animBg="1"/>
      <p:bldP spid="3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5410" y="1753573"/>
            <a:ext cx="178508" cy="178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4" name="TextBox 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5" name="Group 5"/>
          <p:cNvGrpSpPr/>
          <p:nvPr/>
        </p:nvGrpSpPr>
        <p:grpSpPr>
          <a:xfrm>
            <a:off x="596546" y="4382781"/>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8" name="Group 8"/>
          <p:cNvGrpSpPr/>
          <p:nvPr/>
        </p:nvGrpSpPr>
        <p:grpSpPr>
          <a:xfrm>
            <a:off x="3425127" y="507292"/>
            <a:ext cx="178508" cy="178508"/>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0" name="TextBox 1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1" name="Group 11"/>
          <p:cNvGrpSpPr/>
          <p:nvPr/>
        </p:nvGrpSpPr>
        <p:grpSpPr>
          <a:xfrm>
            <a:off x="8752567" y="466718"/>
            <a:ext cx="178508" cy="178508"/>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3" name="TextBox 1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4" name="Group 14"/>
          <p:cNvGrpSpPr/>
          <p:nvPr/>
        </p:nvGrpSpPr>
        <p:grpSpPr>
          <a:xfrm>
            <a:off x="11704325" y="3818099"/>
            <a:ext cx="178508" cy="178508"/>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6" name="TextBox 1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17" name="Freeform 17"/>
          <p:cNvSpPr/>
          <p:nvPr/>
        </p:nvSpPr>
        <p:spPr>
          <a:xfrm rot="-206157">
            <a:off x="10069663" y="466820"/>
            <a:ext cx="1755956" cy="1961962"/>
          </a:xfrm>
          <a:custGeom>
            <a:avLst/>
            <a:gdLst/>
            <a:ahLst/>
            <a:cxnLst/>
            <a:rect l="l" t="t" r="r" b="b"/>
            <a:pathLst>
              <a:path w="2633934" h="2942943">
                <a:moveTo>
                  <a:pt x="0" y="0"/>
                </a:moveTo>
                <a:lnTo>
                  <a:pt x="2633933" y="0"/>
                </a:lnTo>
                <a:lnTo>
                  <a:pt x="2633933" y="2942942"/>
                </a:lnTo>
                <a:lnTo>
                  <a:pt x="0" y="29429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sp>
        <p:nvSpPr>
          <p:cNvPr id="18" name="Freeform 18"/>
          <p:cNvSpPr/>
          <p:nvPr/>
        </p:nvSpPr>
        <p:spPr>
          <a:xfrm rot="-1091314">
            <a:off x="490242" y="5267572"/>
            <a:ext cx="1498413" cy="1424117"/>
          </a:xfrm>
          <a:custGeom>
            <a:avLst/>
            <a:gdLst/>
            <a:ahLst/>
            <a:cxnLst/>
            <a:rect l="l" t="t" r="r" b="b"/>
            <a:pathLst>
              <a:path w="2247620" h="2136175">
                <a:moveTo>
                  <a:pt x="0" y="0"/>
                </a:moveTo>
                <a:lnTo>
                  <a:pt x="2247619" y="0"/>
                </a:lnTo>
                <a:lnTo>
                  <a:pt x="2247619" y="2136175"/>
                </a:lnTo>
                <a:lnTo>
                  <a:pt x="0" y="2136175"/>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19" name="Freeform 19"/>
          <p:cNvSpPr/>
          <p:nvPr/>
        </p:nvSpPr>
        <p:spPr>
          <a:xfrm rot="-5501711">
            <a:off x="3466974" y="575162"/>
            <a:ext cx="5258052" cy="6096293"/>
          </a:xfrm>
          <a:custGeom>
            <a:avLst/>
            <a:gdLst/>
            <a:ahLst/>
            <a:cxnLst/>
            <a:rect l="l" t="t" r="r" b="b"/>
            <a:pathLst>
              <a:path w="7887078" h="9144439">
                <a:moveTo>
                  <a:pt x="0" y="0"/>
                </a:moveTo>
                <a:lnTo>
                  <a:pt x="7887078" y="0"/>
                </a:lnTo>
                <a:lnTo>
                  <a:pt x="7887078" y="9144438"/>
                </a:lnTo>
                <a:lnTo>
                  <a:pt x="0" y="914443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0" name="Freeform 20"/>
          <p:cNvSpPr/>
          <p:nvPr/>
        </p:nvSpPr>
        <p:spPr>
          <a:xfrm rot="-1105828" flipH="1">
            <a:off x="8962789" y="4640565"/>
            <a:ext cx="4097483" cy="3103844"/>
          </a:xfrm>
          <a:custGeom>
            <a:avLst/>
            <a:gdLst/>
            <a:ahLst/>
            <a:cxnLst/>
            <a:rect l="l" t="t" r="r" b="b"/>
            <a:pathLst>
              <a:path w="6146225" h="4655766">
                <a:moveTo>
                  <a:pt x="6146225" y="0"/>
                </a:moveTo>
                <a:lnTo>
                  <a:pt x="0" y="0"/>
                </a:lnTo>
                <a:lnTo>
                  <a:pt x="0" y="4655765"/>
                </a:lnTo>
                <a:lnTo>
                  <a:pt x="6146225" y="4655765"/>
                </a:lnTo>
                <a:lnTo>
                  <a:pt x="6146225"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21" name="Freeform 21"/>
          <p:cNvSpPr/>
          <p:nvPr/>
        </p:nvSpPr>
        <p:spPr>
          <a:xfrm>
            <a:off x="8139076" y="5945232"/>
            <a:ext cx="1254665" cy="2367293"/>
          </a:xfrm>
          <a:custGeom>
            <a:avLst/>
            <a:gdLst/>
            <a:ahLst/>
            <a:cxnLst/>
            <a:rect l="l" t="t" r="r" b="b"/>
            <a:pathLst>
              <a:path w="1881998" h="3550940">
                <a:moveTo>
                  <a:pt x="0" y="0"/>
                </a:moveTo>
                <a:lnTo>
                  <a:pt x="1881999" y="0"/>
                </a:lnTo>
                <a:lnTo>
                  <a:pt x="1881999" y="3550940"/>
                </a:lnTo>
                <a:lnTo>
                  <a:pt x="0" y="355094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2" name="Freeform 22"/>
          <p:cNvSpPr/>
          <p:nvPr/>
        </p:nvSpPr>
        <p:spPr>
          <a:xfrm rot="-1241090">
            <a:off x="7013818" y="5931887"/>
            <a:ext cx="981478" cy="1851845"/>
          </a:xfrm>
          <a:custGeom>
            <a:avLst/>
            <a:gdLst/>
            <a:ahLst/>
            <a:cxnLst/>
            <a:rect l="l" t="t" r="r" b="b"/>
            <a:pathLst>
              <a:path w="1472217" h="2777768">
                <a:moveTo>
                  <a:pt x="0" y="0"/>
                </a:moveTo>
                <a:lnTo>
                  <a:pt x="1472217" y="0"/>
                </a:lnTo>
                <a:lnTo>
                  <a:pt x="1472217" y="2777768"/>
                </a:lnTo>
                <a:lnTo>
                  <a:pt x="0" y="277776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3" name="Freeform 23"/>
          <p:cNvSpPr/>
          <p:nvPr/>
        </p:nvSpPr>
        <p:spPr>
          <a:xfrm rot="804646">
            <a:off x="-60878" y="188079"/>
            <a:ext cx="2033446" cy="3500911"/>
          </a:xfrm>
          <a:custGeom>
            <a:avLst/>
            <a:gdLst/>
            <a:ahLst/>
            <a:cxnLst/>
            <a:rect l="l" t="t" r="r" b="b"/>
            <a:pathLst>
              <a:path w="3050169" h="5251367">
                <a:moveTo>
                  <a:pt x="0" y="0"/>
                </a:moveTo>
                <a:lnTo>
                  <a:pt x="3050169" y="0"/>
                </a:lnTo>
                <a:lnTo>
                  <a:pt x="3050169" y="5251367"/>
                </a:lnTo>
                <a:lnTo>
                  <a:pt x="0" y="5251367"/>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sp>
        <p:nvSpPr>
          <p:cNvPr id="24" name="Freeform 24">
            <a:hlinkClick r:id="rId16" action="ppaction://hlinksldjump"/>
          </p:cNvPr>
          <p:cNvSpPr/>
          <p:nvPr/>
        </p:nvSpPr>
        <p:spPr>
          <a:xfrm>
            <a:off x="3522522" y="28651"/>
            <a:ext cx="5086793" cy="5086793"/>
          </a:xfrm>
          <a:custGeom>
            <a:avLst/>
            <a:gdLst/>
            <a:ahLst/>
            <a:cxnLst/>
            <a:rect l="l" t="t" r="r" b="b"/>
            <a:pathLst>
              <a:path w="7630189" h="7630189">
                <a:moveTo>
                  <a:pt x="0" y="0"/>
                </a:moveTo>
                <a:lnTo>
                  <a:pt x="7630188" y="0"/>
                </a:lnTo>
                <a:lnTo>
                  <a:pt x="7630188" y="7630189"/>
                </a:lnTo>
                <a:lnTo>
                  <a:pt x="0" y="7630189"/>
                </a:lnTo>
                <a:lnTo>
                  <a:pt x="0" y="0"/>
                </a:lnTo>
                <a:close/>
              </a:path>
            </a:pathLst>
          </a:custGeom>
          <a:blipFill>
            <a:blip r:embed="rId17"/>
            <a:stretch>
              <a:fillRect/>
            </a:stretch>
          </a:blipFill>
          <a:ln cap="sq">
            <a:noFill/>
            <a:prstDash val="solid"/>
            <a:miter/>
          </a:ln>
        </p:spPr>
        <p:txBody>
          <a:bodyPr/>
          <a:lstStyle/>
          <a:p>
            <a:endParaRPr lang="en-US" sz="1200"/>
          </a:p>
        </p:txBody>
      </p:sp>
      <p:sp>
        <p:nvSpPr>
          <p:cNvPr id="25" name="TextBox 25"/>
          <p:cNvSpPr txBox="1"/>
          <p:nvPr/>
        </p:nvSpPr>
        <p:spPr>
          <a:xfrm rot="-166916">
            <a:off x="4308670" y="4842386"/>
            <a:ext cx="3570038" cy="830035"/>
          </a:xfrm>
          <a:prstGeom prst="rect">
            <a:avLst/>
          </a:prstGeom>
        </p:spPr>
        <p:txBody>
          <a:bodyPr lIns="0" tIns="0" rIns="0" bIns="0" rtlCol="0" anchor="t">
            <a:spAutoFit/>
          </a:bodyPr>
          <a:lstStyle/>
          <a:p>
            <a:pPr algn="ctr">
              <a:lnSpc>
                <a:spcPts val="7050"/>
              </a:lnSpc>
            </a:pPr>
            <a:r>
              <a:rPr lang="en-US" sz="5040">
                <a:solidFill>
                  <a:srgbClr val="D57070"/>
                </a:solidFill>
                <a:latin typeface="Mulled Wine Season"/>
                <a:ea typeface="Mulled Wine Season"/>
                <a:cs typeface="Mulled Wine Season"/>
                <a:sym typeface="Mulled Wine Season"/>
              </a:rPr>
              <a:t>Đúng rồi</a:t>
            </a:r>
          </a:p>
        </p:txBody>
      </p:sp>
      <p:pic>
        <p:nvPicPr>
          <p:cNvPr id="26" name="ka-ch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491271" y="1904656"/>
            <a:ext cx="406400" cy="406400"/>
          </a:xfrm>
          <a:prstGeom prst="rect">
            <a:avLst/>
          </a:prstGeom>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25"/>
                                            </p:tgtEl>
                                          </p:cBhvr>
                                        </p:animEffect>
                                        <p:animScale>
                                          <p:cBhvr>
                                            <p:cTn id="7" dur="250" autoRev="1" fill="hold"/>
                                            <p:tgtEl>
                                              <p:spTgt spid="25"/>
                                            </p:tgtEl>
                                          </p:cBhvr>
                                          <p:by x="105000" y="105000"/>
                                        </p:animScale>
                                      </p:childTnLst>
                                    </p:cTn>
                                  </p:par>
                                </p:childTnLst>
                              </p:cTn>
                            </p:par>
                            <p:par>
                              <p:cTn id="8" fill="hold">
                                <p:stCondLst>
                                  <p:cond delay="500"/>
                                </p:stCondLst>
                                <p:childTnLst>
                                  <p:par>
                                    <p:cTn id="9" presetID="2" presetClass="entr" presetSubtype="1" accel="75000" fill="hold" nodeType="afterEffect" p14:presetBounceEnd="58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58000">
                                          <p:cBhvr additive="base">
                                            <p:cTn id="11" dur="1500" fill="hold"/>
                                            <p:tgtEl>
                                              <p:spTgt spid="24"/>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24"/>
                                            </p:tgtEl>
                                            <p:attrNameLst>
                                              <p:attrName>ppt_y</p:attrName>
                                            </p:attrNameLst>
                                          </p:cBhvr>
                                          <p:tavLst>
                                            <p:tav tm="0">
                                              <p:val>
                                                <p:strVal val="0-#ppt_h/2"/>
                                              </p:val>
                                            </p:tav>
                                            <p:tav tm="100000">
                                              <p:val>
                                                <p:strVal val="#ppt_y"/>
                                              </p:val>
                                            </p:tav>
                                          </p:tavLst>
                                        </p:anim>
                                      </p:childTnLst>
                                    </p:cTn>
                                  </p:par>
                                  <p:par>
                                    <p:cTn id="13" presetID="32" presetClass="emph" presetSubtype="0" repeatCount="indefinite" fill="hold" nodeType="withEffect">
                                      <p:stCondLst>
                                        <p:cond delay="0"/>
                                      </p:stCondLst>
                                      <p:childTnLst>
                                        <p:animRot by="120000">
                                          <p:cBhvr>
                                            <p:cTn id="14" dur="150" fill="hold">
                                              <p:stCondLst>
                                                <p:cond delay="0"/>
                                              </p:stCondLst>
                                            </p:cTn>
                                            <p:tgtEl>
                                              <p:spTgt spid="24"/>
                                            </p:tgtEl>
                                            <p:attrNameLst>
                                              <p:attrName>r</p:attrName>
                                            </p:attrNameLst>
                                          </p:cBhvr>
                                        </p:animRot>
                                        <p:animRot by="-240000">
                                          <p:cBhvr>
                                            <p:cTn id="15" dur="300" fill="hold">
                                              <p:stCondLst>
                                                <p:cond delay="300"/>
                                              </p:stCondLst>
                                            </p:cTn>
                                            <p:tgtEl>
                                              <p:spTgt spid="24"/>
                                            </p:tgtEl>
                                            <p:attrNameLst>
                                              <p:attrName>r</p:attrName>
                                            </p:attrNameLst>
                                          </p:cBhvr>
                                        </p:animRot>
                                        <p:animRot by="240000">
                                          <p:cBhvr>
                                            <p:cTn id="16" dur="300" fill="hold">
                                              <p:stCondLst>
                                                <p:cond delay="600"/>
                                              </p:stCondLst>
                                            </p:cTn>
                                            <p:tgtEl>
                                              <p:spTgt spid="24"/>
                                            </p:tgtEl>
                                            <p:attrNameLst>
                                              <p:attrName>r</p:attrName>
                                            </p:attrNameLst>
                                          </p:cBhvr>
                                        </p:animRot>
                                        <p:animRot by="-240000">
                                          <p:cBhvr>
                                            <p:cTn id="17" dur="300" fill="hold">
                                              <p:stCondLst>
                                                <p:cond delay="900"/>
                                              </p:stCondLst>
                                            </p:cTn>
                                            <p:tgtEl>
                                              <p:spTgt spid="24"/>
                                            </p:tgtEl>
                                            <p:attrNameLst>
                                              <p:attrName>r</p:attrName>
                                            </p:attrNameLst>
                                          </p:cBhvr>
                                        </p:animRot>
                                        <p:animRot by="120000">
                                          <p:cBhvr>
                                            <p:cTn id="18" dur="300" fill="hold">
                                              <p:stCondLst>
                                                <p:cond delay="1200"/>
                                              </p:stCondLst>
                                            </p:cTn>
                                            <p:tgtEl>
                                              <p:spTgt spid="24"/>
                                            </p:tgtEl>
                                            <p:attrNameLst>
                                              <p:attrName>r</p:attrName>
                                            </p:attrNameLst>
                                          </p:cBhvr>
                                        </p:animRot>
                                      </p:childTnLst>
                                    </p:cTn>
                                  </p:par>
                                  <p:par>
                                    <p:cTn id="19" presetID="1" presetClass="mediacall" presetSubtype="0" fill="hold" nodeType="withEffect">
                                      <p:stCondLst>
                                        <p:cond delay="0"/>
                                      </p:stCondLst>
                                      <p:childTnLst>
                                        <p:cmd type="call" cmd="playFrom(0.0)">
                                          <p:cBhvr>
                                            <p:cTn id="20" dur="2507"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6"/>
                    </p:tgtEl>
                  </p:cMediaNode>
                </p:audio>
              </p:childTnLst>
            </p:cTn>
          </p:par>
        </p:tnLst>
        <p:bldLst>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25"/>
                                            </p:tgtEl>
                                          </p:cBhvr>
                                        </p:animEffect>
                                        <p:animScale>
                                          <p:cBhvr>
                                            <p:cTn id="7" dur="250" autoRev="1" fill="hold"/>
                                            <p:tgtEl>
                                              <p:spTgt spid="25"/>
                                            </p:tgtEl>
                                          </p:cBhvr>
                                          <p:by x="105000" y="105000"/>
                                        </p:animScale>
                                      </p:childTnLst>
                                    </p:cTn>
                                  </p:par>
                                </p:childTnLst>
                              </p:cTn>
                            </p:par>
                            <p:par>
                              <p:cTn id="8" fill="hold">
                                <p:stCondLst>
                                  <p:cond delay="500"/>
                                </p:stCondLst>
                                <p:childTnLst>
                                  <p:par>
                                    <p:cTn id="9" presetID="2" presetClass="entr" presetSubtype="1" accel="75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500" fill="hold"/>
                                            <p:tgtEl>
                                              <p:spTgt spid="24"/>
                                            </p:tgtEl>
                                            <p:attrNameLst>
                                              <p:attrName>ppt_x</p:attrName>
                                            </p:attrNameLst>
                                          </p:cBhvr>
                                          <p:tavLst>
                                            <p:tav tm="0">
                                              <p:val>
                                                <p:strVal val="#ppt_x"/>
                                              </p:val>
                                            </p:tav>
                                            <p:tav tm="100000">
                                              <p:val>
                                                <p:strVal val="#ppt_x"/>
                                              </p:val>
                                            </p:tav>
                                          </p:tavLst>
                                        </p:anim>
                                        <p:anim calcmode="lin" valueType="num">
                                          <p:cBhvr additive="base">
                                            <p:cTn id="12" dur="1500" fill="hold"/>
                                            <p:tgtEl>
                                              <p:spTgt spid="24"/>
                                            </p:tgtEl>
                                            <p:attrNameLst>
                                              <p:attrName>ppt_y</p:attrName>
                                            </p:attrNameLst>
                                          </p:cBhvr>
                                          <p:tavLst>
                                            <p:tav tm="0">
                                              <p:val>
                                                <p:strVal val="0-#ppt_h/2"/>
                                              </p:val>
                                            </p:tav>
                                            <p:tav tm="100000">
                                              <p:val>
                                                <p:strVal val="#ppt_y"/>
                                              </p:val>
                                            </p:tav>
                                          </p:tavLst>
                                        </p:anim>
                                      </p:childTnLst>
                                    </p:cTn>
                                  </p:par>
                                  <p:par>
                                    <p:cTn id="13" presetID="32" presetClass="emph" presetSubtype="0" repeatCount="indefinite" fill="hold" nodeType="withEffect">
                                      <p:stCondLst>
                                        <p:cond delay="0"/>
                                      </p:stCondLst>
                                      <p:childTnLst>
                                        <p:animRot by="120000">
                                          <p:cBhvr>
                                            <p:cTn id="14" dur="150" fill="hold">
                                              <p:stCondLst>
                                                <p:cond delay="0"/>
                                              </p:stCondLst>
                                            </p:cTn>
                                            <p:tgtEl>
                                              <p:spTgt spid="24"/>
                                            </p:tgtEl>
                                            <p:attrNameLst>
                                              <p:attrName>r</p:attrName>
                                            </p:attrNameLst>
                                          </p:cBhvr>
                                        </p:animRot>
                                        <p:animRot by="-240000">
                                          <p:cBhvr>
                                            <p:cTn id="15" dur="300" fill="hold">
                                              <p:stCondLst>
                                                <p:cond delay="300"/>
                                              </p:stCondLst>
                                            </p:cTn>
                                            <p:tgtEl>
                                              <p:spTgt spid="24"/>
                                            </p:tgtEl>
                                            <p:attrNameLst>
                                              <p:attrName>r</p:attrName>
                                            </p:attrNameLst>
                                          </p:cBhvr>
                                        </p:animRot>
                                        <p:animRot by="240000">
                                          <p:cBhvr>
                                            <p:cTn id="16" dur="300" fill="hold">
                                              <p:stCondLst>
                                                <p:cond delay="600"/>
                                              </p:stCondLst>
                                            </p:cTn>
                                            <p:tgtEl>
                                              <p:spTgt spid="24"/>
                                            </p:tgtEl>
                                            <p:attrNameLst>
                                              <p:attrName>r</p:attrName>
                                            </p:attrNameLst>
                                          </p:cBhvr>
                                        </p:animRot>
                                        <p:animRot by="-240000">
                                          <p:cBhvr>
                                            <p:cTn id="17" dur="300" fill="hold">
                                              <p:stCondLst>
                                                <p:cond delay="900"/>
                                              </p:stCondLst>
                                            </p:cTn>
                                            <p:tgtEl>
                                              <p:spTgt spid="24"/>
                                            </p:tgtEl>
                                            <p:attrNameLst>
                                              <p:attrName>r</p:attrName>
                                            </p:attrNameLst>
                                          </p:cBhvr>
                                        </p:animRot>
                                        <p:animRot by="120000">
                                          <p:cBhvr>
                                            <p:cTn id="18" dur="300" fill="hold">
                                              <p:stCondLst>
                                                <p:cond delay="1200"/>
                                              </p:stCondLst>
                                            </p:cTn>
                                            <p:tgtEl>
                                              <p:spTgt spid="24"/>
                                            </p:tgtEl>
                                            <p:attrNameLst>
                                              <p:attrName>r</p:attrName>
                                            </p:attrNameLst>
                                          </p:cBhvr>
                                        </p:animRot>
                                      </p:childTnLst>
                                    </p:cTn>
                                  </p:par>
                                  <p:par>
                                    <p:cTn id="19" presetID="1" presetClass="mediacall" presetSubtype="0" fill="hold" nodeType="withEffect">
                                      <p:stCondLst>
                                        <p:cond delay="0"/>
                                      </p:stCondLst>
                                      <p:childTnLst>
                                        <p:cmd type="call" cmd="playFrom(0.0)">
                                          <p:cBhvr>
                                            <p:cTn id="20" dur="2507"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6"/>
                    </p:tgtEl>
                  </p:cMediaNode>
                </p:audio>
              </p:childTnLst>
            </p:cTn>
          </p:par>
        </p:tnLst>
        <p:bldLst>
          <p:bldP spid="2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5410" y="1753573"/>
            <a:ext cx="178508" cy="178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4" name="TextBox 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5" name="Group 5"/>
          <p:cNvGrpSpPr/>
          <p:nvPr/>
        </p:nvGrpSpPr>
        <p:grpSpPr>
          <a:xfrm>
            <a:off x="596546" y="4382781"/>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8" name="Freeform 8"/>
          <p:cNvSpPr/>
          <p:nvPr/>
        </p:nvSpPr>
        <p:spPr>
          <a:xfrm rot="-5501711">
            <a:off x="3230338" y="106493"/>
            <a:ext cx="5731325" cy="6645014"/>
          </a:xfrm>
          <a:custGeom>
            <a:avLst/>
            <a:gdLst/>
            <a:ahLst/>
            <a:cxnLst/>
            <a:rect l="l" t="t" r="r" b="b"/>
            <a:pathLst>
              <a:path w="8596987" h="9967521">
                <a:moveTo>
                  <a:pt x="0" y="0"/>
                </a:moveTo>
                <a:lnTo>
                  <a:pt x="8596988" y="0"/>
                </a:lnTo>
                <a:lnTo>
                  <a:pt x="8596988" y="9967522"/>
                </a:lnTo>
                <a:lnTo>
                  <a:pt x="0" y="996752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grpSp>
        <p:nvGrpSpPr>
          <p:cNvPr id="9" name="Group 9"/>
          <p:cNvGrpSpPr/>
          <p:nvPr/>
        </p:nvGrpSpPr>
        <p:grpSpPr>
          <a:xfrm>
            <a:off x="3425127" y="507292"/>
            <a:ext cx="178508" cy="178508"/>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1" name="TextBox 11"/>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2" name="Group 12"/>
          <p:cNvGrpSpPr/>
          <p:nvPr/>
        </p:nvGrpSpPr>
        <p:grpSpPr>
          <a:xfrm>
            <a:off x="8752567" y="466718"/>
            <a:ext cx="178508" cy="178508"/>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4" name="TextBox 1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5" name="Group 15"/>
          <p:cNvGrpSpPr/>
          <p:nvPr/>
        </p:nvGrpSpPr>
        <p:grpSpPr>
          <a:xfrm>
            <a:off x="11704325" y="3818099"/>
            <a:ext cx="178508" cy="178508"/>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7" name="TextBox 1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18" name="Freeform 18"/>
          <p:cNvSpPr/>
          <p:nvPr/>
        </p:nvSpPr>
        <p:spPr>
          <a:xfrm rot="-206157">
            <a:off x="10069663" y="466820"/>
            <a:ext cx="1755956" cy="1961962"/>
          </a:xfrm>
          <a:custGeom>
            <a:avLst/>
            <a:gdLst/>
            <a:ahLst/>
            <a:cxnLst/>
            <a:rect l="l" t="t" r="r" b="b"/>
            <a:pathLst>
              <a:path w="2633934" h="2942943">
                <a:moveTo>
                  <a:pt x="0" y="0"/>
                </a:moveTo>
                <a:lnTo>
                  <a:pt x="2633933" y="0"/>
                </a:lnTo>
                <a:lnTo>
                  <a:pt x="2633933" y="2942942"/>
                </a:lnTo>
                <a:lnTo>
                  <a:pt x="0" y="294294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19" name="Freeform 19"/>
          <p:cNvSpPr/>
          <p:nvPr/>
        </p:nvSpPr>
        <p:spPr>
          <a:xfrm rot="-1091314">
            <a:off x="490242" y="5267572"/>
            <a:ext cx="1498413" cy="1424117"/>
          </a:xfrm>
          <a:custGeom>
            <a:avLst/>
            <a:gdLst/>
            <a:ahLst/>
            <a:cxnLst/>
            <a:rect l="l" t="t" r="r" b="b"/>
            <a:pathLst>
              <a:path w="2247620" h="2136175">
                <a:moveTo>
                  <a:pt x="0" y="0"/>
                </a:moveTo>
                <a:lnTo>
                  <a:pt x="2247619" y="0"/>
                </a:lnTo>
                <a:lnTo>
                  <a:pt x="2247619" y="2136175"/>
                </a:lnTo>
                <a:lnTo>
                  <a:pt x="0" y="213617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0" name="Freeform 20">
            <a:hlinkClick r:id="rId10" action="ppaction://hlinksldjump"/>
          </p:cNvPr>
          <p:cNvSpPr/>
          <p:nvPr/>
        </p:nvSpPr>
        <p:spPr>
          <a:xfrm>
            <a:off x="4911005" y="3429000"/>
            <a:ext cx="2369991" cy="1930466"/>
          </a:xfrm>
          <a:custGeom>
            <a:avLst/>
            <a:gdLst/>
            <a:ahLst/>
            <a:cxnLst/>
            <a:rect l="l" t="t" r="r" b="b"/>
            <a:pathLst>
              <a:path w="3554987" h="2895699">
                <a:moveTo>
                  <a:pt x="0" y="0"/>
                </a:moveTo>
                <a:lnTo>
                  <a:pt x="3554988" y="0"/>
                </a:lnTo>
                <a:lnTo>
                  <a:pt x="3554988" y="2895699"/>
                </a:lnTo>
                <a:lnTo>
                  <a:pt x="0" y="2895699"/>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endParaRPr lang="en-US" sz="1200"/>
          </a:p>
        </p:txBody>
      </p:sp>
      <p:sp>
        <p:nvSpPr>
          <p:cNvPr id="21" name="TextBox 21"/>
          <p:cNvSpPr txBox="1"/>
          <p:nvPr/>
        </p:nvSpPr>
        <p:spPr>
          <a:xfrm rot="-102555">
            <a:off x="3866174" y="1479446"/>
            <a:ext cx="4454159" cy="1544077"/>
          </a:xfrm>
          <a:prstGeom prst="rect">
            <a:avLst/>
          </a:prstGeom>
        </p:spPr>
        <p:txBody>
          <a:bodyPr lIns="0" tIns="0" rIns="0" bIns="0" rtlCol="0" anchor="t">
            <a:spAutoFit/>
          </a:bodyPr>
          <a:lstStyle/>
          <a:p>
            <a:pPr algn="ctr">
              <a:lnSpc>
                <a:spcPts val="13160"/>
              </a:lnSpc>
            </a:pPr>
            <a:r>
              <a:rPr lang="en-US" sz="9400" dirty="0">
                <a:solidFill>
                  <a:srgbClr val="D57070"/>
                </a:solidFill>
                <a:latin typeface="Mulled Wine Season"/>
                <a:ea typeface="Mulled Wine Season"/>
                <a:cs typeface="Mulled Wine Season"/>
                <a:sym typeface="Mulled Wine Season"/>
              </a:rPr>
              <a:t>Sai </a:t>
            </a:r>
            <a:r>
              <a:rPr lang="en-US" sz="9400" dirty="0" err="1">
                <a:solidFill>
                  <a:srgbClr val="D57070"/>
                </a:solidFill>
                <a:latin typeface="Mulled Wine Season"/>
                <a:ea typeface="Mulled Wine Season"/>
                <a:cs typeface="Mulled Wine Season"/>
                <a:sym typeface="Mulled Wine Season"/>
              </a:rPr>
              <a:t>rồi</a:t>
            </a:r>
            <a:r>
              <a:rPr lang="en-US" sz="9400" dirty="0">
                <a:solidFill>
                  <a:srgbClr val="D57070"/>
                </a:solidFill>
                <a:latin typeface="Mulled Wine Season"/>
                <a:ea typeface="Mulled Wine Season"/>
                <a:cs typeface="Mulled Wine Season"/>
                <a:sym typeface="Mulled Wine Season"/>
              </a:rPr>
              <a:t> </a:t>
            </a:r>
          </a:p>
        </p:txBody>
      </p:sp>
      <p:sp>
        <p:nvSpPr>
          <p:cNvPr id="22" name="Freeform 22"/>
          <p:cNvSpPr/>
          <p:nvPr/>
        </p:nvSpPr>
        <p:spPr>
          <a:xfrm>
            <a:off x="-696107" y="-422788"/>
            <a:ext cx="3410825" cy="1756575"/>
          </a:xfrm>
          <a:custGeom>
            <a:avLst/>
            <a:gdLst/>
            <a:ahLst/>
            <a:cxnLst/>
            <a:rect l="l" t="t" r="r" b="b"/>
            <a:pathLst>
              <a:path w="5116238" h="2634863">
                <a:moveTo>
                  <a:pt x="0" y="0"/>
                </a:moveTo>
                <a:lnTo>
                  <a:pt x="5116239" y="0"/>
                </a:lnTo>
                <a:lnTo>
                  <a:pt x="5116239" y="2634863"/>
                </a:lnTo>
                <a:lnTo>
                  <a:pt x="0" y="2634863"/>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endParaRPr lang="en-US" sz="1200"/>
          </a:p>
        </p:txBody>
      </p:sp>
      <p:sp>
        <p:nvSpPr>
          <p:cNvPr id="23" name="Freeform 23"/>
          <p:cNvSpPr/>
          <p:nvPr/>
        </p:nvSpPr>
        <p:spPr>
          <a:xfrm rot="-1105828" flipH="1">
            <a:off x="8962789" y="4640565"/>
            <a:ext cx="4097483" cy="3103844"/>
          </a:xfrm>
          <a:custGeom>
            <a:avLst/>
            <a:gdLst/>
            <a:ahLst/>
            <a:cxnLst/>
            <a:rect l="l" t="t" r="r" b="b"/>
            <a:pathLst>
              <a:path w="6146225" h="4655766">
                <a:moveTo>
                  <a:pt x="6146225" y="0"/>
                </a:moveTo>
                <a:lnTo>
                  <a:pt x="0" y="0"/>
                </a:lnTo>
                <a:lnTo>
                  <a:pt x="0" y="4655765"/>
                </a:lnTo>
                <a:lnTo>
                  <a:pt x="6146225" y="4655765"/>
                </a:lnTo>
                <a:lnTo>
                  <a:pt x="6146225"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endParaRPr lang="en-US" sz="1200"/>
          </a:p>
        </p:txBody>
      </p:sp>
      <p:sp>
        <p:nvSpPr>
          <p:cNvPr id="24" name="Freeform 24"/>
          <p:cNvSpPr/>
          <p:nvPr/>
        </p:nvSpPr>
        <p:spPr>
          <a:xfrm>
            <a:off x="8139076" y="5945232"/>
            <a:ext cx="1254665" cy="2367293"/>
          </a:xfrm>
          <a:custGeom>
            <a:avLst/>
            <a:gdLst/>
            <a:ahLst/>
            <a:cxnLst/>
            <a:rect l="l" t="t" r="r" b="b"/>
            <a:pathLst>
              <a:path w="1881998" h="3550940">
                <a:moveTo>
                  <a:pt x="0" y="0"/>
                </a:moveTo>
                <a:lnTo>
                  <a:pt x="1881999" y="0"/>
                </a:lnTo>
                <a:lnTo>
                  <a:pt x="1881999" y="3550940"/>
                </a:lnTo>
                <a:lnTo>
                  <a:pt x="0" y="3550940"/>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en-US" sz="1200"/>
          </a:p>
        </p:txBody>
      </p:sp>
      <p:sp>
        <p:nvSpPr>
          <p:cNvPr id="25" name="Freeform 25"/>
          <p:cNvSpPr/>
          <p:nvPr/>
        </p:nvSpPr>
        <p:spPr>
          <a:xfrm rot="-1241090">
            <a:off x="7013818" y="5931887"/>
            <a:ext cx="981478" cy="1851845"/>
          </a:xfrm>
          <a:custGeom>
            <a:avLst/>
            <a:gdLst/>
            <a:ahLst/>
            <a:cxnLst/>
            <a:rect l="l" t="t" r="r" b="b"/>
            <a:pathLst>
              <a:path w="1472217" h="2777768">
                <a:moveTo>
                  <a:pt x="0" y="0"/>
                </a:moveTo>
                <a:lnTo>
                  <a:pt x="1472217" y="0"/>
                </a:lnTo>
                <a:lnTo>
                  <a:pt x="1472217" y="2777768"/>
                </a:lnTo>
                <a:lnTo>
                  <a:pt x="0" y="2777768"/>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en-US" sz="1200"/>
          </a:p>
        </p:txBody>
      </p:sp>
      <p:pic>
        <p:nvPicPr>
          <p:cNvPr id="26" name="sa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453345" y="337062"/>
            <a:ext cx="406400" cy="40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par>
                                <p:cTn id="11" presetID="1" presetClass="mediacall" presetSubtype="0" fill="hold" nodeType="withEffect">
                                  <p:stCondLst>
                                    <p:cond delay="0"/>
                                  </p:stCondLst>
                                  <p:childTnLst>
                                    <p:cmd type="call" cmd="playFrom(0.0)">
                                      <p:cBhvr>
                                        <p:cTn id="12" dur="2377" fill="hold"/>
                                        <p:tgtEl>
                                          <p:spTgt spid="26"/>
                                        </p:tgtEl>
                                      </p:cBhvr>
                                    </p:cmd>
                                  </p:childTnLst>
                                </p:cTn>
                              </p:par>
                              <p:par>
                                <p:cTn id="13" presetID="1" presetClass="mediacall" presetSubtype="0" fill="hold" nodeType="withEffect">
                                  <p:stCondLst>
                                    <p:cond delay="0"/>
                                  </p:stCondLst>
                                  <p:childTnLst>
                                    <p:cmd type="call" cmd="playFrom(0.0)">
                                      <p:cBhvr>
                                        <p:cTn id="14" dur="2377"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94"/>
        <p:cNvGrpSpPr/>
        <p:nvPr/>
      </p:nvGrpSpPr>
      <p:grpSpPr>
        <a:xfrm>
          <a:off x="0" y="0"/>
          <a:ext cx="0" cy="0"/>
          <a:chOff x="0" y="0"/>
          <a:chExt cx="0" cy="0"/>
        </a:xfrm>
      </p:grpSpPr>
      <p:pic>
        <p:nvPicPr>
          <p:cNvPr id="6" name="Picture 1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68661" y="80124"/>
            <a:ext cx="11339195" cy="6169660"/>
          </a:xfrm>
          <a:prstGeom prst="rect">
            <a:avLst/>
          </a:prstGeom>
        </p:spPr>
      </p:pic>
      <p:grpSp>
        <p:nvGrpSpPr>
          <p:cNvPr id="2397" name="Google Shape;2397;p38"/>
          <p:cNvGrpSpPr/>
          <p:nvPr/>
        </p:nvGrpSpPr>
        <p:grpSpPr>
          <a:xfrm>
            <a:off x="959986" y="484303"/>
            <a:ext cx="2224831" cy="1303132"/>
            <a:chOff x="6479176" y="2546587"/>
            <a:chExt cx="992401" cy="581271"/>
          </a:xfrm>
        </p:grpSpPr>
        <p:sp>
          <p:nvSpPr>
            <p:cNvPr id="2398" name="Google Shape;2398;p38"/>
            <p:cNvSpPr/>
            <p:nvPr/>
          </p:nvSpPr>
          <p:spPr>
            <a:xfrm>
              <a:off x="6479176" y="2546587"/>
              <a:ext cx="992401" cy="581271"/>
            </a:xfrm>
            <a:custGeom>
              <a:avLst/>
              <a:gdLst/>
              <a:ahLst/>
              <a:cxnLst/>
              <a:rect l="l" t="t" r="r" b="b"/>
              <a:pathLst>
                <a:path w="33199" h="19447" extrusionOk="0">
                  <a:moveTo>
                    <a:pt x="18221" y="11659"/>
                  </a:moveTo>
                  <a:cubicBezTo>
                    <a:pt x="18283" y="11659"/>
                    <a:pt x="18347" y="11668"/>
                    <a:pt x="18413" y="11688"/>
                  </a:cubicBezTo>
                  <a:cubicBezTo>
                    <a:pt x="18584" y="11739"/>
                    <a:pt x="18762" y="11795"/>
                    <a:pt x="18948" y="11856"/>
                  </a:cubicBezTo>
                  <a:cubicBezTo>
                    <a:pt x="19304" y="11972"/>
                    <a:pt x="19661" y="12096"/>
                    <a:pt x="20011" y="12228"/>
                  </a:cubicBezTo>
                  <a:cubicBezTo>
                    <a:pt x="20433" y="12387"/>
                    <a:pt x="20556" y="12927"/>
                    <a:pt x="20250" y="13256"/>
                  </a:cubicBezTo>
                  <a:lnTo>
                    <a:pt x="18365" y="15282"/>
                  </a:lnTo>
                  <a:cubicBezTo>
                    <a:pt x="18372" y="15138"/>
                    <a:pt x="18372" y="14992"/>
                    <a:pt x="18365" y="14847"/>
                  </a:cubicBezTo>
                  <a:cubicBezTo>
                    <a:pt x="18330" y="14065"/>
                    <a:pt x="18091" y="13313"/>
                    <a:pt x="17686" y="12631"/>
                  </a:cubicBezTo>
                  <a:cubicBezTo>
                    <a:pt x="17421" y="12184"/>
                    <a:pt x="17752" y="11659"/>
                    <a:pt x="18221" y="11659"/>
                  </a:cubicBezTo>
                  <a:close/>
                  <a:moveTo>
                    <a:pt x="11153" y="12694"/>
                  </a:moveTo>
                  <a:cubicBezTo>
                    <a:pt x="11188" y="12694"/>
                    <a:pt x="11223" y="12697"/>
                    <a:pt x="11258" y="12703"/>
                  </a:cubicBezTo>
                  <a:lnTo>
                    <a:pt x="11439" y="12734"/>
                  </a:lnTo>
                  <a:cubicBezTo>
                    <a:pt x="13168" y="13037"/>
                    <a:pt x="14170" y="13510"/>
                    <a:pt x="14685" y="14270"/>
                  </a:cubicBezTo>
                  <a:cubicBezTo>
                    <a:pt x="14829" y="14477"/>
                    <a:pt x="14989" y="14809"/>
                    <a:pt x="14941" y="15208"/>
                  </a:cubicBezTo>
                  <a:cubicBezTo>
                    <a:pt x="14923" y="15352"/>
                    <a:pt x="14859" y="15617"/>
                    <a:pt x="14622" y="15752"/>
                  </a:cubicBezTo>
                  <a:cubicBezTo>
                    <a:pt x="14131" y="16027"/>
                    <a:pt x="13289" y="16028"/>
                    <a:pt x="13003" y="16028"/>
                  </a:cubicBezTo>
                  <a:cubicBezTo>
                    <a:pt x="12330" y="16028"/>
                    <a:pt x="11745" y="15914"/>
                    <a:pt x="11267" y="15688"/>
                  </a:cubicBezTo>
                  <a:cubicBezTo>
                    <a:pt x="10547" y="15349"/>
                    <a:pt x="9898" y="14555"/>
                    <a:pt x="10059" y="13816"/>
                  </a:cubicBezTo>
                  <a:cubicBezTo>
                    <a:pt x="10131" y="13485"/>
                    <a:pt x="10363" y="13156"/>
                    <a:pt x="10752" y="12837"/>
                  </a:cubicBezTo>
                  <a:cubicBezTo>
                    <a:pt x="10865" y="12743"/>
                    <a:pt x="11009" y="12694"/>
                    <a:pt x="11153" y="12694"/>
                  </a:cubicBezTo>
                  <a:close/>
                  <a:moveTo>
                    <a:pt x="1837" y="1"/>
                  </a:moveTo>
                  <a:cubicBezTo>
                    <a:pt x="936" y="1"/>
                    <a:pt x="184" y="702"/>
                    <a:pt x="123" y="1599"/>
                  </a:cubicBezTo>
                  <a:cubicBezTo>
                    <a:pt x="0" y="3429"/>
                    <a:pt x="603" y="5323"/>
                    <a:pt x="1972" y="7388"/>
                  </a:cubicBezTo>
                  <a:cubicBezTo>
                    <a:pt x="3080" y="9061"/>
                    <a:pt x="4366" y="10334"/>
                    <a:pt x="5799" y="11174"/>
                  </a:cubicBezTo>
                  <a:cubicBezTo>
                    <a:pt x="6058" y="11327"/>
                    <a:pt x="6328" y="11465"/>
                    <a:pt x="6609" y="11592"/>
                  </a:cubicBezTo>
                  <a:cubicBezTo>
                    <a:pt x="6911" y="11730"/>
                    <a:pt x="7048" y="12083"/>
                    <a:pt x="6931" y="12394"/>
                  </a:cubicBezTo>
                  <a:cubicBezTo>
                    <a:pt x="6643" y="13143"/>
                    <a:pt x="6552" y="13959"/>
                    <a:pt x="6678" y="14758"/>
                  </a:cubicBezTo>
                  <a:cubicBezTo>
                    <a:pt x="6842" y="15802"/>
                    <a:pt x="7365" y="16819"/>
                    <a:pt x="8154" y="17619"/>
                  </a:cubicBezTo>
                  <a:cubicBezTo>
                    <a:pt x="9332" y="18816"/>
                    <a:pt x="11010" y="19447"/>
                    <a:pt x="13010" y="19447"/>
                  </a:cubicBezTo>
                  <a:cubicBezTo>
                    <a:pt x="13370" y="19447"/>
                    <a:pt x="13738" y="19426"/>
                    <a:pt x="14104" y="19383"/>
                  </a:cubicBezTo>
                  <a:cubicBezTo>
                    <a:pt x="15511" y="19220"/>
                    <a:pt x="16550" y="18755"/>
                    <a:pt x="17278" y="17963"/>
                  </a:cubicBezTo>
                  <a:cubicBezTo>
                    <a:pt x="17702" y="17505"/>
                    <a:pt x="18011" y="16937"/>
                    <a:pt x="18189" y="16319"/>
                  </a:cubicBezTo>
                  <a:cubicBezTo>
                    <a:pt x="18268" y="16046"/>
                    <a:pt x="18526" y="15865"/>
                    <a:pt x="18807" y="15865"/>
                  </a:cubicBezTo>
                  <a:cubicBezTo>
                    <a:pt x="18815" y="15865"/>
                    <a:pt x="18824" y="15866"/>
                    <a:pt x="18832" y="15866"/>
                  </a:cubicBezTo>
                  <a:lnTo>
                    <a:pt x="21192" y="15953"/>
                  </a:lnTo>
                  <a:cubicBezTo>
                    <a:pt x="21542" y="15966"/>
                    <a:pt x="21818" y="16265"/>
                    <a:pt x="21802" y="16615"/>
                  </a:cubicBezTo>
                  <a:cubicBezTo>
                    <a:pt x="21786" y="16982"/>
                    <a:pt x="22081" y="17281"/>
                    <a:pt x="22436" y="17281"/>
                  </a:cubicBezTo>
                  <a:cubicBezTo>
                    <a:pt x="22462" y="17281"/>
                    <a:pt x="22489" y="17279"/>
                    <a:pt x="22515" y="17276"/>
                  </a:cubicBezTo>
                  <a:lnTo>
                    <a:pt x="32460" y="16056"/>
                  </a:lnTo>
                  <a:cubicBezTo>
                    <a:pt x="32969" y="15994"/>
                    <a:pt x="33199" y="15387"/>
                    <a:pt x="32861" y="15005"/>
                  </a:cubicBezTo>
                  <a:lnTo>
                    <a:pt x="26580" y="7880"/>
                  </a:lnTo>
                  <a:cubicBezTo>
                    <a:pt x="26455" y="7738"/>
                    <a:pt x="26280" y="7665"/>
                    <a:pt x="26103" y="7665"/>
                  </a:cubicBezTo>
                  <a:cubicBezTo>
                    <a:pt x="25967" y="7665"/>
                    <a:pt x="25831" y="7708"/>
                    <a:pt x="25716" y="7795"/>
                  </a:cubicBezTo>
                  <a:lnTo>
                    <a:pt x="23392" y="9576"/>
                  </a:lnTo>
                  <a:cubicBezTo>
                    <a:pt x="23279" y="9662"/>
                    <a:pt x="23144" y="9706"/>
                    <a:pt x="23007" y="9706"/>
                  </a:cubicBezTo>
                  <a:cubicBezTo>
                    <a:pt x="22918" y="9706"/>
                    <a:pt x="22829" y="9687"/>
                    <a:pt x="22745" y="9650"/>
                  </a:cubicBezTo>
                  <a:cubicBezTo>
                    <a:pt x="21298" y="9006"/>
                    <a:pt x="19849" y="8499"/>
                    <a:pt x="18423" y="8144"/>
                  </a:cubicBezTo>
                  <a:cubicBezTo>
                    <a:pt x="17308" y="7864"/>
                    <a:pt x="16316" y="7729"/>
                    <a:pt x="15388" y="7729"/>
                  </a:cubicBezTo>
                  <a:cubicBezTo>
                    <a:pt x="15302" y="7729"/>
                    <a:pt x="15216" y="7730"/>
                    <a:pt x="15130" y="7731"/>
                  </a:cubicBezTo>
                  <a:cubicBezTo>
                    <a:pt x="14087" y="7760"/>
                    <a:pt x="13007" y="7993"/>
                    <a:pt x="11827" y="8444"/>
                  </a:cubicBezTo>
                  <a:cubicBezTo>
                    <a:pt x="11419" y="8600"/>
                    <a:pt x="10960" y="8783"/>
                    <a:pt x="10490" y="9005"/>
                  </a:cubicBezTo>
                  <a:cubicBezTo>
                    <a:pt x="10404" y="9046"/>
                    <a:pt x="10311" y="9068"/>
                    <a:pt x="10216" y="9068"/>
                  </a:cubicBezTo>
                  <a:cubicBezTo>
                    <a:pt x="10180" y="9068"/>
                    <a:pt x="10144" y="9065"/>
                    <a:pt x="10108" y="9058"/>
                  </a:cubicBezTo>
                  <a:cubicBezTo>
                    <a:pt x="9707" y="8991"/>
                    <a:pt x="9319" y="8913"/>
                    <a:pt x="8951" y="8811"/>
                  </a:cubicBezTo>
                  <a:cubicBezTo>
                    <a:pt x="8283" y="8631"/>
                    <a:pt x="7666" y="8343"/>
                    <a:pt x="7117" y="7960"/>
                  </a:cubicBezTo>
                  <a:cubicBezTo>
                    <a:pt x="6603" y="7602"/>
                    <a:pt x="6102" y="7136"/>
                    <a:pt x="5626" y="6574"/>
                  </a:cubicBezTo>
                  <a:cubicBezTo>
                    <a:pt x="5161" y="6026"/>
                    <a:pt x="4737" y="5414"/>
                    <a:pt x="4366" y="4752"/>
                  </a:cubicBezTo>
                  <a:cubicBezTo>
                    <a:pt x="3959" y="4023"/>
                    <a:pt x="3705" y="3366"/>
                    <a:pt x="3590" y="2742"/>
                  </a:cubicBezTo>
                  <a:cubicBezTo>
                    <a:pt x="3533" y="2434"/>
                    <a:pt x="3516" y="2124"/>
                    <a:pt x="3537" y="1817"/>
                  </a:cubicBezTo>
                  <a:cubicBezTo>
                    <a:pt x="3568" y="1349"/>
                    <a:pt x="3405" y="883"/>
                    <a:pt x="3086" y="540"/>
                  </a:cubicBezTo>
                  <a:cubicBezTo>
                    <a:pt x="2764" y="198"/>
                    <a:pt x="2309" y="1"/>
                    <a:pt x="183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399" name="Google Shape;2399;p38"/>
            <p:cNvSpPr/>
            <p:nvPr/>
          </p:nvSpPr>
          <p:spPr>
            <a:xfrm>
              <a:off x="7119713" y="2910677"/>
              <a:ext cx="269182" cy="74845"/>
            </a:xfrm>
            <a:custGeom>
              <a:avLst/>
              <a:gdLst/>
              <a:ahLst/>
              <a:cxnLst/>
              <a:rect l="l" t="t" r="r" b="b"/>
              <a:pathLst>
                <a:path w="9005" h="2504" extrusionOk="0">
                  <a:moveTo>
                    <a:pt x="2019" y="1"/>
                  </a:moveTo>
                  <a:lnTo>
                    <a:pt x="0" y="2169"/>
                  </a:lnTo>
                  <a:lnTo>
                    <a:pt x="9004" y="2503"/>
                  </a:lnTo>
                  <a:cubicBezTo>
                    <a:pt x="6684" y="1642"/>
                    <a:pt x="4355" y="807"/>
                    <a:pt x="2019" y="1"/>
                  </a:cubicBezTo>
                  <a:close/>
                </a:path>
              </a:pathLst>
            </a:custGeom>
            <a:solidFill>
              <a:schemeClr val="dk2"/>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00" name="Google Shape;2400;p38"/>
            <p:cNvSpPr/>
            <p:nvPr/>
          </p:nvSpPr>
          <p:spPr>
            <a:xfrm>
              <a:off x="7180454" y="2977810"/>
              <a:ext cx="208440" cy="33238"/>
            </a:xfrm>
            <a:custGeom>
              <a:avLst/>
              <a:gdLst/>
              <a:ahLst/>
              <a:cxnLst/>
              <a:rect l="l" t="t" r="r" b="b"/>
              <a:pathLst>
                <a:path w="6973" h="1112" extrusionOk="0">
                  <a:moveTo>
                    <a:pt x="50" y="1"/>
                  </a:moveTo>
                  <a:lnTo>
                    <a:pt x="1" y="1111"/>
                  </a:lnTo>
                  <a:lnTo>
                    <a:pt x="6972" y="257"/>
                  </a:lnTo>
                  <a:lnTo>
                    <a:pt x="50" y="1"/>
                  </a:lnTo>
                  <a:close/>
                </a:path>
              </a:pathLst>
            </a:custGeom>
            <a:solidFill>
              <a:schemeClr val="dk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01" name="Google Shape;2401;p38"/>
            <p:cNvSpPr/>
            <p:nvPr/>
          </p:nvSpPr>
          <p:spPr>
            <a:xfrm>
              <a:off x="7200751" y="2834338"/>
              <a:ext cx="188143" cy="151184"/>
            </a:xfrm>
            <a:custGeom>
              <a:avLst/>
              <a:gdLst/>
              <a:ahLst/>
              <a:cxnLst/>
              <a:rect l="l" t="t" r="r" b="b"/>
              <a:pathLst>
                <a:path w="6294" h="5058" extrusionOk="0">
                  <a:moveTo>
                    <a:pt x="1834" y="0"/>
                  </a:moveTo>
                  <a:lnTo>
                    <a:pt x="1" y="1405"/>
                  </a:lnTo>
                  <a:lnTo>
                    <a:pt x="6293" y="5057"/>
                  </a:lnTo>
                  <a:lnTo>
                    <a:pt x="1834" y="0"/>
                  </a:lnTo>
                  <a:close/>
                </a:path>
              </a:pathLst>
            </a:custGeom>
            <a:solidFill>
              <a:schemeClr val="dk2"/>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02" name="Google Shape;2402;p38"/>
            <p:cNvSpPr/>
            <p:nvPr/>
          </p:nvSpPr>
          <p:spPr>
            <a:xfrm>
              <a:off x="7199586" y="2876303"/>
              <a:ext cx="189309" cy="109218"/>
            </a:xfrm>
            <a:custGeom>
              <a:avLst/>
              <a:gdLst/>
              <a:ahLst/>
              <a:cxnLst/>
              <a:rect l="l" t="t" r="r" b="b"/>
              <a:pathLst>
                <a:path w="6333" h="3654" extrusionOk="0">
                  <a:moveTo>
                    <a:pt x="40" y="1"/>
                  </a:moveTo>
                  <a:lnTo>
                    <a:pt x="0" y="1377"/>
                  </a:lnTo>
                  <a:lnTo>
                    <a:pt x="6332" y="3653"/>
                  </a:lnTo>
                  <a:lnTo>
                    <a:pt x="40" y="1"/>
                  </a:lnTo>
                  <a:close/>
                </a:path>
              </a:pathLst>
            </a:custGeom>
            <a:solidFill>
              <a:schemeClr val="dk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03" name="Google Shape;2403;p38"/>
            <p:cNvSpPr/>
            <p:nvPr/>
          </p:nvSpPr>
          <p:spPr>
            <a:xfrm>
              <a:off x="6527423" y="2594769"/>
              <a:ext cx="654018" cy="484995"/>
            </a:xfrm>
            <a:custGeom>
              <a:avLst/>
              <a:gdLst/>
              <a:ahLst/>
              <a:cxnLst/>
              <a:rect l="l" t="t" r="r" b="b"/>
              <a:pathLst>
                <a:path w="21879" h="16226" extrusionOk="0">
                  <a:moveTo>
                    <a:pt x="9027" y="9365"/>
                  </a:moveTo>
                  <a:lnTo>
                    <a:pt x="9027" y="9365"/>
                  </a:lnTo>
                  <a:cubicBezTo>
                    <a:pt x="9388" y="9420"/>
                    <a:pt x="9748" y="9474"/>
                    <a:pt x="10107" y="9537"/>
                  </a:cubicBezTo>
                  <a:cubicBezTo>
                    <a:pt x="11705" y="9816"/>
                    <a:pt x="13445" y="10338"/>
                    <a:pt x="14407" y="11753"/>
                  </a:cubicBezTo>
                  <a:cubicBezTo>
                    <a:pt x="14815" y="12350"/>
                    <a:pt x="15014" y="13063"/>
                    <a:pt x="14928" y="13787"/>
                  </a:cubicBezTo>
                  <a:cubicBezTo>
                    <a:pt x="14840" y="14519"/>
                    <a:pt x="14449" y="15176"/>
                    <a:pt x="13800" y="15540"/>
                  </a:cubicBezTo>
                  <a:cubicBezTo>
                    <a:pt x="13088" y="15941"/>
                    <a:pt x="12203" y="16024"/>
                    <a:pt x="11402" y="16025"/>
                  </a:cubicBezTo>
                  <a:cubicBezTo>
                    <a:pt x="11397" y="16025"/>
                    <a:pt x="11393" y="16025"/>
                    <a:pt x="11389" y="16025"/>
                  </a:cubicBezTo>
                  <a:cubicBezTo>
                    <a:pt x="10562" y="16025"/>
                    <a:pt x="9722" y="15887"/>
                    <a:pt x="8971" y="15531"/>
                  </a:cubicBezTo>
                  <a:cubicBezTo>
                    <a:pt x="7624" y="14896"/>
                    <a:pt x="6540" y="13406"/>
                    <a:pt x="6875" y="11863"/>
                  </a:cubicBezTo>
                  <a:cubicBezTo>
                    <a:pt x="7123" y="10718"/>
                    <a:pt x="8036" y="9930"/>
                    <a:pt x="9027" y="9365"/>
                  </a:cubicBezTo>
                  <a:close/>
                  <a:moveTo>
                    <a:pt x="224" y="0"/>
                  </a:moveTo>
                  <a:cubicBezTo>
                    <a:pt x="174" y="0"/>
                    <a:pt x="121" y="32"/>
                    <a:pt x="117" y="97"/>
                  </a:cubicBezTo>
                  <a:cubicBezTo>
                    <a:pt x="1" y="1827"/>
                    <a:pt x="767" y="3477"/>
                    <a:pt x="1702" y="4889"/>
                  </a:cubicBezTo>
                  <a:cubicBezTo>
                    <a:pt x="2563" y="6187"/>
                    <a:pt x="3645" y="7380"/>
                    <a:pt x="5001" y="8173"/>
                  </a:cubicBezTo>
                  <a:cubicBezTo>
                    <a:pt x="5742" y="8608"/>
                    <a:pt x="6548" y="8890"/>
                    <a:pt x="7385" y="9075"/>
                  </a:cubicBezTo>
                  <a:cubicBezTo>
                    <a:pt x="7818" y="9172"/>
                    <a:pt x="8256" y="9245"/>
                    <a:pt x="8694" y="9314"/>
                  </a:cubicBezTo>
                  <a:lnTo>
                    <a:pt x="8694" y="9314"/>
                  </a:lnTo>
                  <a:cubicBezTo>
                    <a:pt x="8057" y="9705"/>
                    <a:pt x="7488" y="10188"/>
                    <a:pt x="7090" y="10817"/>
                  </a:cubicBezTo>
                  <a:cubicBezTo>
                    <a:pt x="6696" y="11438"/>
                    <a:pt x="6538" y="12169"/>
                    <a:pt x="6652" y="12896"/>
                  </a:cubicBezTo>
                  <a:cubicBezTo>
                    <a:pt x="6771" y="13643"/>
                    <a:pt x="7159" y="14343"/>
                    <a:pt x="7687" y="14878"/>
                  </a:cubicBezTo>
                  <a:cubicBezTo>
                    <a:pt x="8650" y="15859"/>
                    <a:pt x="10040" y="16225"/>
                    <a:pt x="11395" y="16225"/>
                  </a:cubicBezTo>
                  <a:cubicBezTo>
                    <a:pt x="11701" y="16225"/>
                    <a:pt x="12005" y="16207"/>
                    <a:pt x="12302" y="16172"/>
                  </a:cubicBezTo>
                  <a:cubicBezTo>
                    <a:pt x="13088" y="16080"/>
                    <a:pt x="13923" y="15863"/>
                    <a:pt x="14479" y="15260"/>
                  </a:cubicBezTo>
                  <a:cubicBezTo>
                    <a:pt x="14963" y="14735"/>
                    <a:pt x="15175" y="14007"/>
                    <a:pt x="15142" y="13305"/>
                  </a:cubicBezTo>
                  <a:cubicBezTo>
                    <a:pt x="15070" y="11719"/>
                    <a:pt x="13787" y="10542"/>
                    <a:pt x="12408" y="9957"/>
                  </a:cubicBezTo>
                  <a:cubicBezTo>
                    <a:pt x="11419" y="9540"/>
                    <a:pt x="10369" y="9367"/>
                    <a:pt x="9316" y="9207"/>
                  </a:cubicBezTo>
                  <a:lnTo>
                    <a:pt x="9316" y="9207"/>
                  </a:lnTo>
                  <a:cubicBezTo>
                    <a:pt x="9480" y="9121"/>
                    <a:pt x="9643" y="9041"/>
                    <a:pt x="9805" y="8966"/>
                  </a:cubicBezTo>
                  <a:cubicBezTo>
                    <a:pt x="10603" y="8598"/>
                    <a:pt x="11438" y="8271"/>
                    <a:pt x="12298" y="8084"/>
                  </a:cubicBezTo>
                  <a:cubicBezTo>
                    <a:pt x="12790" y="7978"/>
                    <a:pt x="13290" y="7931"/>
                    <a:pt x="13791" y="7931"/>
                  </a:cubicBezTo>
                  <a:cubicBezTo>
                    <a:pt x="14228" y="7931"/>
                    <a:pt x="14666" y="7967"/>
                    <a:pt x="15100" y="8031"/>
                  </a:cubicBezTo>
                  <a:cubicBezTo>
                    <a:pt x="16029" y="8169"/>
                    <a:pt x="16939" y="8423"/>
                    <a:pt x="17830" y="8712"/>
                  </a:cubicBezTo>
                  <a:cubicBezTo>
                    <a:pt x="18717" y="9000"/>
                    <a:pt x="19590" y="9333"/>
                    <a:pt x="20444" y="9713"/>
                  </a:cubicBezTo>
                  <a:cubicBezTo>
                    <a:pt x="20860" y="9898"/>
                    <a:pt x="21272" y="10094"/>
                    <a:pt x="21677" y="10299"/>
                  </a:cubicBezTo>
                  <a:cubicBezTo>
                    <a:pt x="21693" y="10307"/>
                    <a:pt x="21709" y="10310"/>
                    <a:pt x="21724" y="10310"/>
                  </a:cubicBezTo>
                  <a:cubicBezTo>
                    <a:pt x="21816" y="10310"/>
                    <a:pt x="21878" y="10174"/>
                    <a:pt x="21778" y="10124"/>
                  </a:cubicBezTo>
                  <a:cubicBezTo>
                    <a:pt x="20075" y="9263"/>
                    <a:pt x="18273" y="8557"/>
                    <a:pt x="16419" y="8093"/>
                  </a:cubicBezTo>
                  <a:cubicBezTo>
                    <a:pt x="15556" y="7877"/>
                    <a:pt x="14669" y="7727"/>
                    <a:pt x="13776" y="7727"/>
                  </a:cubicBezTo>
                  <a:cubicBezTo>
                    <a:pt x="13704" y="7727"/>
                    <a:pt x="13632" y="7728"/>
                    <a:pt x="13560" y="7730"/>
                  </a:cubicBezTo>
                  <a:cubicBezTo>
                    <a:pt x="12601" y="7755"/>
                    <a:pt x="11678" y="7995"/>
                    <a:pt x="10786" y="8336"/>
                  </a:cubicBezTo>
                  <a:cubicBezTo>
                    <a:pt x="10186" y="8565"/>
                    <a:pt x="9555" y="8825"/>
                    <a:pt x="8967" y="9154"/>
                  </a:cubicBezTo>
                  <a:lnTo>
                    <a:pt x="8967" y="9154"/>
                  </a:lnTo>
                  <a:cubicBezTo>
                    <a:pt x="8276" y="9048"/>
                    <a:pt x="7586" y="8937"/>
                    <a:pt x="6913" y="8753"/>
                  </a:cubicBezTo>
                  <a:cubicBezTo>
                    <a:pt x="6077" y="8523"/>
                    <a:pt x="5294" y="8163"/>
                    <a:pt x="4583" y="7668"/>
                  </a:cubicBezTo>
                  <a:cubicBezTo>
                    <a:pt x="3912" y="7201"/>
                    <a:pt x="3315" y="6629"/>
                    <a:pt x="2786" y="6005"/>
                  </a:cubicBezTo>
                  <a:cubicBezTo>
                    <a:pt x="2241" y="5363"/>
                    <a:pt x="1760" y="4661"/>
                    <a:pt x="1349" y="3927"/>
                  </a:cubicBezTo>
                  <a:cubicBezTo>
                    <a:pt x="911" y="3145"/>
                    <a:pt x="556" y="2306"/>
                    <a:pt x="393" y="1419"/>
                  </a:cubicBezTo>
                  <a:cubicBezTo>
                    <a:pt x="314" y="984"/>
                    <a:pt x="288" y="540"/>
                    <a:pt x="319" y="97"/>
                  </a:cubicBezTo>
                  <a:cubicBezTo>
                    <a:pt x="323" y="32"/>
                    <a:pt x="274" y="0"/>
                    <a:pt x="224" y="0"/>
                  </a:cubicBezTo>
                  <a:close/>
                </a:path>
              </a:pathLst>
            </a:custGeom>
            <a:solidFill>
              <a:schemeClr val="l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grpSp>
        <p:nvGrpSpPr>
          <p:cNvPr id="2404" name="Google Shape;2404;p38"/>
          <p:cNvGrpSpPr/>
          <p:nvPr/>
        </p:nvGrpSpPr>
        <p:grpSpPr>
          <a:xfrm>
            <a:off x="1094477" y="2084705"/>
            <a:ext cx="328619" cy="308425"/>
            <a:chOff x="5946283" y="1650903"/>
            <a:chExt cx="246464" cy="231319"/>
          </a:xfrm>
        </p:grpSpPr>
        <p:sp>
          <p:nvSpPr>
            <p:cNvPr id="2405" name="Google Shape;2405;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06" name="Google Shape;2406;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grpSp>
        <p:nvGrpSpPr>
          <p:cNvPr id="2407" name="Google Shape;2407;p38"/>
          <p:cNvGrpSpPr/>
          <p:nvPr/>
        </p:nvGrpSpPr>
        <p:grpSpPr>
          <a:xfrm>
            <a:off x="-22253" y="4128553"/>
            <a:ext cx="2048045" cy="1021960"/>
            <a:chOff x="3928210" y="1337178"/>
            <a:chExt cx="913545" cy="455852"/>
          </a:xfrm>
        </p:grpSpPr>
        <p:sp>
          <p:nvSpPr>
            <p:cNvPr id="2408" name="Google Shape;2408;p38"/>
            <p:cNvSpPr/>
            <p:nvPr/>
          </p:nvSpPr>
          <p:spPr>
            <a:xfrm>
              <a:off x="3928210" y="1337178"/>
              <a:ext cx="913545" cy="455852"/>
            </a:xfrm>
            <a:custGeom>
              <a:avLst/>
              <a:gdLst/>
              <a:ahLst/>
              <a:cxnLst/>
              <a:rect l="l" t="t" r="r" b="b"/>
              <a:pathLst>
                <a:path w="30561" h="15251" extrusionOk="0">
                  <a:moveTo>
                    <a:pt x="15519" y="1"/>
                  </a:moveTo>
                  <a:cubicBezTo>
                    <a:pt x="15210" y="1"/>
                    <a:pt x="14892" y="8"/>
                    <a:pt x="14574" y="22"/>
                  </a:cubicBezTo>
                  <a:cubicBezTo>
                    <a:pt x="8213" y="300"/>
                    <a:pt x="4413" y="3690"/>
                    <a:pt x="2345" y="6482"/>
                  </a:cubicBezTo>
                  <a:cubicBezTo>
                    <a:pt x="1567" y="7534"/>
                    <a:pt x="890" y="8689"/>
                    <a:pt x="337" y="9912"/>
                  </a:cubicBezTo>
                  <a:cubicBezTo>
                    <a:pt x="1" y="10653"/>
                    <a:pt x="270" y="11528"/>
                    <a:pt x="965" y="11952"/>
                  </a:cubicBezTo>
                  <a:cubicBezTo>
                    <a:pt x="965" y="11952"/>
                    <a:pt x="1277" y="12142"/>
                    <a:pt x="1385" y="12210"/>
                  </a:cubicBezTo>
                  <a:cubicBezTo>
                    <a:pt x="1566" y="12322"/>
                    <a:pt x="1744" y="12438"/>
                    <a:pt x="1926" y="12559"/>
                  </a:cubicBezTo>
                  <a:cubicBezTo>
                    <a:pt x="2293" y="12803"/>
                    <a:pt x="2681" y="13078"/>
                    <a:pt x="3119" y="13403"/>
                  </a:cubicBezTo>
                  <a:cubicBezTo>
                    <a:pt x="3449" y="13649"/>
                    <a:pt x="3778" y="13897"/>
                    <a:pt x="4105" y="14151"/>
                  </a:cubicBezTo>
                  <a:lnTo>
                    <a:pt x="4136" y="14175"/>
                  </a:lnTo>
                  <a:cubicBezTo>
                    <a:pt x="4448" y="14418"/>
                    <a:pt x="4759" y="14661"/>
                    <a:pt x="5069" y="14906"/>
                  </a:cubicBezTo>
                  <a:cubicBezTo>
                    <a:pt x="5368" y="15140"/>
                    <a:pt x="5717" y="15250"/>
                    <a:pt x="6060" y="15250"/>
                  </a:cubicBezTo>
                  <a:cubicBezTo>
                    <a:pt x="6694" y="15250"/>
                    <a:pt x="7310" y="14877"/>
                    <a:pt x="7565" y="14224"/>
                  </a:cubicBezTo>
                  <a:cubicBezTo>
                    <a:pt x="7820" y="13568"/>
                    <a:pt x="8122" y="12954"/>
                    <a:pt x="8460" y="12404"/>
                  </a:cubicBezTo>
                  <a:cubicBezTo>
                    <a:pt x="9936" y="9994"/>
                    <a:pt x="11981" y="8824"/>
                    <a:pt x="14710" y="8824"/>
                  </a:cubicBezTo>
                  <a:cubicBezTo>
                    <a:pt x="14793" y="8824"/>
                    <a:pt x="14875" y="8825"/>
                    <a:pt x="14960" y="8828"/>
                  </a:cubicBezTo>
                  <a:cubicBezTo>
                    <a:pt x="18484" y="8917"/>
                    <a:pt x="21046" y="10494"/>
                    <a:pt x="23264" y="13939"/>
                  </a:cubicBezTo>
                  <a:cubicBezTo>
                    <a:pt x="23570" y="14416"/>
                    <a:pt x="24087" y="14678"/>
                    <a:pt x="24617" y="14678"/>
                  </a:cubicBezTo>
                  <a:cubicBezTo>
                    <a:pt x="24890" y="14678"/>
                    <a:pt x="25166" y="14608"/>
                    <a:pt x="25419" y="14463"/>
                  </a:cubicBezTo>
                  <a:cubicBezTo>
                    <a:pt x="25710" y="14295"/>
                    <a:pt x="25981" y="14126"/>
                    <a:pt x="26233" y="13968"/>
                  </a:cubicBezTo>
                  <a:cubicBezTo>
                    <a:pt x="26233" y="13968"/>
                    <a:pt x="26537" y="13771"/>
                    <a:pt x="26630" y="13709"/>
                  </a:cubicBezTo>
                  <a:cubicBezTo>
                    <a:pt x="26856" y="13564"/>
                    <a:pt x="27080" y="13416"/>
                    <a:pt x="27305" y="13263"/>
                  </a:cubicBezTo>
                  <a:lnTo>
                    <a:pt x="27331" y="13246"/>
                  </a:lnTo>
                  <a:cubicBezTo>
                    <a:pt x="27727" y="12980"/>
                    <a:pt x="28122" y="12714"/>
                    <a:pt x="28519" y="12453"/>
                  </a:cubicBezTo>
                  <a:lnTo>
                    <a:pt x="28630" y="12381"/>
                  </a:lnTo>
                  <a:cubicBezTo>
                    <a:pt x="28719" y="12323"/>
                    <a:pt x="28809" y="12262"/>
                    <a:pt x="28900" y="12206"/>
                  </a:cubicBezTo>
                  <a:cubicBezTo>
                    <a:pt x="29077" y="12095"/>
                    <a:pt x="29268" y="11984"/>
                    <a:pt x="29485" y="11867"/>
                  </a:cubicBezTo>
                  <a:cubicBezTo>
                    <a:pt x="30269" y="11447"/>
                    <a:pt x="30561" y="10470"/>
                    <a:pt x="30140" y="9686"/>
                  </a:cubicBezTo>
                  <a:cubicBezTo>
                    <a:pt x="27566" y="4894"/>
                    <a:pt x="23813" y="1"/>
                    <a:pt x="15519"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09" name="Google Shape;2409;p38"/>
            <p:cNvSpPr/>
            <p:nvPr/>
          </p:nvSpPr>
          <p:spPr>
            <a:xfrm>
              <a:off x="3982017" y="1385301"/>
              <a:ext cx="804856" cy="294566"/>
            </a:xfrm>
            <a:custGeom>
              <a:avLst/>
              <a:gdLst/>
              <a:ahLst/>
              <a:cxnLst/>
              <a:rect l="l" t="t" r="r" b="b"/>
              <a:pathLst>
                <a:path w="26925" h="9855" extrusionOk="0">
                  <a:moveTo>
                    <a:pt x="13720" y="0"/>
                  </a:moveTo>
                  <a:cubicBezTo>
                    <a:pt x="13434" y="0"/>
                    <a:pt x="13142" y="7"/>
                    <a:pt x="12844" y="20"/>
                  </a:cubicBezTo>
                  <a:cubicBezTo>
                    <a:pt x="7116" y="271"/>
                    <a:pt x="3697" y="3318"/>
                    <a:pt x="1840" y="5829"/>
                  </a:cubicBezTo>
                  <a:cubicBezTo>
                    <a:pt x="1014" y="6946"/>
                    <a:pt x="417" y="8048"/>
                    <a:pt x="0" y="8966"/>
                  </a:cubicBezTo>
                  <a:cubicBezTo>
                    <a:pt x="143" y="9055"/>
                    <a:pt x="288" y="9141"/>
                    <a:pt x="431" y="9230"/>
                  </a:cubicBezTo>
                  <a:cubicBezTo>
                    <a:pt x="754" y="9429"/>
                    <a:pt x="1067" y="9640"/>
                    <a:pt x="1381" y="9855"/>
                  </a:cubicBezTo>
                  <a:cubicBezTo>
                    <a:pt x="1765" y="8973"/>
                    <a:pt x="2342" y="7861"/>
                    <a:pt x="3175" y="6747"/>
                  </a:cubicBezTo>
                  <a:cubicBezTo>
                    <a:pt x="5573" y="3536"/>
                    <a:pt x="8849" y="1815"/>
                    <a:pt x="12914" y="1637"/>
                  </a:cubicBezTo>
                  <a:cubicBezTo>
                    <a:pt x="13182" y="1625"/>
                    <a:pt x="13444" y="1620"/>
                    <a:pt x="13701" y="1620"/>
                  </a:cubicBezTo>
                  <a:cubicBezTo>
                    <a:pt x="20608" y="1620"/>
                    <a:pt x="23463" y="5806"/>
                    <a:pt x="25543" y="9686"/>
                  </a:cubicBezTo>
                  <a:cubicBezTo>
                    <a:pt x="25774" y="9533"/>
                    <a:pt x="26009" y="9379"/>
                    <a:pt x="26244" y="9231"/>
                  </a:cubicBezTo>
                  <a:cubicBezTo>
                    <a:pt x="26466" y="9090"/>
                    <a:pt x="26693" y="8962"/>
                    <a:pt x="26925" y="8836"/>
                  </a:cubicBezTo>
                  <a:cubicBezTo>
                    <a:pt x="24718" y="4737"/>
                    <a:pt x="21470" y="0"/>
                    <a:pt x="13720" y="0"/>
                  </a:cubicBezTo>
                  <a:close/>
                </a:path>
              </a:pathLst>
            </a:custGeom>
            <a:solidFill>
              <a:schemeClr val="accent4"/>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10" name="Google Shape;2410;p38"/>
            <p:cNvSpPr/>
            <p:nvPr/>
          </p:nvSpPr>
          <p:spPr>
            <a:xfrm>
              <a:off x="4012447" y="1420690"/>
              <a:ext cx="742739" cy="279561"/>
            </a:xfrm>
            <a:custGeom>
              <a:avLst/>
              <a:gdLst/>
              <a:ahLst/>
              <a:cxnLst/>
              <a:rect l="l" t="t" r="r" b="b"/>
              <a:pathLst>
                <a:path w="24847" h="9353" extrusionOk="0">
                  <a:moveTo>
                    <a:pt x="12167" y="1"/>
                  </a:moveTo>
                  <a:cubicBezTo>
                    <a:pt x="12049" y="1"/>
                    <a:pt x="11930" y="2"/>
                    <a:pt x="11810" y="4"/>
                  </a:cubicBezTo>
                  <a:cubicBezTo>
                    <a:pt x="6428" y="113"/>
                    <a:pt x="3287" y="3043"/>
                    <a:pt x="1602" y="5481"/>
                  </a:cubicBezTo>
                  <a:cubicBezTo>
                    <a:pt x="885" y="6521"/>
                    <a:pt x="366" y="7552"/>
                    <a:pt x="0" y="8424"/>
                  </a:cubicBezTo>
                  <a:cubicBezTo>
                    <a:pt x="447" y="8720"/>
                    <a:pt x="882" y="9034"/>
                    <a:pt x="1311" y="9353"/>
                  </a:cubicBezTo>
                  <a:cubicBezTo>
                    <a:pt x="1650" y="8506"/>
                    <a:pt x="2157" y="7461"/>
                    <a:pt x="2882" y="6422"/>
                  </a:cubicBezTo>
                  <a:cubicBezTo>
                    <a:pt x="5057" y="3303"/>
                    <a:pt x="8098" y="1683"/>
                    <a:pt x="11917" y="1606"/>
                  </a:cubicBezTo>
                  <a:cubicBezTo>
                    <a:pt x="12026" y="1604"/>
                    <a:pt x="12133" y="1603"/>
                    <a:pt x="12240" y="1603"/>
                  </a:cubicBezTo>
                  <a:cubicBezTo>
                    <a:pt x="18607" y="1603"/>
                    <a:pt x="21523" y="5386"/>
                    <a:pt x="23588" y="9133"/>
                  </a:cubicBezTo>
                  <a:cubicBezTo>
                    <a:pt x="24007" y="8850"/>
                    <a:pt x="24425" y="8568"/>
                    <a:pt x="24847" y="8293"/>
                  </a:cubicBezTo>
                  <a:cubicBezTo>
                    <a:pt x="22630" y="4295"/>
                    <a:pt x="19317" y="1"/>
                    <a:pt x="12167" y="1"/>
                  </a:cubicBezTo>
                  <a:close/>
                </a:path>
              </a:pathLst>
            </a:custGeom>
            <a:solidFill>
              <a:schemeClr val="accent3"/>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11" name="Google Shape;2411;p38"/>
            <p:cNvSpPr/>
            <p:nvPr/>
          </p:nvSpPr>
          <p:spPr>
            <a:xfrm>
              <a:off x="4042818" y="1458292"/>
              <a:ext cx="680891" cy="263779"/>
            </a:xfrm>
            <a:custGeom>
              <a:avLst/>
              <a:gdLst/>
              <a:ahLst/>
              <a:cxnLst/>
              <a:rect l="l" t="t" r="r" b="b"/>
              <a:pathLst>
                <a:path w="22778" h="8825" extrusionOk="0">
                  <a:moveTo>
                    <a:pt x="10698" y="1"/>
                  </a:moveTo>
                  <a:cubicBezTo>
                    <a:pt x="5717" y="1"/>
                    <a:pt x="2877" y="2795"/>
                    <a:pt x="1372" y="5150"/>
                  </a:cubicBezTo>
                  <a:cubicBezTo>
                    <a:pt x="761" y="6103"/>
                    <a:pt x="318" y="7056"/>
                    <a:pt x="0" y="7879"/>
                  </a:cubicBezTo>
                  <a:cubicBezTo>
                    <a:pt x="424" y="8188"/>
                    <a:pt x="840" y="8505"/>
                    <a:pt x="1255" y="8824"/>
                  </a:cubicBezTo>
                  <a:cubicBezTo>
                    <a:pt x="1550" y="8024"/>
                    <a:pt x="1982" y="7064"/>
                    <a:pt x="2596" y="6113"/>
                  </a:cubicBezTo>
                  <a:cubicBezTo>
                    <a:pt x="4536" y="3109"/>
                    <a:pt x="7315" y="1589"/>
                    <a:pt x="10852" y="1589"/>
                  </a:cubicBezTo>
                  <a:cubicBezTo>
                    <a:pt x="10880" y="1589"/>
                    <a:pt x="10907" y="1589"/>
                    <a:pt x="10935" y="1589"/>
                  </a:cubicBezTo>
                  <a:cubicBezTo>
                    <a:pt x="16662" y="1630"/>
                    <a:pt x="19564" y="4975"/>
                    <a:pt x="21607" y="8511"/>
                  </a:cubicBezTo>
                  <a:cubicBezTo>
                    <a:pt x="22003" y="8260"/>
                    <a:pt x="22389" y="8002"/>
                    <a:pt x="22778" y="7740"/>
                  </a:cubicBezTo>
                  <a:cubicBezTo>
                    <a:pt x="20559" y="3904"/>
                    <a:pt x="17266" y="48"/>
                    <a:pt x="10791" y="1"/>
                  </a:cubicBezTo>
                  <a:cubicBezTo>
                    <a:pt x="10760" y="1"/>
                    <a:pt x="10729" y="1"/>
                    <a:pt x="10698" y="1"/>
                  </a:cubicBezTo>
                  <a:close/>
                </a:path>
              </a:pathLst>
            </a:custGeom>
            <a:solidFill>
              <a:schemeClr val="accent2"/>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12" name="Google Shape;2412;p38"/>
            <p:cNvSpPr/>
            <p:nvPr/>
          </p:nvSpPr>
          <p:spPr>
            <a:xfrm>
              <a:off x="4073159" y="1505578"/>
              <a:ext cx="624843" cy="239269"/>
            </a:xfrm>
            <a:custGeom>
              <a:avLst/>
              <a:gdLst/>
              <a:ahLst/>
              <a:cxnLst/>
              <a:rect l="l" t="t" r="r" b="b"/>
              <a:pathLst>
                <a:path w="20903" h="8005" extrusionOk="0">
                  <a:moveTo>
                    <a:pt x="9672" y="0"/>
                  </a:moveTo>
                  <a:cubicBezTo>
                    <a:pt x="5039" y="0"/>
                    <a:pt x="2429" y="2676"/>
                    <a:pt x="1049" y="4949"/>
                  </a:cubicBezTo>
                  <a:cubicBezTo>
                    <a:pt x="611" y="5671"/>
                    <a:pt x="267" y="6394"/>
                    <a:pt x="0" y="7059"/>
                  </a:cubicBezTo>
                  <a:cubicBezTo>
                    <a:pt x="91" y="7128"/>
                    <a:pt x="182" y="7199"/>
                    <a:pt x="273" y="7268"/>
                  </a:cubicBezTo>
                  <a:cubicBezTo>
                    <a:pt x="586" y="7511"/>
                    <a:pt x="901" y="7758"/>
                    <a:pt x="1214" y="8005"/>
                  </a:cubicBezTo>
                  <a:cubicBezTo>
                    <a:pt x="1468" y="7354"/>
                    <a:pt x="1801" y="6638"/>
                    <a:pt x="2237" y="5927"/>
                  </a:cubicBezTo>
                  <a:cubicBezTo>
                    <a:pt x="4008" y="3038"/>
                    <a:pt x="6573" y="1577"/>
                    <a:pt x="9864" y="1577"/>
                  </a:cubicBezTo>
                  <a:cubicBezTo>
                    <a:pt x="9959" y="1577"/>
                    <a:pt x="10053" y="1579"/>
                    <a:pt x="10149" y="1581"/>
                  </a:cubicBezTo>
                  <a:cubicBezTo>
                    <a:pt x="15007" y="1705"/>
                    <a:pt x="17791" y="4362"/>
                    <a:pt x="19767" y="7430"/>
                  </a:cubicBezTo>
                  <a:cubicBezTo>
                    <a:pt x="20028" y="7281"/>
                    <a:pt x="20282" y="7121"/>
                    <a:pt x="20528" y="6967"/>
                  </a:cubicBezTo>
                  <a:cubicBezTo>
                    <a:pt x="20655" y="6888"/>
                    <a:pt x="20777" y="6805"/>
                    <a:pt x="20903" y="6724"/>
                  </a:cubicBezTo>
                  <a:cubicBezTo>
                    <a:pt x="18731" y="3297"/>
                    <a:pt x="15562" y="145"/>
                    <a:pt x="9987" y="4"/>
                  </a:cubicBezTo>
                  <a:cubicBezTo>
                    <a:pt x="9881" y="2"/>
                    <a:pt x="9776" y="0"/>
                    <a:pt x="9672" y="0"/>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grpSp>
        <p:nvGrpSpPr>
          <p:cNvPr id="2413" name="Google Shape;2413;p38"/>
          <p:cNvGrpSpPr/>
          <p:nvPr/>
        </p:nvGrpSpPr>
        <p:grpSpPr>
          <a:xfrm>
            <a:off x="8349350" y="5284025"/>
            <a:ext cx="902759" cy="989260"/>
            <a:chOff x="7969377" y="2856516"/>
            <a:chExt cx="402682" cy="441266"/>
          </a:xfrm>
        </p:grpSpPr>
        <p:sp>
          <p:nvSpPr>
            <p:cNvPr id="2414" name="Google Shape;2414;p38"/>
            <p:cNvSpPr/>
            <p:nvPr/>
          </p:nvSpPr>
          <p:spPr>
            <a:xfrm>
              <a:off x="7969377" y="2856516"/>
              <a:ext cx="402682" cy="441266"/>
            </a:xfrm>
            <a:custGeom>
              <a:avLst/>
              <a:gdLst/>
              <a:ahLst/>
              <a:cxnLst/>
              <a:rect l="l" t="t" r="r" b="b"/>
              <a:pathLst>
                <a:path w="13471" h="14763" extrusionOk="0">
                  <a:moveTo>
                    <a:pt x="4247" y="1"/>
                  </a:moveTo>
                  <a:cubicBezTo>
                    <a:pt x="3856" y="1"/>
                    <a:pt x="3477" y="99"/>
                    <a:pt x="3146" y="290"/>
                  </a:cubicBezTo>
                  <a:cubicBezTo>
                    <a:pt x="3108" y="314"/>
                    <a:pt x="3064" y="328"/>
                    <a:pt x="3019" y="335"/>
                  </a:cubicBezTo>
                  <a:cubicBezTo>
                    <a:pt x="2478" y="413"/>
                    <a:pt x="1980" y="702"/>
                    <a:pt x="1641" y="1135"/>
                  </a:cubicBezTo>
                  <a:cubicBezTo>
                    <a:pt x="1610" y="1178"/>
                    <a:pt x="1568" y="1212"/>
                    <a:pt x="1521" y="1236"/>
                  </a:cubicBezTo>
                  <a:cubicBezTo>
                    <a:pt x="1345" y="1327"/>
                    <a:pt x="1181" y="1446"/>
                    <a:pt x="1040" y="1584"/>
                  </a:cubicBezTo>
                  <a:cubicBezTo>
                    <a:pt x="419" y="2191"/>
                    <a:pt x="227" y="3141"/>
                    <a:pt x="533" y="3974"/>
                  </a:cubicBezTo>
                  <a:cubicBezTo>
                    <a:pt x="505" y="4015"/>
                    <a:pt x="476" y="4057"/>
                    <a:pt x="450" y="4101"/>
                  </a:cubicBezTo>
                  <a:cubicBezTo>
                    <a:pt x="88" y="4706"/>
                    <a:pt x="1" y="5378"/>
                    <a:pt x="201" y="5997"/>
                  </a:cubicBezTo>
                  <a:cubicBezTo>
                    <a:pt x="572" y="7138"/>
                    <a:pt x="1713" y="7623"/>
                    <a:pt x="2629" y="8015"/>
                  </a:cubicBezTo>
                  <a:cubicBezTo>
                    <a:pt x="3004" y="8176"/>
                    <a:pt x="3445" y="8454"/>
                    <a:pt x="3836" y="8741"/>
                  </a:cubicBezTo>
                  <a:cubicBezTo>
                    <a:pt x="3912" y="8794"/>
                    <a:pt x="3963" y="8877"/>
                    <a:pt x="3981" y="8969"/>
                  </a:cubicBezTo>
                  <a:cubicBezTo>
                    <a:pt x="4005" y="9100"/>
                    <a:pt x="4028" y="9227"/>
                    <a:pt x="4048" y="9355"/>
                  </a:cubicBezTo>
                  <a:cubicBezTo>
                    <a:pt x="4000" y="9364"/>
                    <a:pt x="3953" y="9379"/>
                    <a:pt x="3905" y="9393"/>
                  </a:cubicBezTo>
                  <a:cubicBezTo>
                    <a:pt x="3244" y="9602"/>
                    <a:pt x="2773" y="10107"/>
                    <a:pt x="2502" y="10900"/>
                  </a:cubicBezTo>
                  <a:cubicBezTo>
                    <a:pt x="2420" y="11136"/>
                    <a:pt x="2176" y="11856"/>
                    <a:pt x="2561" y="12615"/>
                  </a:cubicBezTo>
                  <a:lnTo>
                    <a:pt x="2897" y="13271"/>
                  </a:lnTo>
                  <a:cubicBezTo>
                    <a:pt x="2959" y="13391"/>
                    <a:pt x="3081" y="13469"/>
                    <a:pt x="3216" y="13472"/>
                  </a:cubicBezTo>
                  <a:lnTo>
                    <a:pt x="4684" y="13511"/>
                  </a:lnTo>
                  <a:cubicBezTo>
                    <a:pt x="4825" y="13514"/>
                    <a:pt x="4950" y="13597"/>
                    <a:pt x="5009" y="13726"/>
                  </a:cubicBezTo>
                  <a:cubicBezTo>
                    <a:pt x="5019" y="13744"/>
                    <a:pt x="5027" y="13763"/>
                    <a:pt x="5036" y="13781"/>
                  </a:cubicBezTo>
                  <a:lnTo>
                    <a:pt x="5372" y="14437"/>
                  </a:lnTo>
                  <a:cubicBezTo>
                    <a:pt x="5432" y="14557"/>
                    <a:pt x="5555" y="14635"/>
                    <a:pt x="5691" y="14638"/>
                  </a:cubicBezTo>
                  <a:lnTo>
                    <a:pt x="10323" y="14762"/>
                  </a:lnTo>
                  <a:cubicBezTo>
                    <a:pt x="10327" y="14762"/>
                    <a:pt x="10331" y="14762"/>
                    <a:pt x="10335" y="14762"/>
                  </a:cubicBezTo>
                  <a:cubicBezTo>
                    <a:pt x="10497" y="14762"/>
                    <a:pt x="10640" y="14655"/>
                    <a:pt x="10687" y="14501"/>
                  </a:cubicBezTo>
                  <a:lnTo>
                    <a:pt x="10962" y="13599"/>
                  </a:lnTo>
                  <a:cubicBezTo>
                    <a:pt x="11238" y="12696"/>
                    <a:pt x="11008" y="11706"/>
                    <a:pt x="10363" y="11020"/>
                  </a:cubicBezTo>
                  <a:cubicBezTo>
                    <a:pt x="10142" y="10783"/>
                    <a:pt x="9911" y="10629"/>
                    <a:pt x="9698" y="10527"/>
                  </a:cubicBezTo>
                  <a:cubicBezTo>
                    <a:pt x="9544" y="10455"/>
                    <a:pt x="9458" y="10290"/>
                    <a:pt x="9489" y="10124"/>
                  </a:cubicBezTo>
                  <a:lnTo>
                    <a:pt x="9489" y="10118"/>
                  </a:lnTo>
                  <a:cubicBezTo>
                    <a:pt x="9507" y="10026"/>
                    <a:pt x="9558" y="9943"/>
                    <a:pt x="9634" y="9888"/>
                  </a:cubicBezTo>
                  <a:cubicBezTo>
                    <a:pt x="10027" y="9602"/>
                    <a:pt x="10467" y="9322"/>
                    <a:pt x="10843" y="9161"/>
                  </a:cubicBezTo>
                  <a:cubicBezTo>
                    <a:pt x="11759" y="8772"/>
                    <a:pt x="12899" y="8285"/>
                    <a:pt x="13270" y="7143"/>
                  </a:cubicBezTo>
                  <a:cubicBezTo>
                    <a:pt x="13471" y="6526"/>
                    <a:pt x="13383" y="5851"/>
                    <a:pt x="13022" y="5248"/>
                  </a:cubicBezTo>
                  <a:cubicBezTo>
                    <a:pt x="12995" y="5205"/>
                    <a:pt x="12968" y="5162"/>
                    <a:pt x="12939" y="5121"/>
                  </a:cubicBezTo>
                  <a:cubicBezTo>
                    <a:pt x="13243" y="4289"/>
                    <a:pt x="13051" y="3337"/>
                    <a:pt x="12432" y="2730"/>
                  </a:cubicBezTo>
                  <a:cubicBezTo>
                    <a:pt x="12289" y="2591"/>
                    <a:pt x="12127" y="2475"/>
                    <a:pt x="11951" y="2383"/>
                  </a:cubicBezTo>
                  <a:cubicBezTo>
                    <a:pt x="11903" y="2358"/>
                    <a:pt x="11862" y="2325"/>
                    <a:pt x="11831" y="2283"/>
                  </a:cubicBezTo>
                  <a:cubicBezTo>
                    <a:pt x="11492" y="1848"/>
                    <a:pt x="10996" y="1557"/>
                    <a:pt x="10454" y="1481"/>
                  </a:cubicBezTo>
                  <a:cubicBezTo>
                    <a:pt x="10408" y="1474"/>
                    <a:pt x="10365" y="1460"/>
                    <a:pt x="10327" y="1437"/>
                  </a:cubicBezTo>
                  <a:cubicBezTo>
                    <a:pt x="9996" y="1248"/>
                    <a:pt x="9617" y="1148"/>
                    <a:pt x="9226" y="1148"/>
                  </a:cubicBezTo>
                  <a:cubicBezTo>
                    <a:pt x="8858" y="1148"/>
                    <a:pt x="8490" y="1238"/>
                    <a:pt x="8162" y="1405"/>
                  </a:cubicBezTo>
                  <a:cubicBezTo>
                    <a:pt x="7870" y="1556"/>
                    <a:pt x="7612" y="1762"/>
                    <a:pt x="7394" y="2016"/>
                  </a:cubicBezTo>
                  <a:cubicBezTo>
                    <a:pt x="7321" y="2103"/>
                    <a:pt x="7213" y="2153"/>
                    <a:pt x="7104" y="2153"/>
                  </a:cubicBezTo>
                  <a:cubicBezTo>
                    <a:pt x="7050" y="2153"/>
                    <a:pt x="6996" y="2140"/>
                    <a:pt x="6945" y="2114"/>
                  </a:cubicBezTo>
                  <a:cubicBezTo>
                    <a:pt x="6903" y="2090"/>
                    <a:pt x="6858" y="2068"/>
                    <a:pt x="6813" y="2047"/>
                  </a:cubicBezTo>
                  <a:cubicBezTo>
                    <a:pt x="6721" y="2005"/>
                    <a:pt x="6649" y="1926"/>
                    <a:pt x="6615" y="1828"/>
                  </a:cubicBezTo>
                  <a:cubicBezTo>
                    <a:pt x="6580" y="1725"/>
                    <a:pt x="6539" y="1622"/>
                    <a:pt x="6494" y="1522"/>
                  </a:cubicBezTo>
                  <a:cubicBezTo>
                    <a:pt x="6234" y="959"/>
                    <a:pt x="5826" y="521"/>
                    <a:pt x="5311" y="259"/>
                  </a:cubicBezTo>
                  <a:cubicBezTo>
                    <a:pt x="4983" y="91"/>
                    <a:pt x="4614" y="1"/>
                    <a:pt x="4247"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15" name="Google Shape;2415;p38"/>
            <p:cNvSpPr/>
            <p:nvPr/>
          </p:nvSpPr>
          <p:spPr>
            <a:xfrm>
              <a:off x="8192465" y="3000168"/>
              <a:ext cx="59187" cy="228868"/>
            </a:xfrm>
            <a:custGeom>
              <a:avLst/>
              <a:gdLst/>
              <a:ahLst/>
              <a:cxnLst/>
              <a:rect l="l" t="t" r="r" b="b"/>
              <a:pathLst>
                <a:path w="1980" h="7657" extrusionOk="0">
                  <a:moveTo>
                    <a:pt x="1897" y="0"/>
                  </a:moveTo>
                  <a:cubicBezTo>
                    <a:pt x="1869" y="0"/>
                    <a:pt x="1841" y="16"/>
                    <a:pt x="1830" y="43"/>
                  </a:cubicBezTo>
                  <a:cubicBezTo>
                    <a:pt x="1813" y="84"/>
                    <a:pt x="0" y="4170"/>
                    <a:pt x="48" y="7585"/>
                  </a:cubicBezTo>
                  <a:cubicBezTo>
                    <a:pt x="48" y="7621"/>
                    <a:pt x="77" y="7654"/>
                    <a:pt x="113" y="7657"/>
                  </a:cubicBezTo>
                  <a:lnTo>
                    <a:pt x="122" y="7657"/>
                  </a:lnTo>
                  <a:cubicBezTo>
                    <a:pt x="163" y="7657"/>
                    <a:pt x="197" y="7623"/>
                    <a:pt x="195" y="7583"/>
                  </a:cubicBezTo>
                  <a:cubicBezTo>
                    <a:pt x="149" y="4200"/>
                    <a:pt x="1947" y="145"/>
                    <a:pt x="1964" y="104"/>
                  </a:cubicBezTo>
                  <a:cubicBezTo>
                    <a:pt x="1979" y="67"/>
                    <a:pt x="1964" y="22"/>
                    <a:pt x="1927" y="6"/>
                  </a:cubicBezTo>
                  <a:cubicBezTo>
                    <a:pt x="1918" y="2"/>
                    <a:pt x="1907" y="0"/>
                    <a:pt x="1897" y="0"/>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16" name="Google Shape;2416;p38"/>
            <p:cNvSpPr/>
            <p:nvPr/>
          </p:nvSpPr>
          <p:spPr>
            <a:xfrm>
              <a:off x="8207023" y="3033614"/>
              <a:ext cx="124114" cy="96963"/>
            </a:xfrm>
            <a:custGeom>
              <a:avLst/>
              <a:gdLst/>
              <a:ahLst/>
              <a:cxnLst/>
              <a:rect l="l" t="t" r="r" b="b"/>
              <a:pathLst>
                <a:path w="4152" h="3244" extrusionOk="0">
                  <a:moveTo>
                    <a:pt x="3397" y="0"/>
                  </a:moveTo>
                  <a:cubicBezTo>
                    <a:pt x="2554" y="0"/>
                    <a:pt x="494" y="1968"/>
                    <a:pt x="0" y="3243"/>
                  </a:cubicBezTo>
                  <a:cubicBezTo>
                    <a:pt x="0" y="3243"/>
                    <a:pt x="1156" y="2227"/>
                    <a:pt x="2260" y="1757"/>
                  </a:cubicBezTo>
                  <a:cubicBezTo>
                    <a:pt x="3276" y="1324"/>
                    <a:pt x="4152" y="924"/>
                    <a:pt x="3690" y="151"/>
                  </a:cubicBezTo>
                  <a:cubicBezTo>
                    <a:pt x="3628" y="47"/>
                    <a:pt x="3527" y="0"/>
                    <a:pt x="3397" y="0"/>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17" name="Google Shape;2417;p38"/>
            <p:cNvSpPr/>
            <p:nvPr/>
          </p:nvSpPr>
          <p:spPr>
            <a:xfrm>
              <a:off x="8167893" y="2993592"/>
              <a:ext cx="54972" cy="143890"/>
            </a:xfrm>
            <a:custGeom>
              <a:avLst/>
              <a:gdLst/>
              <a:ahLst/>
              <a:cxnLst/>
              <a:rect l="l" t="t" r="r" b="b"/>
              <a:pathLst>
                <a:path w="1839" h="4814" extrusionOk="0">
                  <a:moveTo>
                    <a:pt x="948" y="1"/>
                  </a:moveTo>
                  <a:cubicBezTo>
                    <a:pt x="926" y="1"/>
                    <a:pt x="903" y="4"/>
                    <a:pt x="879" y="9"/>
                  </a:cubicBezTo>
                  <a:cubicBezTo>
                    <a:pt x="1" y="207"/>
                    <a:pt x="314" y="1117"/>
                    <a:pt x="701" y="2152"/>
                  </a:cubicBezTo>
                  <a:cubicBezTo>
                    <a:pt x="1123" y="3277"/>
                    <a:pt x="1182" y="4814"/>
                    <a:pt x="1182" y="4814"/>
                  </a:cubicBezTo>
                  <a:cubicBezTo>
                    <a:pt x="1839" y="3424"/>
                    <a:pt x="1763" y="1"/>
                    <a:pt x="948" y="1"/>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18" name="Google Shape;2418;p38"/>
            <p:cNvSpPr/>
            <p:nvPr/>
          </p:nvSpPr>
          <p:spPr>
            <a:xfrm>
              <a:off x="8216349" y="2938923"/>
              <a:ext cx="97240" cy="82018"/>
            </a:xfrm>
            <a:custGeom>
              <a:avLst/>
              <a:gdLst/>
              <a:ahLst/>
              <a:cxnLst/>
              <a:rect l="l" t="t" r="r" b="b"/>
              <a:pathLst>
                <a:path w="3253" h="2744" extrusionOk="0">
                  <a:moveTo>
                    <a:pt x="961" y="0"/>
                  </a:moveTo>
                  <a:cubicBezTo>
                    <a:pt x="847" y="0"/>
                    <a:pt x="732" y="28"/>
                    <a:pt x="631" y="81"/>
                  </a:cubicBezTo>
                  <a:cubicBezTo>
                    <a:pt x="427" y="185"/>
                    <a:pt x="274" y="376"/>
                    <a:pt x="177" y="586"/>
                  </a:cubicBezTo>
                  <a:cubicBezTo>
                    <a:pt x="6" y="959"/>
                    <a:pt x="0" y="1405"/>
                    <a:pt x="167" y="1779"/>
                  </a:cubicBezTo>
                  <a:cubicBezTo>
                    <a:pt x="448" y="2421"/>
                    <a:pt x="1047" y="2743"/>
                    <a:pt x="1663" y="2743"/>
                  </a:cubicBezTo>
                  <a:cubicBezTo>
                    <a:pt x="1911" y="2743"/>
                    <a:pt x="2163" y="2691"/>
                    <a:pt x="2397" y="2586"/>
                  </a:cubicBezTo>
                  <a:cubicBezTo>
                    <a:pt x="2645" y="2476"/>
                    <a:pt x="3010" y="2130"/>
                    <a:pt x="3131" y="1885"/>
                  </a:cubicBezTo>
                  <a:cubicBezTo>
                    <a:pt x="3252" y="1639"/>
                    <a:pt x="3238" y="1314"/>
                    <a:pt x="3042" y="1124"/>
                  </a:cubicBezTo>
                  <a:cubicBezTo>
                    <a:pt x="2955" y="1038"/>
                    <a:pt x="2831" y="995"/>
                    <a:pt x="2708" y="995"/>
                  </a:cubicBezTo>
                  <a:cubicBezTo>
                    <a:pt x="2557" y="995"/>
                    <a:pt x="2410" y="1061"/>
                    <a:pt x="2336" y="1193"/>
                  </a:cubicBezTo>
                  <a:cubicBezTo>
                    <a:pt x="2427" y="1012"/>
                    <a:pt x="2441" y="793"/>
                    <a:pt x="2356" y="611"/>
                  </a:cubicBezTo>
                  <a:cubicBezTo>
                    <a:pt x="2275" y="439"/>
                    <a:pt x="2093" y="313"/>
                    <a:pt x="1902" y="313"/>
                  </a:cubicBezTo>
                  <a:cubicBezTo>
                    <a:pt x="1893" y="313"/>
                    <a:pt x="1884" y="313"/>
                    <a:pt x="1875" y="314"/>
                  </a:cubicBezTo>
                  <a:cubicBezTo>
                    <a:pt x="1724" y="323"/>
                    <a:pt x="1584" y="420"/>
                    <a:pt x="1519" y="551"/>
                  </a:cubicBezTo>
                  <a:lnTo>
                    <a:pt x="1519" y="551"/>
                  </a:lnTo>
                  <a:cubicBezTo>
                    <a:pt x="1532" y="376"/>
                    <a:pt x="1439" y="191"/>
                    <a:pt x="1289" y="93"/>
                  </a:cubicBezTo>
                  <a:cubicBezTo>
                    <a:pt x="1192" y="30"/>
                    <a:pt x="1077" y="0"/>
                    <a:pt x="961" y="0"/>
                  </a:cubicBezTo>
                  <a:close/>
                </a:path>
              </a:pathLst>
            </a:custGeom>
            <a:solidFill>
              <a:schemeClr val="accent2"/>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19" name="Google Shape;2419;p38"/>
            <p:cNvSpPr/>
            <p:nvPr/>
          </p:nvSpPr>
          <p:spPr>
            <a:xfrm>
              <a:off x="8089754" y="2965884"/>
              <a:ext cx="59247" cy="228898"/>
            </a:xfrm>
            <a:custGeom>
              <a:avLst/>
              <a:gdLst/>
              <a:ahLst/>
              <a:cxnLst/>
              <a:rect l="l" t="t" r="r" b="b"/>
              <a:pathLst>
                <a:path w="1982" h="7658" extrusionOk="0">
                  <a:moveTo>
                    <a:pt x="84" y="1"/>
                  </a:moveTo>
                  <a:cubicBezTo>
                    <a:pt x="74" y="1"/>
                    <a:pt x="64" y="3"/>
                    <a:pt x="54" y="7"/>
                  </a:cubicBezTo>
                  <a:cubicBezTo>
                    <a:pt x="18" y="23"/>
                    <a:pt x="1" y="66"/>
                    <a:pt x="18" y="103"/>
                  </a:cubicBezTo>
                  <a:cubicBezTo>
                    <a:pt x="35" y="144"/>
                    <a:pt x="1833" y="4201"/>
                    <a:pt x="1786" y="7583"/>
                  </a:cubicBezTo>
                  <a:cubicBezTo>
                    <a:pt x="1785" y="7624"/>
                    <a:pt x="1819" y="7658"/>
                    <a:pt x="1860" y="7658"/>
                  </a:cubicBezTo>
                  <a:lnTo>
                    <a:pt x="1868" y="7658"/>
                  </a:lnTo>
                  <a:cubicBezTo>
                    <a:pt x="1904" y="7653"/>
                    <a:pt x="1933" y="7622"/>
                    <a:pt x="1933" y="7584"/>
                  </a:cubicBezTo>
                  <a:cubicBezTo>
                    <a:pt x="1981" y="4171"/>
                    <a:pt x="169" y="85"/>
                    <a:pt x="152" y="44"/>
                  </a:cubicBezTo>
                  <a:cubicBezTo>
                    <a:pt x="139" y="17"/>
                    <a:pt x="112" y="1"/>
                    <a:pt x="84" y="1"/>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20" name="Google Shape;2420;p38"/>
            <p:cNvSpPr/>
            <p:nvPr/>
          </p:nvSpPr>
          <p:spPr>
            <a:xfrm>
              <a:off x="8010240" y="2999331"/>
              <a:ext cx="124144" cy="96993"/>
            </a:xfrm>
            <a:custGeom>
              <a:avLst/>
              <a:gdLst/>
              <a:ahLst/>
              <a:cxnLst/>
              <a:rect l="l" t="t" r="r" b="b"/>
              <a:pathLst>
                <a:path w="4153" h="3245" extrusionOk="0">
                  <a:moveTo>
                    <a:pt x="757" y="1"/>
                  </a:moveTo>
                  <a:cubicBezTo>
                    <a:pt x="627" y="1"/>
                    <a:pt x="525" y="48"/>
                    <a:pt x="463" y="151"/>
                  </a:cubicBezTo>
                  <a:cubicBezTo>
                    <a:pt x="0" y="924"/>
                    <a:pt x="875" y="1324"/>
                    <a:pt x="1892" y="1756"/>
                  </a:cubicBezTo>
                  <a:cubicBezTo>
                    <a:pt x="2997" y="2228"/>
                    <a:pt x="4153" y="3244"/>
                    <a:pt x="4153" y="3244"/>
                  </a:cubicBezTo>
                  <a:cubicBezTo>
                    <a:pt x="3659" y="1968"/>
                    <a:pt x="1601" y="1"/>
                    <a:pt x="757" y="1"/>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21" name="Google Shape;2421;p38"/>
            <p:cNvSpPr/>
            <p:nvPr/>
          </p:nvSpPr>
          <p:spPr>
            <a:xfrm>
              <a:off x="8118571" y="2959338"/>
              <a:ext cx="54972" cy="143890"/>
            </a:xfrm>
            <a:custGeom>
              <a:avLst/>
              <a:gdLst/>
              <a:ahLst/>
              <a:cxnLst/>
              <a:rect l="l" t="t" r="r" b="b"/>
              <a:pathLst>
                <a:path w="1839" h="4814" extrusionOk="0">
                  <a:moveTo>
                    <a:pt x="892" y="1"/>
                  </a:moveTo>
                  <a:cubicBezTo>
                    <a:pt x="75" y="1"/>
                    <a:pt x="1" y="3422"/>
                    <a:pt x="657" y="4814"/>
                  </a:cubicBezTo>
                  <a:cubicBezTo>
                    <a:pt x="657" y="4814"/>
                    <a:pt x="716" y="3276"/>
                    <a:pt x="1139" y="2150"/>
                  </a:cubicBezTo>
                  <a:cubicBezTo>
                    <a:pt x="1525" y="1117"/>
                    <a:pt x="1839" y="206"/>
                    <a:pt x="961" y="9"/>
                  </a:cubicBezTo>
                  <a:cubicBezTo>
                    <a:pt x="937" y="4"/>
                    <a:pt x="914" y="1"/>
                    <a:pt x="892" y="1"/>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22" name="Google Shape;2422;p38"/>
            <p:cNvSpPr/>
            <p:nvPr/>
          </p:nvSpPr>
          <p:spPr>
            <a:xfrm>
              <a:off x="8027727" y="2904669"/>
              <a:ext cx="97300" cy="81958"/>
            </a:xfrm>
            <a:custGeom>
              <a:avLst/>
              <a:gdLst/>
              <a:ahLst/>
              <a:cxnLst/>
              <a:rect l="l" t="t" r="r" b="b"/>
              <a:pathLst>
                <a:path w="3255" h="2742" extrusionOk="0">
                  <a:moveTo>
                    <a:pt x="2295" y="0"/>
                  </a:moveTo>
                  <a:cubicBezTo>
                    <a:pt x="2179" y="0"/>
                    <a:pt x="2064" y="30"/>
                    <a:pt x="1967" y="93"/>
                  </a:cubicBezTo>
                  <a:cubicBezTo>
                    <a:pt x="1816" y="190"/>
                    <a:pt x="1723" y="376"/>
                    <a:pt x="1736" y="552"/>
                  </a:cubicBezTo>
                  <a:lnTo>
                    <a:pt x="1736" y="552"/>
                  </a:lnTo>
                  <a:cubicBezTo>
                    <a:pt x="1671" y="420"/>
                    <a:pt x="1530" y="323"/>
                    <a:pt x="1381" y="313"/>
                  </a:cubicBezTo>
                  <a:cubicBezTo>
                    <a:pt x="1372" y="313"/>
                    <a:pt x="1363" y="313"/>
                    <a:pt x="1354" y="313"/>
                  </a:cubicBezTo>
                  <a:cubicBezTo>
                    <a:pt x="1162" y="313"/>
                    <a:pt x="982" y="440"/>
                    <a:pt x="900" y="611"/>
                  </a:cubicBezTo>
                  <a:cubicBezTo>
                    <a:pt x="815" y="793"/>
                    <a:pt x="829" y="1012"/>
                    <a:pt x="918" y="1191"/>
                  </a:cubicBezTo>
                  <a:cubicBezTo>
                    <a:pt x="846" y="1059"/>
                    <a:pt x="698" y="994"/>
                    <a:pt x="548" y="994"/>
                  </a:cubicBezTo>
                  <a:cubicBezTo>
                    <a:pt x="425" y="994"/>
                    <a:pt x="301" y="1037"/>
                    <a:pt x="213" y="1122"/>
                  </a:cubicBezTo>
                  <a:cubicBezTo>
                    <a:pt x="18" y="1314"/>
                    <a:pt x="1" y="1640"/>
                    <a:pt x="125" y="1883"/>
                  </a:cubicBezTo>
                  <a:cubicBezTo>
                    <a:pt x="247" y="2129"/>
                    <a:pt x="608" y="2474"/>
                    <a:pt x="859" y="2586"/>
                  </a:cubicBezTo>
                  <a:cubicBezTo>
                    <a:pt x="1093" y="2690"/>
                    <a:pt x="1343" y="2742"/>
                    <a:pt x="1591" y="2742"/>
                  </a:cubicBezTo>
                  <a:cubicBezTo>
                    <a:pt x="2208" y="2742"/>
                    <a:pt x="2807" y="2420"/>
                    <a:pt x="3089" y="1777"/>
                  </a:cubicBezTo>
                  <a:cubicBezTo>
                    <a:pt x="3254" y="1403"/>
                    <a:pt x="3250" y="957"/>
                    <a:pt x="3078" y="584"/>
                  </a:cubicBezTo>
                  <a:cubicBezTo>
                    <a:pt x="2981" y="376"/>
                    <a:pt x="2830" y="185"/>
                    <a:pt x="2625" y="81"/>
                  </a:cubicBezTo>
                  <a:cubicBezTo>
                    <a:pt x="2524" y="28"/>
                    <a:pt x="2409" y="0"/>
                    <a:pt x="2295" y="0"/>
                  </a:cubicBezTo>
                  <a:close/>
                </a:path>
              </a:pathLst>
            </a:custGeom>
            <a:solidFill>
              <a:schemeClr val="accent3"/>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23" name="Google Shape;2423;p38"/>
            <p:cNvSpPr/>
            <p:nvPr/>
          </p:nvSpPr>
          <p:spPr>
            <a:xfrm>
              <a:off x="8086586" y="3174307"/>
              <a:ext cx="93683" cy="39784"/>
            </a:xfrm>
            <a:custGeom>
              <a:avLst/>
              <a:gdLst/>
              <a:ahLst/>
              <a:cxnLst/>
              <a:rect l="l" t="t" r="r" b="b"/>
              <a:pathLst>
                <a:path w="3134" h="1331" extrusionOk="0">
                  <a:moveTo>
                    <a:pt x="1683" y="1"/>
                  </a:moveTo>
                  <a:cubicBezTo>
                    <a:pt x="1639" y="1"/>
                    <a:pt x="1596" y="11"/>
                    <a:pt x="1556" y="32"/>
                  </a:cubicBezTo>
                  <a:cubicBezTo>
                    <a:pt x="1501" y="63"/>
                    <a:pt x="1458" y="113"/>
                    <a:pt x="1420" y="164"/>
                  </a:cubicBezTo>
                  <a:cubicBezTo>
                    <a:pt x="1263" y="375"/>
                    <a:pt x="1168" y="631"/>
                    <a:pt x="1148" y="893"/>
                  </a:cubicBezTo>
                  <a:cubicBezTo>
                    <a:pt x="1098" y="734"/>
                    <a:pt x="1037" y="572"/>
                    <a:pt x="923" y="447"/>
                  </a:cubicBezTo>
                  <a:cubicBezTo>
                    <a:pt x="834" y="351"/>
                    <a:pt x="703" y="282"/>
                    <a:pt x="573" y="282"/>
                  </a:cubicBezTo>
                  <a:cubicBezTo>
                    <a:pt x="538" y="282"/>
                    <a:pt x="503" y="287"/>
                    <a:pt x="470" y="298"/>
                  </a:cubicBezTo>
                  <a:cubicBezTo>
                    <a:pt x="266" y="361"/>
                    <a:pt x="173" y="589"/>
                    <a:pt x="104" y="790"/>
                  </a:cubicBezTo>
                  <a:cubicBezTo>
                    <a:pt x="52" y="940"/>
                    <a:pt x="1" y="1109"/>
                    <a:pt x="74" y="1251"/>
                  </a:cubicBezTo>
                  <a:lnTo>
                    <a:pt x="3027" y="1331"/>
                  </a:lnTo>
                  <a:cubicBezTo>
                    <a:pt x="3133" y="985"/>
                    <a:pt x="3040" y="586"/>
                    <a:pt x="2793" y="322"/>
                  </a:cubicBezTo>
                  <a:cubicBezTo>
                    <a:pt x="2718" y="243"/>
                    <a:pt x="2626" y="172"/>
                    <a:pt x="2518" y="152"/>
                  </a:cubicBezTo>
                  <a:cubicBezTo>
                    <a:pt x="2501" y="150"/>
                    <a:pt x="2484" y="148"/>
                    <a:pt x="2467" y="148"/>
                  </a:cubicBezTo>
                  <a:cubicBezTo>
                    <a:pt x="2372" y="148"/>
                    <a:pt x="2277" y="191"/>
                    <a:pt x="2235" y="275"/>
                  </a:cubicBezTo>
                  <a:cubicBezTo>
                    <a:pt x="2182" y="377"/>
                    <a:pt x="2221" y="515"/>
                    <a:pt x="2152" y="607"/>
                  </a:cubicBezTo>
                  <a:cubicBezTo>
                    <a:pt x="2121" y="447"/>
                    <a:pt x="2086" y="284"/>
                    <a:pt x="1984" y="157"/>
                  </a:cubicBezTo>
                  <a:cubicBezTo>
                    <a:pt x="1912" y="65"/>
                    <a:pt x="1795" y="1"/>
                    <a:pt x="1683" y="1"/>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24" name="Google Shape;2424;p38"/>
            <p:cNvSpPr/>
            <p:nvPr/>
          </p:nvSpPr>
          <p:spPr>
            <a:xfrm>
              <a:off x="8160600" y="3209188"/>
              <a:ext cx="93653" cy="39813"/>
            </a:xfrm>
            <a:custGeom>
              <a:avLst/>
              <a:gdLst/>
              <a:ahLst/>
              <a:cxnLst/>
              <a:rect l="l" t="t" r="r" b="b"/>
              <a:pathLst>
                <a:path w="3133" h="1332" extrusionOk="0">
                  <a:moveTo>
                    <a:pt x="1683" y="1"/>
                  </a:moveTo>
                  <a:cubicBezTo>
                    <a:pt x="1638" y="1"/>
                    <a:pt x="1595" y="11"/>
                    <a:pt x="1555" y="33"/>
                  </a:cubicBezTo>
                  <a:cubicBezTo>
                    <a:pt x="1501" y="62"/>
                    <a:pt x="1456" y="112"/>
                    <a:pt x="1419" y="163"/>
                  </a:cubicBezTo>
                  <a:cubicBezTo>
                    <a:pt x="1263" y="374"/>
                    <a:pt x="1167" y="630"/>
                    <a:pt x="1148" y="894"/>
                  </a:cubicBezTo>
                  <a:cubicBezTo>
                    <a:pt x="1096" y="733"/>
                    <a:pt x="1037" y="570"/>
                    <a:pt x="922" y="446"/>
                  </a:cubicBezTo>
                  <a:cubicBezTo>
                    <a:pt x="833" y="350"/>
                    <a:pt x="703" y="281"/>
                    <a:pt x="572" y="281"/>
                  </a:cubicBezTo>
                  <a:cubicBezTo>
                    <a:pt x="537" y="281"/>
                    <a:pt x="502" y="286"/>
                    <a:pt x="468" y="297"/>
                  </a:cubicBezTo>
                  <a:cubicBezTo>
                    <a:pt x="266" y="360"/>
                    <a:pt x="172" y="587"/>
                    <a:pt x="104" y="789"/>
                  </a:cubicBezTo>
                  <a:cubicBezTo>
                    <a:pt x="52" y="939"/>
                    <a:pt x="1" y="1108"/>
                    <a:pt x="73" y="1249"/>
                  </a:cubicBezTo>
                  <a:lnTo>
                    <a:pt x="3027" y="1331"/>
                  </a:lnTo>
                  <a:cubicBezTo>
                    <a:pt x="3133" y="985"/>
                    <a:pt x="3040" y="585"/>
                    <a:pt x="2793" y="322"/>
                  </a:cubicBezTo>
                  <a:cubicBezTo>
                    <a:pt x="2718" y="242"/>
                    <a:pt x="2625" y="171"/>
                    <a:pt x="2517" y="153"/>
                  </a:cubicBezTo>
                  <a:cubicBezTo>
                    <a:pt x="2500" y="150"/>
                    <a:pt x="2482" y="148"/>
                    <a:pt x="2464" y="148"/>
                  </a:cubicBezTo>
                  <a:cubicBezTo>
                    <a:pt x="2370" y="148"/>
                    <a:pt x="2277" y="191"/>
                    <a:pt x="2235" y="274"/>
                  </a:cubicBezTo>
                  <a:cubicBezTo>
                    <a:pt x="2181" y="376"/>
                    <a:pt x="2221" y="514"/>
                    <a:pt x="2152" y="606"/>
                  </a:cubicBezTo>
                  <a:cubicBezTo>
                    <a:pt x="2119" y="446"/>
                    <a:pt x="2084" y="283"/>
                    <a:pt x="1984" y="155"/>
                  </a:cubicBezTo>
                  <a:cubicBezTo>
                    <a:pt x="1912" y="64"/>
                    <a:pt x="1795" y="1"/>
                    <a:pt x="1683" y="1"/>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grpSp>
        <p:nvGrpSpPr>
          <p:cNvPr id="2425" name="Google Shape;2425;p38"/>
          <p:cNvGrpSpPr/>
          <p:nvPr/>
        </p:nvGrpSpPr>
        <p:grpSpPr>
          <a:xfrm>
            <a:off x="4372582" y="5778653"/>
            <a:ext cx="601124" cy="930224"/>
            <a:chOff x="7706772" y="521151"/>
            <a:chExt cx="268136" cy="414933"/>
          </a:xfrm>
        </p:grpSpPr>
        <p:sp>
          <p:nvSpPr>
            <p:cNvPr id="2426" name="Google Shape;2426;p38"/>
            <p:cNvSpPr/>
            <p:nvPr/>
          </p:nvSpPr>
          <p:spPr>
            <a:xfrm>
              <a:off x="7706772" y="521151"/>
              <a:ext cx="268136" cy="414933"/>
            </a:xfrm>
            <a:custGeom>
              <a:avLst/>
              <a:gdLst/>
              <a:ahLst/>
              <a:cxnLst/>
              <a:rect l="l" t="t" r="r" b="b"/>
              <a:pathLst>
                <a:path w="8970" h="13882" extrusionOk="0">
                  <a:moveTo>
                    <a:pt x="4314" y="1"/>
                  </a:moveTo>
                  <a:cubicBezTo>
                    <a:pt x="3892" y="1"/>
                    <a:pt x="3488" y="116"/>
                    <a:pt x="3138" y="331"/>
                  </a:cubicBezTo>
                  <a:cubicBezTo>
                    <a:pt x="3137" y="332"/>
                    <a:pt x="3136" y="332"/>
                    <a:pt x="3134" y="332"/>
                  </a:cubicBezTo>
                  <a:cubicBezTo>
                    <a:pt x="2530" y="396"/>
                    <a:pt x="1977" y="723"/>
                    <a:pt x="1620" y="1220"/>
                  </a:cubicBezTo>
                  <a:lnTo>
                    <a:pt x="1615" y="1226"/>
                  </a:lnTo>
                  <a:cubicBezTo>
                    <a:pt x="1407" y="1323"/>
                    <a:pt x="1215" y="1455"/>
                    <a:pt x="1051" y="1615"/>
                  </a:cubicBezTo>
                  <a:cubicBezTo>
                    <a:pt x="420" y="2231"/>
                    <a:pt x="229" y="3202"/>
                    <a:pt x="550" y="4047"/>
                  </a:cubicBezTo>
                  <a:cubicBezTo>
                    <a:pt x="516" y="4094"/>
                    <a:pt x="482" y="4142"/>
                    <a:pt x="452" y="4193"/>
                  </a:cubicBezTo>
                  <a:cubicBezTo>
                    <a:pt x="88" y="4803"/>
                    <a:pt x="1" y="5482"/>
                    <a:pt x="201" y="6104"/>
                  </a:cubicBezTo>
                  <a:cubicBezTo>
                    <a:pt x="578" y="7259"/>
                    <a:pt x="1738" y="7753"/>
                    <a:pt x="2671" y="8151"/>
                  </a:cubicBezTo>
                  <a:cubicBezTo>
                    <a:pt x="3100" y="8334"/>
                    <a:pt x="3613" y="8670"/>
                    <a:pt x="4050" y="8996"/>
                  </a:cubicBezTo>
                  <a:cubicBezTo>
                    <a:pt x="4053" y="8998"/>
                    <a:pt x="4054" y="9003"/>
                    <a:pt x="4057" y="9007"/>
                  </a:cubicBezTo>
                  <a:cubicBezTo>
                    <a:pt x="4090" y="9177"/>
                    <a:pt x="4121" y="9341"/>
                    <a:pt x="4146" y="9503"/>
                  </a:cubicBezTo>
                  <a:cubicBezTo>
                    <a:pt x="4149" y="9511"/>
                    <a:pt x="4143" y="9518"/>
                    <a:pt x="4136" y="9520"/>
                  </a:cubicBezTo>
                  <a:cubicBezTo>
                    <a:pt x="3820" y="9616"/>
                    <a:pt x="3422" y="9820"/>
                    <a:pt x="3062" y="10259"/>
                  </a:cubicBezTo>
                  <a:cubicBezTo>
                    <a:pt x="2481" y="10969"/>
                    <a:pt x="2328" y="11938"/>
                    <a:pt x="2596" y="12814"/>
                  </a:cubicBezTo>
                  <a:lnTo>
                    <a:pt x="2656" y="13012"/>
                  </a:lnTo>
                  <a:cubicBezTo>
                    <a:pt x="2814" y="13531"/>
                    <a:pt x="3293" y="13882"/>
                    <a:pt x="3832" y="13882"/>
                  </a:cubicBezTo>
                  <a:cubicBezTo>
                    <a:pt x="3843" y="13882"/>
                    <a:pt x="3853" y="13882"/>
                    <a:pt x="3864" y="13881"/>
                  </a:cubicBezTo>
                  <a:lnTo>
                    <a:pt x="7417" y="13787"/>
                  </a:lnTo>
                  <a:cubicBezTo>
                    <a:pt x="7866" y="13774"/>
                    <a:pt x="8273" y="13517"/>
                    <a:pt x="8478" y="13116"/>
                  </a:cubicBezTo>
                  <a:lnTo>
                    <a:pt x="8581" y="12914"/>
                  </a:lnTo>
                  <a:cubicBezTo>
                    <a:pt x="8969" y="12152"/>
                    <a:pt x="8719" y="11425"/>
                    <a:pt x="8639" y="11190"/>
                  </a:cubicBezTo>
                  <a:cubicBezTo>
                    <a:pt x="8420" y="10553"/>
                    <a:pt x="8072" y="10097"/>
                    <a:pt x="7602" y="9833"/>
                  </a:cubicBezTo>
                  <a:cubicBezTo>
                    <a:pt x="7596" y="9830"/>
                    <a:pt x="7595" y="9826"/>
                    <a:pt x="7593" y="9820"/>
                  </a:cubicBezTo>
                  <a:cubicBezTo>
                    <a:pt x="7539" y="9362"/>
                    <a:pt x="7465" y="8885"/>
                    <a:pt x="7369" y="8392"/>
                  </a:cubicBezTo>
                  <a:lnTo>
                    <a:pt x="7369" y="8389"/>
                  </a:lnTo>
                  <a:cubicBezTo>
                    <a:pt x="7394" y="7956"/>
                    <a:pt x="7503" y="6944"/>
                    <a:pt x="7757" y="6265"/>
                  </a:cubicBezTo>
                  <a:cubicBezTo>
                    <a:pt x="8111" y="5314"/>
                    <a:pt x="8554" y="4132"/>
                    <a:pt x="7977" y="3064"/>
                  </a:cubicBezTo>
                  <a:cubicBezTo>
                    <a:pt x="7719" y="2588"/>
                    <a:pt x="7298" y="2229"/>
                    <a:pt x="6766" y="2032"/>
                  </a:cubicBezTo>
                  <a:cubicBezTo>
                    <a:pt x="6762" y="2030"/>
                    <a:pt x="6758" y="2026"/>
                    <a:pt x="6758" y="2022"/>
                  </a:cubicBezTo>
                  <a:cubicBezTo>
                    <a:pt x="6714" y="1857"/>
                    <a:pt x="6656" y="1694"/>
                    <a:pt x="6581" y="1538"/>
                  </a:cubicBezTo>
                  <a:cubicBezTo>
                    <a:pt x="6319" y="968"/>
                    <a:pt x="5908" y="527"/>
                    <a:pt x="5388" y="260"/>
                  </a:cubicBezTo>
                  <a:cubicBezTo>
                    <a:pt x="5057" y="91"/>
                    <a:pt x="4687" y="1"/>
                    <a:pt x="4314"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27" name="Google Shape;2427;p38"/>
            <p:cNvSpPr/>
            <p:nvPr/>
          </p:nvSpPr>
          <p:spPr>
            <a:xfrm>
              <a:off x="7829092" y="632102"/>
              <a:ext cx="60861" cy="235204"/>
            </a:xfrm>
            <a:custGeom>
              <a:avLst/>
              <a:gdLst/>
              <a:ahLst/>
              <a:cxnLst/>
              <a:rect l="l" t="t" r="r" b="b"/>
              <a:pathLst>
                <a:path w="2036" h="7869" extrusionOk="0">
                  <a:moveTo>
                    <a:pt x="88" y="0"/>
                  </a:moveTo>
                  <a:cubicBezTo>
                    <a:pt x="77" y="0"/>
                    <a:pt x="67" y="2"/>
                    <a:pt x="57" y="7"/>
                  </a:cubicBezTo>
                  <a:cubicBezTo>
                    <a:pt x="18" y="25"/>
                    <a:pt x="1" y="69"/>
                    <a:pt x="18" y="108"/>
                  </a:cubicBezTo>
                  <a:cubicBezTo>
                    <a:pt x="36" y="151"/>
                    <a:pt x="1882" y="4317"/>
                    <a:pt x="1836" y="7791"/>
                  </a:cubicBezTo>
                  <a:cubicBezTo>
                    <a:pt x="1833" y="7833"/>
                    <a:pt x="1867" y="7869"/>
                    <a:pt x="1909" y="7869"/>
                  </a:cubicBezTo>
                  <a:lnTo>
                    <a:pt x="1917" y="7869"/>
                  </a:lnTo>
                  <a:cubicBezTo>
                    <a:pt x="1956" y="7866"/>
                    <a:pt x="1985" y="7833"/>
                    <a:pt x="1988" y="7794"/>
                  </a:cubicBezTo>
                  <a:cubicBezTo>
                    <a:pt x="2036" y="4283"/>
                    <a:pt x="177" y="88"/>
                    <a:pt x="157" y="46"/>
                  </a:cubicBezTo>
                  <a:cubicBezTo>
                    <a:pt x="144" y="17"/>
                    <a:pt x="116" y="0"/>
                    <a:pt x="88" y="0"/>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28" name="Google Shape;2428;p38"/>
            <p:cNvSpPr/>
            <p:nvPr/>
          </p:nvSpPr>
          <p:spPr>
            <a:xfrm>
              <a:off x="7747395" y="666566"/>
              <a:ext cx="127551" cy="99623"/>
            </a:xfrm>
            <a:custGeom>
              <a:avLst/>
              <a:gdLst/>
              <a:ahLst/>
              <a:cxnLst/>
              <a:rect l="l" t="t" r="r" b="b"/>
              <a:pathLst>
                <a:path w="4267" h="3333" extrusionOk="0">
                  <a:moveTo>
                    <a:pt x="777" y="1"/>
                  </a:moveTo>
                  <a:cubicBezTo>
                    <a:pt x="644" y="1"/>
                    <a:pt x="540" y="49"/>
                    <a:pt x="477" y="155"/>
                  </a:cubicBezTo>
                  <a:cubicBezTo>
                    <a:pt x="1" y="948"/>
                    <a:pt x="900" y="1359"/>
                    <a:pt x="1945" y="1804"/>
                  </a:cubicBezTo>
                  <a:cubicBezTo>
                    <a:pt x="3079" y="2288"/>
                    <a:pt x="4266" y="3332"/>
                    <a:pt x="4266" y="3332"/>
                  </a:cubicBezTo>
                  <a:cubicBezTo>
                    <a:pt x="3759" y="2020"/>
                    <a:pt x="1643" y="1"/>
                    <a:pt x="777" y="1"/>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29" name="Google Shape;2429;p38"/>
            <p:cNvSpPr/>
            <p:nvPr/>
          </p:nvSpPr>
          <p:spPr>
            <a:xfrm>
              <a:off x="7858685" y="625467"/>
              <a:ext cx="56437" cy="147836"/>
            </a:xfrm>
            <a:custGeom>
              <a:avLst/>
              <a:gdLst/>
              <a:ahLst/>
              <a:cxnLst/>
              <a:rect l="l" t="t" r="r" b="b"/>
              <a:pathLst>
                <a:path w="1888" h="4946" extrusionOk="0">
                  <a:moveTo>
                    <a:pt x="913" y="0"/>
                  </a:moveTo>
                  <a:cubicBezTo>
                    <a:pt x="78" y="0"/>
                    <a:pt x="0" y="3517"/>
                    <a:pt x="673" y="4946"/>
                  </a:cubicBezTo>
                  <a:cubicBezTo>
                    <a:pt x="673" y="4946"/>
                    <a:pt x="735" y="3366"/>
                    <a:pt x="1167" y="2210"/>
                  </a:cubicBezTo>
                  <a:cubicBezTo>
                    <a:pt x="1565" y="1149"/>
                    <a:pt x="1887" y="213"/>
                    <a:pt x="984" y="8"/>
                  </a:cubicBezTo>
                  <a:cubicBezTo>
                    <a:pt x="960" y="3"/>
                    <a:pt x="936" y="0"/>
                    <a:pt x="913" y="0"/>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30" name="Google Shape;2430;p38"/>
            <p:cNvSpPr/>
            <p:nvPr/>
          </p:nvSpPr>
          <p:spPr>
            <a:xfrm>
              <a:off x="7765391" y="569304"/>
              <a:ext cx="99841" cy="84230"/>
            </a:xfrm>
            <a:custGeom>
              <a:avLst/>
              <a:gdLst/>
              <a:ahLst/>
              <a:cxnLst/>
              <a:rect l="l" t="t" r="r" b="b"/>
              <a:pathLst>
                <a:path w="3340" h="2818" extrusionOk="0">
                  <a:moveTo>
                    <a:pt x="2353" y="0"/>
                  </a:moveTo>
                  <a:cubicBezTo>
                    <a:pt x="2233" y="0"/>
                    <a:pt x="2116" y="30"/>
                    <a:pt x="2016" y="95"/>
                  </a:cubicBezTo>
                  <a:cubicBezTo>
                    <a:pt x="1861" y="195"/>
                    <a:pt x="1766" y="387"/>
                    <a:pt x="1780" y="568"/>
                  </a:cubicBezTo>
                  <a:lnTo>
                    <a:pt x="1780" y="568"/>
                  </a:lnTo>
                  <a:cubicBezTo>
                    <a:pt x="1713" y="432"/>
                    <a:pt x="1568" y="332"/>
                    <a:pt x="1415" y="322"/>
                  </a:cubicBezTo>
                  <a:cubicBezTo>
                    <a:pt x="1407" y="322"/>
                    <a:pt x="1398" y="321"/>
                    <a:pt x="1390" y="321"/>
                  </a:cubicBezTo>
                  <a:cubicBezTo>
                    <a:pt x="1194" y="321"/>
                    <a:pt x="1006" y="452"/>
                    <a:pt x="921" y="630"/>
                  </a:cubicBezTo>
                  <a:cubicBezTo>
                    <a:pt x="833" y="815"/>
                    <a:pt x="849" y="1042"/>
                    <a:pt x="940" y="1225"/>
                  </a:cubicBezTo>
                  <a:cubicBezTo>
                    <a:pt x="866" y="1089"/>
                    <a:pt x="716" y="1023"/>
                    <a:pt x="561" y="1023"/>
                  </a:cubicBezTo>
                  <a:cubicBezTo>
                    <a:pt x="435" y="1023"/>
                    <a:pt x="307" y="1067"/>
                    <a:pt x="216" y="1155"/>
                  </a:cubicBezTo>
                  <a:cubicBezTo>
                    <a:pt x="16" y="1351"/>
                    <a:pt x="0" y="1687"/>
                    <a:pt x="127" y="1937"/>
                  </a:cubicBezTo>
                  <a:cubicBezTo>
                    <a:pt x="254" y="2188"/>
                    <a:pt x="626" y="2542"/>
                    <a:pt x="882" y="2657"/>
                  </a:cubicBezTo>
                  <a:cubicBezTo>
                    <a:pt x="1123" y="2764"/>
                    <a:pt x="1380" y="2818"/>
                    <a:pt x="1635" y="2818"/>
                  </a:cubicBezTo>
                  <a:cubicBezTo>
                    <a:pt x="2268" y="2818"/>
                    <a:pt x="2883" y="2487"/>
                    <a:pt x="3172" y="1825"/>
                  </a:cubicBezTo>
                  <a:cubicBezTo>
                    <a:pt x="3340" y="1440"/>
                    <a:pt x="3336" y="983"/>
                    <a:pt x="3159" y="600"/>
                  </a:cubicBezTo>
                  <a:cubicBezTo>
                    <a:pt x="3060" y="386"/>
                    <a:pt x="2904" y="191"/>
                    <a:pt x="2693" y="82"/>
                  </a:cubicBezTo>
                  <a:cubicBezTo>
                    <a:pt x="2588" y="29"/>
                    <a:pt x="2470" y="0"/>
                    <a:pt x="2353" y="0"/>
                  </a:cubicBezTo>
                  <a:close/>
                </a:path>
              </a:pathLst>
            </a:custGeom>
            <a:solidFill>
              <a:schemeClr val="accent4"/>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431" name="Google Shape;2431;p38"/>
            <p:cNvSpPr/>
            <p:nvPr/>
          </p:nvSpPr>
          <p:spPr>
            <a:xfrm>
              <a:off x="7826431" y="846832"/>
              <a:ext cx="96194" cy="40800"/>
            </a:xfrm>
            <a:custGeom>
              <a:avLst/>
              <a:gdLst/>
              <a:ahLst/>
              <a:cxnLst/>
              <a:rect l="l" t="t" r="r" b="b"/>
              <a:pathLst>
                <a:path w="3218" h="1365" extrusionOk="0">
                  <a:moveTo>
                    <a:pt x="1491" y="0"/>
                  </a:moveTo>
                  <a:cubicBezTo>
                    <a:pt x="1375" y="0"/>
                    <a:pt x="1256" y="65"/>
                    <a:pt x="1181" y="160"/>
                  </a:cubicBezTo>
                  <a:cubicBezTo>
                    <a:pt x="1079" y="289"/>
                    <a:pt x="1042" y="459"/>
                    <a:pt x="1008" y="621"/>
                  </a:cubicBezTo>
                  <a:cubicBezTo>
                    <a:pt x="938" y="527"/>
                    <a:pt x="976" y="387"/>
                    <a:pt x="924" y="280"/>
                  </a:cubicBezTo>
                  <a:cubicBezTo>
                    <a:pt x="881" y="195"/>
                    <a:pt x="784" y="149"/>
                    <a:pt x="688" y="149"/>
                  </a:cubicBezTo>
                  <a:cubicBezTo>
                    <a:pt x="670" y="149"/>
                    <a:pt x="652" y="151"/>
                    <a:pt x="634" y="154"/>
                  </a:cubicBezTo>
                  <a:cubicBezTo>
                    <a:pt x="523" y="174"/>
                    <a:pt x="428" y="246"/>
                    <a:pt x="351" y="329"/>
                  </a:cubicBezTo>
                  <a:cubicBezTo>
                    <a:pt x="97" y="600"/>
                    <a:pt x="1" y="1009"/>
                    <a:pt x="108" y="1365"/>
                  </a:cubicBezTo>
                  <a:lnTo>
                    <a:pt x="3143" y="1287"/>
                  </a:lnTo>
                  <a:cubicBezTo>
                    <a:pt x="3217" y="1142"/>
                    <a:pt x="3167" y="967"/>
                    <a:pt x="3113" y="814"/>
                  </a:cubicBezTo>
                  <a:cubicBezTo>
                    <a:pt x="3042" y="607"/>
                    <a:pt x="2945" y="374"/>
                    <a:pt x="2738" y="308"/>
                  </a:cubicBezTo>
                  <a:cubicBezTo>
                    <a:pt x="2702" y="296"/>
                    <a:pt x="2666" y="291"/>
                    <a:pt x="2630" y="291"/>
                  </a:cubicBezTo>
                  <a:cubicBezTo>
                    <a:pt x="2497" y="291"/>
                    <a:pt x="2363" y="362"/>
                    <a:pt x="2272" y="462"/>
                  </a:cubicBezTo>
                  <a:cubicBezTo>
                    <a:pt x="2155" y="589"/>
                    <a:pt x="2091" y="755"/>
                    <a:pt x="2040" y="920"/>
                  </a:cubicBezTo>
                  <a:cubicBezTo>
                    <a:pt x="2019" y="649"/>
                    <a:pt x="1922" y="387"/>
                    <a:pt x="1762" y="168"/>
                  </a:cubicBezTo>
                  <a:cubicBezTo>
                    <a:pt x="1723" y="116"/>
                    <a:pt x="1679" y="64"/>
                    <a:pt x="1622" y="32"/>
                  </a:cubicBezTo>
                  <a:cubicBezTo>
                    <a:pt x="1581" y="10"/>
                    <a:pt x="1536" y="0"/>
                    <a:pt x="1491" y="0"/>
                  </a:cubicBezTo>
                  <a:close/>
                </a:path>
              </a:pathLst>
            </a:custGeom>
            <a:solidFill>
              <a:schemeClr val="accent6"/>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grpSp>
        <p:nvGrpSpPr>
          <p:cNvPr id="2529" name="Google Shape;2529;p38"/>
          <p:cNvGrpSpPr/>
          <p:nvPr/>
        </p:nvGrpSpPr>
        <p:grpSpPr>
          <a:xfrm>
            <a:off x="10603611" y="1687772"/>
            <a:ext cx="328619" cy="308425"/>
            <a:chOff x="5946283" y="1650903"/>
            <a:chExt cx="246464" cy="231319"/>
          </a:xfrm>
        </p:grpSpPr>
        <p:sp>
          <p:nvSpPr>
            <p:cNvPr id="2530" name="Google Shape;2530;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31" name="Google Shape;2531;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grpSp>
        <p:nvGrpSpPr>
          <p:cNvPr id="2532" name="Google Shape;2532;p38"/>
          <p:cNvGrpSpPr/>
          <p:nvPr/>
        </p:nvGrpSpPr>
        <p:grpSpPr>
          <a:xfrm>
            <a:off x="684977" y="2555405"/>
            <a:ext cx="328619" cy="308425"/>
            <a:chOff x="5946283" y="1650903"/>
            <a:chExt cx="246464" cy="231319"/>
          </a:xfrm>
        </p:grpSpPr>
        <p:sp>
          <p:nvSpPr>
            <p:cNvPr id="2533" name="Google Shape;2533;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34" name="Google Shape;2534;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l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grpSp>
        <p:nvGrpSpPr>
          <p:cNvPr id="2535" name="Google Shape;2535;p38"/>
          <p:cNvGrpSpPr/>
          <p:nvPr/>
        </p:nvGrpSpPr>
        <p:grpSpPr>
          <a:xfrm>
            <a:off x="11232011" y="1123489"/>
            <a:ext cx="328619" cy="308425"/>
            <a:chOff x="5946283" y="1650903"/>
            <a:chExt cx="246464" cy="231319"/>
          </a:xfrm>
        </p:grpSpPr>
        <p:sp>
          <p:nvSpPr>
            <p:cNvPr id="2536" name="Google Shape;2536;p38"/>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37" name="Google Shape;2537;p38"/>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grpSp>
        <p:nvGrpSpPr>
          <p:cNvPr id="2538" name="Google Shape;2538;p38"/>
          <p:cNvGrpSpPr/>
          <p:nvPr/>
        </p:nvGrpSpPr>
        <p:grpSpPr>
          <a:xfrm>
            <a:off x="10862314" y="2338544"/>
            <a:ext cx="972409" cy="846793"/>
            <a:chOff x="5133595" y="1523392"/>
            <a:chExt cx="473946" cy="412721"/>
          </a:xfrm>
        </p:grpSpPr>
        <p:sp>
          <p:nvSpPr>
            <p:cNvPr id="2539" name="Google Shape;2539;p38"/>
            <p:cNvSpPr/>
            <p:nvPr/>
          </p:nvSpPr>
          <p:spPr>
            <a:xfrm>
              <a:off x="5133595" y="1523392"/>
              <a:ext cx="473946" cy="412721"/>
            </a:xfrm>
            <a:custGeom>
              <a:avLst/>
              <a:gdLst/>
              <a:ahLst/>
              <a:cxnLst/>
              <a:rect l="l" t="t" r="r" b="b"/>
              <a:pathLst>
                <a:path w="15855" h="13808" extrusionOk="0">
                  <a:moveTo>
                    <a:pt x="3218" y="1"/>
                  </a:moveTo>
                  <a:cubicBezTo>
                    <a:pt x="2663" y="1"/>
                    <a:pt x="2103" y="48"/>
                    <a:pt x="1542" y="147"/>
                  </a:cubicBezTo>
                  <a:cubicBezTo>
                    <a:pt x="1279" y="193"/>
                    <a:pt x="1008" y="252"/>
                    <a:pt x="794" y="410"/>
                  </a:cubicBezTo>
                  <a:cubicBezTo>
                    <a:pt x="0" y="986"/>
                    <a:pt x="283" y="2570"/>
                    <a:pt x="438" y="3386"/>
                  </a:cubicBezTo>
                  <a:cubicBezTo>
                    <a:pt x="671" y="4610"/>
                    <a:pt x="1200" y="5771"/>
                    <a:pt x="1928" y="6778"/>
                  </a:cubicBezTo>
                  <a:cubicBezTo>
                    <a:pt x="2390" y="7416"/>
                    <a:pt x="2946" y="7999"/>
                    <a:pt x="3526" y="8532"/>
                  </a:cubicBezTo>
                  <a:cubicBezTo>
                    <a:pt x="3856" y="8836"/>
                    <a:pt x="4202" y="9124"/>
                    <a:pt x="4559" y="9397"/>
                  </a:cubicBezTo>
                  <a:cubicBezTo>
                    <a:pt x="4737" y="9533"/>
                    <a:pt x="5577" y="9962"/>
                    <a:pt x="5622" y="10148"/>
                  </a:cubicBezTo>
                  <a:cubicBezTo>
                    <a:pt x="5859" y="11125"/>
                    <a:pt x="6355" y="12716"/>
                    <a:pt x="7165" y="13331"/>
                  </a:cubicBezTo>
                  <a:cubicBezTo>
                    <a:pt x="7597" y="13660"/>
                    <a:pt x="8154" y="13807"/>
                    <a:pt x="8975" y="13807"/>
                  </a:cubicBezTo>
                  <a:cubicBezTo>
                    <a:pt x="8984" y="13807"/>
                    <a:pt x="8993" y="13807"/>
                    <a:pt x="9003" y="13807"/>
                  </a:cubicBezTo>
                  <a:cubicBezTo>
                    <a:pt x="9811" y="13807"/>
                    <a:pt x="12342" y="13683"/>
                    <a:pt x="13028" y="12270"/>
                  </a:cubicBezTo>
                  <a:cubicBezTo>
                    <a:pt x="13137" y="12044"/>
                    <a:pt x="13195" y="11805"/>
                    <a:pt x="13205" y="11566"/>
                  </a:cubicBezTo>
                  <a:cubicBezTo>
                    <a:pt x="13535" y="11430"/>
                    <a:pt x="13820" y="11208"/>
                    <a:pt x="14026" y="10915"/>
                  </a:cubicBezTo>
                  <a:cubicBezTo>
                    <a:pt x="14173" y="10707"/>
                    <a:pt x="14306" y="10435"/>
                    <a:pt x="14357" y="10098"/>
                  </a:cubicBezTo>
                  <a:cubicBezTo>
                    <a:pt x="14875" y="9913"/>
                    <a:pt x="15295" y="9482"/>
                    <a:pt x="15491" y="8899"/>
                  </a:cubicBezTo>
                  <a:cubicBezTo>
                    <a:pt x="15854" y="7817"/>
                    <a:pt x="15565" y="4718"/>
                    <a:pt x="14385" y="3823"/>
                  </a:cubicBezTo>
                  <a:cubicBezTo>
                    <a:pt x="14132" y="3633"/>
                    <a:pt x="13542" y="3187"/>
                    <a:pt x="11247" y="3187"/>
                  </a:cubicBezTo>
                  <a:lnTo>
                    <a:pt x="11082" y="3187"/>
                  </a:lnTo>
                  <a:cubicBezTo>
                    <a:pt x="8880" y="1283"/>
                    <a:pt x="6116" y="1"/>
                    <a:pt x="3218"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40" name="Google Shape;2540;p38"/>
            <p:cNvSpPr/>
            <p:nvPr/>
          </p:nvSpPr>
          <p:spPr>
            <a:xfrm>
              <a:off x="5429023" y="1736897"/>
              <a:ext cx="95686" cy="107096"/>
            </a:xfrm>
            <a:custGeom>
              <a:avLst/>
              <a:gdLst/>
              <a:ahLst/>
              <a:cxnLst/>
              <a:rect l="l" t="t" r="r" b="b"/>
              <a:pathLst>
                <a:path w="3201" h="3583" extrusionOk="0">
                  <a:moveTo>
                    <a:pt x="2133" y="0"/>
                  </a:moveTo>
                  <a:cubicBezTo>
                    <a:pt x="2122" y="0"/>
                    <a:pt x="2112" y="3"/>
                    <a:pt x="2105" y="10"/>
                  </a:cubicBezTo>
                  <a:cubicBezTo>
                    <a:pt x="1975" y="130"/>
                    <a:pt x="1" y="2980"/>
                    <a:pt x="1" y="2980"/>
                  </a:cubicBezTo>
                  <a:cubicBezTo>
                    <a:pt x="1" y="2980"/>
                    <a:pt x="754" y="3583"/>
                    <a:pt x="1186" y="3583"/>
                  </a:cubicBezTo>
                  <a:cubicBezTo>
                    <a:pt x="1269" y="3583"/>
                    <a:pt x="1339" y="3561"/>
                    <a:pt x="1391" y="3509"/>
                  </a:cubicBezTo>
                  <a:cubicBezTo>
                    <a:pt x="1714" y="3183"/>
                    <a:pt x="3200" y="1368"/>
                    <a:pt x="3120" y="1132"/>
                  </a:cubicBezTo>
                  <a:cubicBezTo>
                    <a:pt x="3043" y="907"/>
                    <a:pt x="2322" y="0"/>
                    <a:pt x="2133" y="0"/>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41" name="Google Shape;2541;p38"/>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rgbClr val="6DA2FB"/>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42" name="Google Shape;2542;p38"/>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rgbClr val="6DA2FB"/>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43" name="Google Shape;2543;p38"/>
            <p:cNvSpPr/>
            <p:nvPr/>
          </p:nvSpPr>
          <p:spPr>
            <a:xfrm>
              <a:off x="5342305" y="1793777"/>
              <a:ext cx="146533" cy="94273"/>
            </a:xfrm>
            <a:custGeom>
              <a:avLst/>
              <a:gdLst/>
              <a:ahLst/>
              <a:cxnLst/>
              <a:rect l="l" t="t" r="r" b="b"/>
              <a:pathLst>
                <a:path w="4902" h="3154" extrusionOk="0">
                  <a:moveTo>
                    <a:pt x="69" y="0"/>
                  </a:moveTo>
                  <a:lnTo>
                    <a:pt x="69" y="0"/>
                  </a:lnTo>
                  <a:cubicBezTo>
                    <a:pt x="1" y="89"/>
                    <a:pt x="628" y="2604"/>
                    <a:pt x="1158" y="3006"/>
                  </a:cubicBezTo>
                  <a:cubicBezTo>
                    <a:pt x="1293" y="3109"/>
                    <a:pt x="1608" y="3154"/>
                    <a:pt x="1996" y="3154"/>
                  </a:cubicBezTo>
                  <a:cubicBezTo>
                    <a:pt x="3135" y="3154"/>
                    <a:pt x="4902" y="2770"/>
                    <a:pt x="4574" y="2353"/>
                  </a:cubicBezTo>
                  <a:cubicBezTo>
                    <a:pt x="4131" y="1795"/>
                    <a:pt x="69" y="0"/>
                    <a:pt x="69" y="0"/>
                  </a:cubicBezTo>
                  <a:close/>
                </a:path>
              </a:pathLst>
            </a:custGeom>
            <a:solidFill>
              <a:schemeClr val="dk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44" name="Google Shape;2544;p38"/>
            <p:cNvSpPr/>
            <p:nvPr/>
          </p:nvSpPr>
          <p:spPr>
            <a:xfrm>
              <a:off x="5352080" y="1816912"/>
              <a:ext cx="42119" cy="57150"/>
            </a:xfrm>
            <a:custGeom>
              <a:avLst/>
              <a:gdLst/>
              <a:ahLst/>
              <a:cxnLst/>
              <a:rect l="l" t="t" r="r" b="b"/>
              <a:pathLst>
                <a:path w="1409" h="1912" extrusionOk="0">
                  <a:moveTo>
                    <a:pt x="295" y="0"/>
                  </a:moveTo>
                  <a:cubicBezTo>
                    <a:pt x="288" y="0"/>
                    <a:pt x="281" y="1"/>
                    <a:pt x="275" y="2"/>
                  </a:cubicBezTo>
                  <a:cubicBezTo>
                    <a:pt x="1" y="68"/>
                    <a:pt x="669" y="1912"/>
                    <a:pt x="1021" y="1912"/>
                  </a:cubicBezTo>
                  <a:cubicBezTo>
                    <a:pt x="1047" y="1912"/>
                    <a:pt x="1072" y="1902"/>
                    <a:pt x="1094" y="1880"/>
                  </a:cubicBezTo>
                  <a:cubicBezTo>
                    <a:pt x="1409" y="1569"/>
                    <a:pt x="605" y="0"/>
                    <a:pt x="295" y="0"/>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45" name="Google Shape;2545;p38"/>
            <p:cNvSpPr/>
            <p:nvPr/>
          </p:nvSpPr>
          <p:spPr>
            <a:xfrm>
              <a:off x="5439097" y="1666775"/>
              <a:ext cx="122679" cy="113373"/>
            </a:xfrm>
            <a:custGeom>
              <a:avLst/>
              <a:gdLst/>
              <a:ahLst/>
              <a:cxnLst/>
              <a:rect l="l" t="t" r="r" b="b"/>
              <a:pathLst>
                <a:path w="4104" h="3793" extrusionOk="0">
                  <a:moveTo>
                    <a:pt x="1024" y="1"/>
                  </a:moveTo>
                  <a:cubicBezTo>
                    <a:pt x="471" y="1"/>
                    <a:pt x="28" y="34"/>
                    <a:pt x="1" y="70"/>
                  </a:cubicBezTo>
                  <a:cubicBezTo>
                    <a:pt x="1" y="70"/>
                    <a:pt x="2824" y="3501"/>
                    <a:pt x="3480" y="3776"/>
                  </a:cubicBezTo>
                  <a:cubicBezTo>
                    <a:pt x="3506" y="3787"/>
                    <a:pt x="3530" y="3792"/>
                    <a:pt x="3553" y="3792"/>
                  </a:cubicBezTo>
                  <a:cubicBezTo>
                    <a:pt x="4104" y="3792"/>
                    <a:pt x="3701" y="697"/>
                    <a:pt x="3191" y="311"/>
                  </a:cubicBezTo>
                  <a:cubicBezTo>
                    <a:pt x="2876" y="72"/>
                    <a:pt x="1833" y="1"/>
                    <a:pt x="1024" y="1"/>
                  </a:cubicBezTo>
                  <a:close/>
                </a:path>
              </a:pathLst>
            </a:custGeom>
            <a:solidFill>
              <a:schemeClr val="dk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46" name="Google Shape;2546;p38"/>
            <p:cNvSpPr/>
            <p:nvPr/>
          </p:nvSpPr>
          <p:spPr>
            <a:xfrm>
              <a:off x="5183307" y="1571157"/>
              <a:ext cx="325440" cy="267874"/>
            </a:xfrm>
            <a:custGeom>
              <a:avLst/>
              <a:gdLst/>
              <a:ahLst/>
              <a:cxnLst/>
              <a:rect l="l" t="t" r="r" b="b"/>
              <a:pathLst>
                <a:path w="10887" h="8962" extrusionOk="0">
                  <a:moveTo>
                    <a:pt x="1567" y="0"/>
                  </a:moveTo>
                  <a:cubicBezTo>
                    <a:pt x="743" y="0"/>
                    <a:pt x="254" y="132"/>
                    <a:pt x="254" y="132"/>
                  </a:cubicBezTo>
                  <a:cubicBezTo>
                    <a:pt x="0" y="5949"/>
                    <a:pt x="8233" y="8961"/>
                    <a:pt x="8233" y="8961"/>
                  </a:cubicBezTo>
                  <a:lnTo>
                    <a:pt x="10887" y="5541"/>
                  </a:lnTo>
                  <a:cubicBezTo>
                    <a:pt x="7256" y="722"/>
                    <a:pt x="3495" y="0"/>
                    <a:pt x="1567" y="0"/>
                  </a:cubicBezTo>
                  <a:close/>
                </a:path>
              </a:pathLst>
            </a:custGeom>
            <a:solidFill>
              <a:schemeClr val="accent4"/>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47" name="Google Shape;2547;p38"/>
            <p:cNvSpPr/>
            <p:nvPr/>
          </p:nvSpPr>
          <p:spPr>
            <a:xfrm>
              <a:off x="5270832" y="1621910"/>
              <a:ext cx="155830" cy="125897"/>
            </a:xfrm>
            <a:custGeom>
              <a:avLst/>
              <a:gdLst/>
              <a:ahLst/>
              <a:cxnLst/>
              <a:rect l="l" t="t" r="r" b="b"/>
              <a:pathLst>
                <a:path w="5213" h="4212" extrusionOk="0">
                  <a:moveTo>
                    <a:pt x="2019" y="0"/>
                  </a:moveTo>
                  <a:cubicBezTo>
                    <a:pt x="1475" y="0"/>
                    <a:pt x="877" y="205"/>
                    <a:pt x="410" y="852"/>
                  </a:cubicBezTo>
                  <a:cubicBezTo>
                    <a:pt x="63" y="1333"/>
                    <a:pt x="1" y="1825"/>
                    <a:pt x="56" y="2242"/>
                  </a:cubicBezTo>
                  <a:cubicBezTo>
                    <a:pt x="146" y="2937"/>
                    <a:pt x="581" y="3531"/>
                    <a:pt x="1181" y="3890"/>
                  </a:cubicBezTo>
                  <a:cubicBezTo>
                    <a:pt x="1484" y="4070"/>
                    <a:pt x="1883" y="4212"/>
                    <a:pt x="2312" y="4212"/>
                  </a:cubicBezTo>
                  <a:cubicBezTo>
                    <a:pt x="2797" y="4212"/>
                    <a:pt x="3320" y="4030"/>
                    <a:pt x="3782" y="3517"/>
                  </a:cubicBezTo>
                  <a:cubicBezTo>
                    <a:pt x="5212" y="1932"/>
                    <a:pt x="3774" y="659"/>
                    <a:pt x="3215" y="323"/>
                  </a:cubicBezTo>
                  <a:cubicBezTo>
                    <a:pt x="2950" y="165"/>
                    <a:pt x="2506" y="0"/>
                    <a:pt x="2019" y="0"/>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48" name="Google Shape;2548;p38"/>
            <p:cNvSpPr/>
            <p:nvPr/>
          </p:nvSpPr>
          <p:spPr>
            <a:xfrm>
              <a:off x="5266946" y="1632909"/>
              <a:ext cx="132543" cy="102044"/>
            </a:xfrm>
            <a:custGeom>
              <a:avLst/>
              <a:gdLst/>
              <a:ahLst/>
              <a:cxnLst/>
              <a:rect l="l" t="t" r="r" b="b"/>
              <a:pathLst>
                <a:path w="4434" h="3414" extrusionOk="0">
                  <a:moveTo>
                    <a:pt x="2196" y="0"/>
                  </a:moveTo>
                  <a:cubicBezTo>
                    <a:pt x="1724" y="0"/>
                    <a:pt x="1244" y="241"/>
                    <a:pt x="878" y="834"/>
                  </a:cubicBezTo>
                  <a:cubicBezTo>
                    <a:pt x="0" y="2253"/>
                    <a:pt x="1243" y="3414"/>
                    <a:pt x="2409" y="3414"/>
                  </a:cubicBezTo>
                  <a:cubicBezTo>
                    <a:pt x="2914" y="3414"/>
                    <a:pt x="3404" y="3196"/>
                    <a:pt x="3701" y="2686"/>
                  </a:cubicBezTo>
                  <a:cubicBezTo>
                    <a:pt x="4434" y="1426"/>
                    <a:pt x="3342" y="0"/>
                    <a:pt x="2196" y="0"/>
                  </a:cubicBezTo>
                  <a:close/>
                </a:path>
              </a:pathLst>
            </a:custGeom>
            <a:solidFill>
              <a:schemeClr val="dk2"/>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49" name="Google Shape;2549;p38"/>
            <p:cNvSpPr/>
            <p:nvPr/>
          </p:nvSpPr>
          <p:spPr>
            <a:xfrm>
              <a:off x="5296868" y="1636108"/>
              <a:ext cx="30371" cy="97561"/>
            </a:xfrm>
            <a:custGeom>
              <a:avLst/>
              <a:gdLst/>
              <a:ahLst/>
              <a:cxnLst/>
              <a:rect l="l" t="t" r="r" b="b"/>
              <a:pathLst>
                <a:path w="1016" h="3264" extrusionOk="0">
                  <a:moveTo>
                    <a:pt x="673" y="0"/>
                  </a:moveTo>
                  <a:cubicBezTo>
                    <a:pt x="433" y="100"/>
                    <a:pt x="203" y="277"/>
                    <a:pt x="1" y="547"/>
                  </a:cubicBezTo>
                  <a:lnTo>
                    <a:pt x="235" y="2905"/>
                  </a:lnTo>
                  <a:cubicBezTo>
                    <a:pt x="464" y="3079"/>
                    <a:pt x="733" y="3203"/>
                    <a:pt x="1016" y="3264"/>
                  </a:cubicBezTo>
                  <a:lnTo>
                    <a:pt x="673" y="0"/>
                  </a:lnTo>
                  <a:close/>
                </a:path>
              </a:pathLst>
            </a:custGeom>
            <a:solidFill>
              <a:srgbClr val="FFFFFF">
                <a:alpha val="2321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50" name="Google Shape;2550;p38"/>
            <p:cNvSpPr/>
            <p:nvPr/>
          </p:nvSpPr>
          <p:spPr>
            <a:xfrm>
              <a:off x="5325117" y="1632969"/>
              <a:ext cx="26724" cy="101955"/>
            </a:xfrm>
            <a:custGeom>
              <a:avLst/>
              <a:gdLst/>
              <a:ahLst/>
              <a:cxnLst/>
              <a:rect l="l" t="t" r="r" b="b"/>
              <a:pathLst>
                <a:path w="894" h="3411" extrusionOk="0">
                  <a:moveTo>
                    <a:pt x="246" y="0"/>
                  </a:moveTo>
                  <a:cubicBezTo>
                    <a:pt x="164" y="0"/>
                    <a:pt x="82" y="8"/>
                    <a:pt x="0" y="23"/>
                  </a:cubicBezTo>
                  <a:lnTo>
                    <a:pt x="477" y="3411"/>
                  </a:lnTo>
                  <a:cubicBezTo>
                    <a:pt x="618" y="3410"/>
                    <a:pt x="759" y="3393"/>
                    <a:pt x="894" y="3355"/>
                  </a:cubicBezTo>
                  <a:lnTo>
                    <a:pt x="457" y="16"/>
                  </a:lnTo>
                  <a:cubicBezTo>
                    <a:pt x="388" y="6"/>
                    <a:pt x="317" y="0"/>
                    <a:pt x="246" y="0"/>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51" name="Google Shape;2551;p38"/>
            <p:cNvSpPr/>
            <p:nvPr/>
          </p:nvSpPr>
          <p:spPr>
            <a:xfrm>
              <a:off x="5188203" y="1570493"/>
              <a:ext cx="124353" cy="125269"/>
            </a:xfrm>
            <a:custGeom>
              <a:avLst/>
              <a:gdLst/>
              <a:ahLst/>
              <a:cxnLst/>
              <a:rect l="l" t="t" r="r" b="b"/>
              <a:pathLst>
                <a:path w="4160" h="4191" extrusionOk="0">
                  <a:moveTo>
                    <a:pt x="1380" y="0"/>
                  </a:moveTo>
                  <a:cubicBezTo>
                    <a:pt x="556" y="0"/>
                    <a:pt x="68" y="132"/>
                    <a:pt x="68" y="132"/>
                  </a:cubicBezTo>
                  <a:cubicBezTo>
                    <a:pt x="0" y="1686"/>
                    <a:pt x="540" y="3041"/>
                    <a:pt x="1364" y="4190"/>
                  </a:cubicBezTo>
                  <a:cubicBezTo>
                    <a:pt x="2259" y="3212"/>
                    <a:pt x="3427" y="1812"/>
                    <a:pt x="4160" y="464"/>
                  </a:cubicBezTo>
                  <a:cubicBezTo>
                    <a:pt x="3049" y="99"/>
                    <a:pt x="2090" y="0"/>
                    <a:pt x="1380" y="0"/>
                  </a:cubicBezTo>
                  <a:close/>
                </a:path>
              </a:pathLst>
            </a:custGeom>
            <a:solidFill>
              <a:schemeClr val="l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52" name="Google Shape;2552;p38"/>
            <p:cNvSpPr/>
            <p:nvPr/>
          </p:nvSpPr>
          <p:spPr>
            <a:xfrm>
              <a:off x="5371898" y="1722699"/>
              <a:ext cx="155023" cy="103061"/>
            </a:xfrm>
            <a:custGeom>
              <a:avLst/>
              <a:gdLst/>
              <a:ahLst/>
              <a:cxnLst/>
              <a:rect l="l" t="t" r="r" b="b"/>
              <a:pathLst>
                <a:path w="5186" h="3448" extrusionOk="0">
                  <a:moveTo>
                    <a:pt x="1501" y="0"/>
                  </a:moveTo>
                  <a:cubicBezTo>
                    <a:pt x="1291" y="0"/>
                    <a:pt x="1107" y="68"/>
                    <a:pt x="964" y="223"/>
                  </a:cubicBezTo>
                  <a:cubicBezTo>
                    <a:pt x="0" y="1268"/>
                    <a:pt x="3268" y="3447"/>
                    <a:pt x="4410" y="3447"/>
                  </a:cubicBezTo>
                  <a:cubicBezTo>
                    <a:pt x="4564" y="3447"/>
                    <a:pt x="4679" y="3408"/>
                    <a:pt x="4740" y="3321"/>
                  </a:cubicBezTo>
                  <a:cubicBezTo>
                    <a:pt x="5186" y="2689"/>
                    <a:pt x="2824" y="0"/>
                    <a:pt x="1501" y="0"/>
                  </a:cubicBezTo>
                  <a:close/>
                </a:path>
              </a:pathLst>
            </a:custGeom>
            <a:solidFill>
              <a:schemeClr val="l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53" name="Google Shape;2553;p38"/>
            <p:cNvSpPr/>
            <p:nvPr/>
          </p:nvSpPr>
          <p:spPr>
            <a:xfrm>
              <a:off x="5403226" y="1745475"/>
              <a:ext cx="107493" cy="76010"/>
            </a:xfrm>
            <a:custGeom>
              <a:avLst/>
              <a:gdLst/>
              <a:ahLst/>
              <a:cxnLst/>
              <a:rect l="l" t="t" r="r" b="b"/>
              <a:pathLst>
                <a:path w="3596" h="2543" extrusionOk="0">
                  <a:moveTo>
                    <a:pt x="352" y="1"/>
                  </a:moveTo>
                  <a:cubicBezTo>
                    <a:pt x="279" y="1"/>
                    <a:pt x="229" y="28"/>
                    <a:pt x="207" y="87"/>
                  </a:cubicBezTo>
                  <a:cubicBezTo>
                    <a:pt x="0" y="659"/>
                    <a:pt x="2828" y="2542"/>
                    <a:pt x="3341" y="2542"/>
                  </a:cubicBezTo>
                  <a:cubicBezTo>
                    <a:pt x="3374" y="2542"/>
                    <a:pt x="3398" y="2534"/>
                    <a:pt x="3410" y="2518"/>
                  </a:cubicBezTo>
                  <a:cubicBezTo>
                    <a:pt x="3596" y="2274"/>
                    <a:pt x="1022" y="1"/>
                    <a:pt x="352" y="1"/>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554" name="Google Shape;2554;p38"/>
            <p:cNvSpPr/>
            <p:nvPr/>
          </p:nvSpPr>
          <p:spPr>
            <a:xfrm>
              <a:off x="5191527" y="1588941"/>
              <a:ext cx="53388" cy="92151"/>
            </a:xfrm>
            <a:custGeom>
              <a:avLst/>
              <a:gdLst/>
              <a:ahLst/>
              <a:cxnLst/>
              <a:rect l="l" t="t" r="r" b="b"/>
              <a:pathLst>
                <a:path w="1786" h="3083" extrusionOk="0">
                  <a:moveTo>
                    <a:pt x="246" y="1"/>
                  </a:moveTo>
                  <a:cubicBezTo>
                    <a:pt x="224" y="1"/>
                    <a:pt x="207" y="13"/>
                    <a:pt x="194" y="38"/>
                  </a:cubicBezTo>
                  <a:cubicBezTo>
                    <a:pt x="1" y="417"/>
                    <a:pt x="1000" y="3082"/>
                    <a:pt x="1400" y="3082"/>
                  </a:cubicBezTo>
                  <a:cubicBezTo>
                    <a:pt x="1427" y="3082"/>
                    <a:pt x="1451" y="3070"/>
                    <a:pt x="1472" y="3045"/>
                  </a:cubicBezTo>
                  <a:cubicBezTo>
                    <a:pt x="1786" y="2663"/>
                    <a:pt x="569" y="1"/>
                    <a:pt x="246" y="1"/>
                  </a:cubicBezTo>
                  <a:close/>
                </a:path>
              </a:pathLst>
            </a:custGeom>
            <a:solidFill>
              <a:srgbClr val="FFFFFF">
                <a:alpha val="2321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pic>
        <p:nvPicPr>
          <p:cNvPr id="7" name="Picture 1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8759146" y="3577716"/>
            <a:ext cx="3252060" cy="3196292"/>
          </a:xfrm>
          <a:prstGeom prst="rect">
            <a:avLst/>
          </a:prstGeom>
        </p:spPr>
      </p:pic>
      <p:pic>
        <p:nvPicPr>
          <p:cNvPr id="8" name="Picture 2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108405" y="13056"/>
            <a:ext cx="4023369" cy="1038557"/>
          </a:xfrm>
          <a:prstGeom prst="rect">
            <a:avLst/>
          </a:prstGeom>
        </p:spPr>
      </p:pic>
      <p:pic>
        <p:nvPicPr>
          <p:cNvPr id="9" name="Picture 2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4108" y="2968"/>
            <a:ext cx="4023369" cy="1038557"/>
          </a:xfrm>
          <a:prstGeom prst="rect">
            <a:avLst/>
          </a:prstGeom>
        </p:spPr>
      </p:pic>
      <p:sp>
        <p:nvSpPr>
          <p:cNvPr id="12" name="TextBox 11"/>
          <p:cNvSpPr txBox="1"/>
          <p:nvPr/>
        </p:nvSpPr>
        <p:spPr>
          <a:xfrm>
            <a:off x="1068705" y="1833245"/>
            <a:ext cx="8546465" cy="1938992"/>
          </a:xfrm>
          <a:prstGeom prst="rect">
            <a:avLst/>
          </a:prstGeom>
          <a:noFill/>
        </p:spPr>
        <p:txBody>
          <a:bodyPr wrap="square" rtlCol="0">
            <a:spAutoFit/>
          </a:bodyPr>
          <a:lstStyle/>
          <a:p>
            <a:pPr algn="ctr" defTabSz="609600"/>
            <a:r>
              <a:rPr lang="en-US" sz="4000" b="1" dirty="0" err="1">
                <a:solidFill>
                  <a:srgbClr val="C00000"/>
                </a:solidFill>
                <a:latin typeface="Times New Roman" panose="02020603050405020304" charset="0"/>
                <a:cs typeface="Times New Roman" panose="02020603050405020304" charset="0"/>
                <a:sym typeface="Arial" panose="020B0604020202020204"/>
              </a:rPr>
              <a:t>Bài</a:t>
            </a:r>
            <a:r>
              <a:rPr lang="en-US" sz="4000" b="1" dirty="0">
                <a:solidFill>
                  <a:srgbClr val="C00000"/>
                </a:solidFill>
                <a:latin typeface="Times New Roman" panose="02020603050405020304" charset="0"/>
                <a:cs typeface="Times New Roman" panose="02020603050405020304" charset="0"/>
                <a:sym typeface="Arial" panose="020B0604020202020204"/>
              </a:rPr>
              <a:t> 9:</a:t>
            </a:r>
          </a:p>
          <a:p>
            <a:pPr algn="ctr" defTabSz="609600"/>
            <a:r>
              <a:rPr lang="en-US" sz="4000" dirty="0">
                <a:solidFill>
                  <a:srgbClr val="C00000"/>
                </a:solidFill>
                <a:latin typeface="Times New Roman" panose="02020603050405020304" charset="0"/>
                <a:cs typeface="Times New Roman" panose="02020603050405020304" charset="0"/>
                <a:sym typeface="Arial" panose="020B0604020202020204"/>
              </a:rPr>
              <a:t> EM NHẬN BIẾT NHỮNG BẤT HÒA VỚI BẠN (</a:t>
            </a:r>
            <a:r>
              <a:rPr lang="en-US" sz="4000" dirty="0" err="1">
                <a:solidFill>
                  <a:srgbClr val="C00000"/>
                </a:solidFill>
                <a:latin typeface="Times New Roman" panose="02020603050405020304" charset="0"/>
                <a:cs typeface="Times New Roman" panose="02020603050405020304" charset="0"/>
                <a:sym typeface="Arial" panose="020B0604020202020204"/>
              </a:rPr>
              <a:t>Tiết</a:t>
            </a:r>
            <a:r>
              <a:rPr lang="en-US" sz="4000" dirty="0">
                <a:solidFill>
                  <a:srgbClr val="C00000"/>
                </a:solidFill>
                <a:latin typeface="Times New Roman" panose="02020603050405020304" charset="0"/>
                <a:cs typeface="Times New Roman" panose="02020603050405020304" charset="0"/>
                <a:sym typeface="Arial" panose="020B0604020202020204"/>
              </a:rPr>
              <a:t> 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6063" y="542544"/>
            <a:ext cx="11459875" cy="5772912"/>
          </a:xfrm>
          <a:custGeom>
            <a:avLst/>
            <a:gdLst/>
            <a:ahLst/>
            <a:cxnLst/>
            <a:rect l="l" t="t" r="r" b="b"/>
            <a:pathLst>
              <a:path w="17189812" h="8659368">
                <a:moveTo>
                  <a:pt x="0" y="0"/>
                </a:moveTo>
                <a:lnTo>
                  <a:pt x="17189812" y="0"/>
                </a:lnTo>
                <a:lnTo>
                  <a:pt x="17189812" y="8659368"/>
                </a:lnTo>
                <a:lnTo>
                  <a:pt x="0" y="865936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sp>
        <p:nvSpPr>
          <p:cNvPr id="3" name="Freeform 3"/>
          <p:cNvSpPr/>
          <p:nvPr/>
        </p:nvSpPr>
        <p:spPr>
          <a:xfrm rot="-1617254">
            <a:off x="10630502" y="-422748"/>
            <a:ext cx="2747917" cy="2217096"/>
          </a:xfrm>
          <a:custGeom>
            <a:avLst/>
            <a:gdLst/>
            <a:ahLst/>
            <a:cxnLst/>
            <a:rect l="l" t="t" r="r" b="b"/>
            <a:pathLst>
              <a:path w="4121875" h="3325644">
                <a:moveTo>
                  <a:pt x="0" y="0"/>
                </a:moveTo>
                <a:lnTo>
                  <a:pt x="4121875" y="0"/>
                </a:lnTo>
                <a:lnTo>
                  <a:pt x="4121875" y="3325644"/>
                </a:lnTo>
                <a:lnTo>
                  <a:pt x="0" y="332564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4" name="Freeform 4"/>
          <p:cNvSpPr/>
          <p:nvPr/>
        </p:nvSpPr>
        <p:spPr>
          <a:xfrm rot="-1634560">
            <a:off x="-501680" y="5474505"/>
            <a:ext cx="2747917" cy="2217096"/>
          </a:xfrm>
          <a:custGeom>
            <a:avLst/>
            <a:gdLst/>
            <a:ahLst/>
            <a:cxnLst/>
            <a:rect l="l" t="t" r="r" b="b"/>
            <a:pathLst>
              <a:path w="4121875" h="3325644">
                <a:moveTo>
                  <a:pt x="0" y="0"/>
                </a:moveTo>
                <a:lnTo>
                  <a:pt x="4121874" y="0"/>
                </a:lnTo>
                <a:lnTo>
                  <a:pt x="4121874" y="3325643"/>
                </a:lnTo>
                <a:lnTo>
                  <a:pt x="0" y="332564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grpSp>
        <p:nvGrpSpPr>
          <p:cNvPr id="5" name="Group 5"/>
          <p:cNvGrpSpPr/>
          <p:nvPr/>
        </p:nvGrpSpPr>
        <p:grpSpPr>
          <a:xfrm>
            <a:off x="872278" y="4572332"/>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8" name="Group 8"/>
          <p:cNvGrpSpPr/>
          <p:nvPr/>
        </p:nvGrpSpPr>
        <p:grpSpPr>
          <a:xfrm>
            <a:off x="4200395" y="6493799"/>
            <a:ext cx="178508" cy="178508"/>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0" name="TextBox 1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1" name="Group 11"/>
          <p:cNvGrpSpPr/>
          <p:nvPr/>
        </p:nvGrpSpPr>
        <p:grpSpPr>
          <a:xfrm>
            <a:off x="2797392" y="328785"/>
            <a:ext cx="178508" cy="178508"/>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3" name="TextBox 1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4" name="Group 14"/>
          <p:cNvGrpSpPr/>
          <p:nvPr/>
        </p:nvGrpSpPr>
        <p:grpSpPr>
          <a:xfrm>
            <a:off x="8579939" y="239531"/>
            <a:ext cx="178508" cy="178508"/>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6" name="TextBox 1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7" name="Group 17"/>
          <p:cNvGrpSpPr/>
          <p:nvPr/>
        </p:nvGrpSpPr>
        <p:grpSpPr>
          <a:xfrm>
            <a:off x="7607959" y="6493799"/>
            <a:ext cx="178508" cy="178508"/>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9" name="TextBox 19"/>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20" name="Freeform 20"/>
          <p:cNvSpPr/>
          <p:nvPr/>
        </p:nvSpPr>
        <p:spPr>
          <a:xfrm>
            <a:off x="10009582" y="4825435"/>
            <a:ext cx="2182418" cy="1846871"/>
          </a:xfrm>
          <a:custGeom>
            <a:avLst/>
            <a:gdLst/>
            <a:ahLst/>
            <a:cxnLst/>
            <a:rect l="l" t="t" r="r" b="b"/>
            <a:pathLst>
              <a:path w="3273627" h="2770306">
                <a:moveTo>
                  <a:pt x="0" y="0"/>
                </a:moveTo>
                <a:lnTo>
                  <a:pt x="3273627" y="0"/>
                </a:lnTo>
                <a:lnTo>
                  <a:pt x="3273627" y="2770306"/>
                </a:lnTo>
                <a:lnTo>
                  <a:pt x="0" y="2770306"/>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grpSp>
        <p:nvGrpSpPr>
          <p:cNvPr id="21" name="Group 21"/>
          <p:cNvGrpSpPr/>
          <p:nvPr/>
        </p:nvGrpSpPr>
        <p:grpSpPr>
          <a:xfrm>
            <a:off x="1631315" y="4688205"/>
            <a:ext cx="3324225" cy="823595"/>
            <a:chOff x="0" y="0"/>
            <a:chExt cx="1639722" cy="341611"/>
          </a:xfrm>
        </p:grpSpPr>
        <p:sp>
          <p:nvSpPr>
            <p:cNvPr id="22" name="Freeform 22"/>
            <p:cNvSpPr/>
            <p:nvPr/>
          </p:nvSpPr>
          <p:spPr>
            <a:xfrm>
              <a:off x="0" y="0"/>
              <a:ext cx="1639722" cy="341611"/>
            </a:xfrm>
            <a:custGeom>
              <a:avLst/>
              <a:gdLst/>
              <a:ahLst/>
              <a:cxnLst/>
              <a:rect l="l" t="t" r="r" b="b"/>
              <a:pathLst>
                <a:path w="1639722" h="341611">
                  <a:moveTo>
                    <a:pt x="52213" y="0"/>
                  </a:moveTo>
                  <a:lnTo>
                    <a:pt x="1587509" y="0"/>
                  </a:lnTo>
                  <a:cubicBezTo>
                    <a:pt x="1616346" y="0"/>
                    <a:pt x="1639722" y="23377"/>
                    <a:pt x="1639722" y="52213"/>
                  </a:cubicBezTo>
                  <a:lnTo>
                    <a:pt x="1639722" y="289398"/>
                  </a:lnTo>
                  <a:cubicBezTo>
                    <a:pt x="1639722" y="318234"/>
                    <a:pt x="1616346" y="341611"/>
                    <a:pt x="1587509" y="341611"/>
                  </a:cubicBezTo>
                  <a:lnTo>
                    <a:pt x="52213" y="341611"/>
                  </a:lnTo>
                  <a:cubicBezTo>
                    <a:pt x="38365" y="341611"/>
                    <a:pt x="25085" y="336110"/>
                    <a:pt x="15293" y="326318"/>
                  </a:cubicBezTo>
                  <a:cubicBezTo>
                    <a:pt x="5501" y="316526"/>
                    <a:pt x="0" y="303245"/>
                    <a:pt x="0" y="289398"/>
                  </a:cubicBezTo>
                  <a:lnTo>
                    <a:pt x="0" y="52213"/>
                  </a:lnTo>
                  <a:cubicBezTo>
                    <a:pt x="0" y="23377"/>
                    <a:pt x="23377" y="0"/>
                    <a:pt x="52213" y="0"/>
                  </a:cubicBezTo>
                  <a:close/>
                </a:path>
              </a:pathLst>
            </a:custGeom>
            <a:solidFill>
              <a:srgbClr val="FFFFFF"/>
            </a:solidFill>
            <a:ln w="38100" cap="rnd">
              <a:solidFill>
                <a:srgbClr val="000000"/>
              </a:solidFill>
              <a:prstDash val="lgDash"/>
              <a:round/>
            </a:ln>
          </p:spPr>
          <p:txBody>
            <a:bodyPr/>
            <a:lstStyle/>
            <a:p>
              <a:endParaRPr lang="en-US" sz="1200"/>
            </a:p>
          </p:txBody>
        </p:sp>
        <p:sp>
          <p:nvSpPr>
            <p:cNvPr id="23" name="TextBox 23"/>
            <p:cNvSpPr txBox="1"/>
            <p:nvPr/>
          </p:nvSpPr>
          <p:spPr>
            <a:xfrm>
              <a:off x="0" y="-57150"/>
              <a:ext cx="1639722" cy="398761"/>
            </a:xfrm>
            <a:prstGeom prst="rect">
              <a:avLst/>
            </a:prstGeom>
          </p:spPr>
          <p:txBody>
            <a:bodyPr lIns="33867" tIns="33867" rIns="33867" bIns="33867" rtlCol="0" anchor="ctr"/>
            <a:lstStyle/>
            <a:p>
              <a:pPr algn="ctr">
                <a:lnSpc>
                  <a:spcPts val="1775"/>
                </a:lnSpc>
              </a:pPr>
              <a:endParaRPr sz="1200"/>
            </a:p>
          </p:txBody>
        </p:sp>
      </p:grpSp>
      <p:grpSp>
        <p:nvGrpSpPr>
          <p:cNvPr id="24" name="Group 24"/>
          <p:cNvGrpSpPr/>
          <p:nvPr/>
        </p:nvGrpSpPr>
        <p:grpSpPr>
          <a:xfrm>
            <a:off x="1086503" y="4597400"/>
            <a:ext cx="973314" cy="973314"/>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CBC"/>
            </a:solidFill>
            <a:ln w="38100" cap="sq">
              <a:solidFill>
                <a:srgbClr val="000000"/>
              </a:solidFill>
              <a:prstDash val="lgDash"/>
              <a:miter/>
            </a:ln>
          </p:spPr>
          <p:txBody>
            <a:bodyPr/>
            <a:lstStyle/>
            <a:p>
              <a:endParaRPr lang="en-US" sz="1200"/>
            </a:p>
          </p:txBody>
        </p:sp>
        <p:sp>
          <p:nvSpPr>
            <p:cNvPr id="26" name="TextBox 2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27" name="TextBox 27"/>
          <p:cNvSpPr txBox="1"/>
          <p:nvPr/>
        </p:nvSpPr>
        <p:spPr>
          <a:xfrm>
            <a:off x="1033780" y="1799729"/>
            <a:ext cx="10122535" cy="2693035"/>
          </a:xfrm>
          <a:prstGeom prst="rect">
            <a:avLst/>
          </a:prstGeom>
        </p:spPr>
        <p:txBody>
          <a:bodyPr wrap="square" lIns="0" tIns="0" rIns="0" bIns="0" rtlCol="0" anchor="t">
            <a:spAutoFit/>
          </a:bodyPr>
          <a:lstStyle/>
          <a:p>
            <a:pPr algn="ctr">
              <a:lnSpc>
                <a:spcPts val="7000"/>
              </a:lnSpc>
            </a:pPr>
            <a:r>
              <a:rPr lang="en-US" sz="5000" b="1" dirty="0">
                <a:solidFill>
                  <a:srgbClr val="C00000"/>
                </a:solidFill>
                <a:latin typeface="Nunito Ultra-Bold"/>
                <a:ea typeface="Nunito Ultra-Bold"/>
                <a:cs typeface="Nunito Ultra-Bold"/>
                <a:sym typeface="Nunito Ultra-Bold"/>
              </a:rPr>
              <a:t>b. Khi </a:t>
            </a:r>
            <a:r>
              <a:rPr lang="en-US" sz="5000" b="1" dirty="0" err="1">
                <a:solidFill>
                  <a:srgbClr val="C00000"/>
                </a:solidFill>
                <a:latin typeface="Nunito Ultra-Bold"/>
                <a:ea typeface="Nunito Ultra-Bold"/>
                <a:cs typeface="Nunito Ultra-Bold"/>
                <a:sym typeface="Nunito Ultra-Bold"/>
              </a:rPr>
              <a:t>xảy</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ra</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bất</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hoà</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không</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cần</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xử</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lí</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vì</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mọi</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chuyện</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rồi</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sẽ</a:t>
            </a:r>
            <a:r>
              <a:rPr lang="en-US" sz="5000" b="1" dirty="0">
                <a:solidFill>
                  <a:srgbClr val="C00000"/>
                </a:solidFill>
                <a:latin typeface="Nunito Ultra-Bold"/>
                <a:ea typeface="Nunito Ultra-Bold"/>
                <a:cs typeface="Nunito Ultra-Bold"/>
                <a:sym typeface="Nunito Ultra-Bold"/>
              </a:rPr>
              <a:t> qua </a:t>
            </a:r>
            <a:r>
              <a:rPr lang="en-US" sz="5000" b="1" dirty="0" err="1">
                <a:solidFill>
                  <a:srgbClr val="C00000"/>
                </a:solidFill>
                <a:latin typeface="Nunito Ultra-Bold"/>
                <a:ea typeface="Nunito Ultra-Bold"/>
                <a:cs typeface="Nunito Ultra-Bold"/>
                <a:sym typeface="Nunito Ultra-Bold"/>
              </a:rPr>
              <a:t>thôi</a:t>
            </a:r>
          </a:p>
        </p:txBody>
      </p:sp>
      <p:grpSp>
        <p:nvGrpSpPr>
          <p:cNvPr id="28" name="Group 28"/>
          <p:cNvGrpSpPr/>
          <p:nvPr/>
        </p:nvGrpSpPr>
        <p:grpSpPr>
          <a:xfrm>
            <a:off x="6217920" y="4637405"/>
            <a:ext cx="4526280" cy="823595"/>
            <a:chOff x="0" y="0"/>
            <a:chExt cx="1639722" cy="341611"/>
          </a:xfrm>
        </p:grpSpPr>
        <p:sp>
          <p:nvSpPr>
            <p:cNvPr id="29" name="Freeform 29"/>
            <p:cNvSpPr/>
            <p:nvPr/>
          </p:nvSpPr>
          <p:spPr>
            <a:xfrm>
              <a:off x="0" y="0"/>
              <a:ext cx="1639722" cy="341611"/>
            </a:xfrm>
            <a:custGeom>
              <a:avLst/>
              <a:gdLst/>
              <a:ahLst/>
              <a:cxnLst/>
              <a:rect l="l" t="t" r="r" b="b"/>
              <a:pathLst>
                <a:path w="1639722" h="341611">
                  <a:moveTo>
                    <a:pt x="52213" y="0"/>
                  </a:moveTo>
                  <a:lnTo>
                    <a:pt x="1587509" y="0"/>
                  </a:lnTo>
                  <a:cubicBezTo>
                    <a:pt x="1616346" y="0"/>
                    <a:pt x="1639722" y="23377"/>
                    <a:pt x="1639722" y="52213"/>
                  </a:cubicBezTo>
                  <a:lnTo>
                    <a:pt x="1639722" y="289398"/>
                  </a:lnTo>
                  <a:cubicBezTo>
                    <a:pt x="1639722" y="318234"/>
                    <a:pt x="1616346" y="341611"/>
                    <a:pt x="1587509" y="341611"/>
                  </a:cubicBezTo>
                  <a:lnTo>
                    <a:pt x="52213" y="341611"/>
                  </a:lnTo>
                  <a:cubicBezTo>
                    <a:pt x="38365" y="341611"/>
                    <a:pt x="25085" y="336110"/>
                    <a:pt x="15293" y="326318"/>
                  </a:cubicBezTo>
                  <a:cubicBezTo>
                    <a:pt x="5501" y="316526"/>
                    <a:pt x="0" y="303245"/>
                    <a:pt x="0" y="289398"/>
                  </a:cubicBezTo>
                  <a:lnTo>
                    <a:pt x="0" y="52213"/>
                  </a:lnTo>
                  <a:cubicBezTo>
                    <a:pt x="0" y="23377"/>
                    <a:pt x="23377" y="0"/>
                    <a:pt x="52213" y="0"/>
                  </a:cubicBezTo>
                  <a:close/>
                </a:path>
              </a:pathLst>
            </a:custGeom>
            <a:solidFill>
              <a:srgbClr val="FFFFFF"/>
            </a:solidFill>
            <a:ln w="38100" cap="rnd">
              <a:solidFill>
                <a:srgbClr val="000000"/>
              </a:solidFill>
              <a:prstDash val="lgDash"/>
              <a:round/>
            </a:ln>
          </p:spPr>
          <p:txBody>
            <a:bodyPr/>
            <a:lstStyle/>
            <a:p>
              <a:endParaRPr lang="en-US" sz="1200"/>
            </a:p>
          </p:txBody>
        </p:sp>
        <p:sp>
          <p:nvSpPr>
            <p:cNvPr id="30" name="TextBox 30"/>
            <p:cNvSpPr txBox="1"/>
            <p:nvPr/>
          </p:nvSpPr>
          <p:spPr>
            <a:xfrm>
              <a:off x="0" y="-57150"/>
              <a:ext cx="1639722" cy="398761"/>
            </a:xfrm>
            <a:prstGeom prst="rect">
              <a:avLst/>
            </a:prstGeom>
          </p:spPr>
          <p:txBody>
            <a:bodyPr lIns="33867" tIns="33867" rIns="33867" bIns="33867" rtlCol="0" anchor="ctr"/>
            <a:lstStyle/>
            <a:p>
              <a:pPr algn="ctr">
                <a:lnSpc>
                  <a:spcPts val="1775"/>
                </a:lnSpc>
              </a:pPr>
              <a:endParaRPr sz="1200"/>
            </a:p>
          </p:txBody>
        </p:sp>
      </p:grpSp>
      <p:grpSp>
        <p:nvGrpSpPr>
          <p:cNvPr id="31" name="Group 31"/>
          <p:cNvGrpSpPr/>
          <p:nvPr/>
        </p:nvGrpSpPr>
        <p:grpSpPr>
          <a:xfrm>
            <a:off x="5482656" y="4538486"/>
            <a:ext cx="973314" cy="973314"/>
            <a:chOff x="0" y="0"/>
            <a:chExt cx="812800" cy="812800"/>
          </a:xfrm>
        </p:grpSpPr>
        <p:sp>
          <p:nvSpPr>
            <p:cNvPr id="32" name="Freeform 3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CBC"/>
            </a:solidFill>
            <a:ln w="38100" cap="sq">
              <a:solidFill>
                <a:srgbClr val="000000"/>
              </a:solidFill>
              <a:prstDash val="lgDash"/>
              <a:miter/>
            </a:ln>
          </p:spPr>
          <p:txBody>
            <a:bodyPr/>
            <a:lstStyle/>
            <a:p>
              <a:endParaRPr lang="en-US" sz="1200"/>
            </a:p>
          </p:txBody>
        </p:sp>
        <p:sp>
          <p:nvSpPr>
            <p:cNvPr id="33" name="TextBox 3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50" name="TextBox 50"/>
          <p:cNvSpPr txBox="1"/>
          <p:nvPr/>
        </p:nvSpPr>
        <p:spPr>
          <a:xfrm>
            <a:off x="2125345" y="4749800"/>
            <a:ext cx="2725420" cy="700405"/>
          </a:xfrm>
          <a:prstGeom prst="rect">
            <a:avLst/>
          </a:prstGeom>
        </p:spPr>
        <p:txBody>
          <a:bodyPr wrap="square" lIns="0" tIns="0" rIns="0" bIns="0" rtlCol="0" anchor="t">
            <a:spAutoFit/>
          </a:bodyPr>
          <a:lstStyle/>
          <a:p>
            <a:pPr algn="ctr">
              <a:lnSpc>
                <a:spcPts val="5465"/>
              </a:lnSpc>
            </a:pPr>
            <a:r>
              <a:rPr lang="en-US" sz="3905" b="1" dirty="0" err="1">
                <a:solidFill>
                  <a:srgbClr val="D57070"/>
                </a:solidFill>
                <a:latin typeface="Nunito Bold"/>
                <a:ea typeface="Nunito Bold"/>
                <a:cs typeface="Nunito Bold"/>
                <a:sym typeface="Nunito Bold"/>
              </a:rPr>
              <a:t>Đồng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tình</a:t>
            </a:r>
            <a:endParaRPr lang="en-US" sz="3905" b="1" dirty="0">
              <a:solidFill>
                <a:srgbClr val="D57070"/>
              </a:solidFill>
              <a:latin typeface="Nunito Bold"/>
              <a:ea typeface="Nunito Bold"/>
              <a:cs typeface="Nunito Bold"/>
              <a:sym typeface="Nunito Bold"/>
            </a:endParaRPr>
          </a:p>
        </p:txBody>
      </p:sp>
      <p:sp>
        <p:nvSpPr>
          <p:cNvPr id="52" name="TextBox 52"/>
          <p:cNvSpPr txBox="1"/>
          <p:nvPr/>
        </p:nvSpPr>
        <p:spPr>
          <a:xfrm>
            <a:off x="6341110" y="4699000"/>
            <a:ext cx="4526915" cy="700405"/>
          </a:xfrm>
          <a:prstGeom prst="rect">
            <a:avLst/>
          </a:prstGeom>
        </p:spPr>
        <p:txBody>
          <a:bodyPr wrap="square" lIns="0" tIns="0" rIns="0" bIns="0" rtlCol="0" anchor="t">
            <a:spAutoFit/>
          </a:bodyPr>
          <a:lstStyle/>
          <a:p>
            <a:pPr algn="ctr">
              <a:lnSpc>
                <a:spcPts val="5465"/>
              </a:lnSpc>
            </a:pPr>
            <a:r>
              <a:rPr lang="en-US" sz="3905" b="1" dirty="0" err="1">
                <a:solidFill>
                  <a:srgbClr val="D57070"/>
                </a:solidFill>
                <a:latin typeface="Nunito Bold"/>
                <a:ea typeface="Nunito Bold"/>
                <a:cs typeface="Nunito Bold"/>
                <a:sym typeface="Nunito Bold"/>
              </a:rPr>
              <a:t>Không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đồng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tình</a:t>
            </a:r>
            <a:endParaRPr lang="en-US" sz="3905" b="1" dirty="0">
              <a:solidFill>
                <a:srgbClr val="D57070"/>
              </a:solidFill>
              <a:latin typeface="Nunito Bold"/>
              <a:ea typeface="Nunito Bold"/>
              <a:cs typeface="Nunito Bold"/>
              <a:sym typeface="Nunito Bold"/>
            </a:endParaRPr>
          </a:p>
        </p:txBody>
      </p:sp>
      <p:sp>
        <p:nvSpPr>
          <p:cNvPr id="54" name="Freeform 54"/>
          <p:cNvSpPr/>
          <p:nvPr/>
        </p:nvSpPr>
        <p:spPr>
          <a:xfrm rot="-2115520">
            <a:off x="-409215" y="-497306"/>
            <a:ext cx="1550555" cy="1473674"/>
          </a:xfrm>
          <a:custGeom>
            <a:avLst/>
            <a:gdLst/>
            <a:ahLst/>
            <a:cxnLst/>
            <a:rect l="l" t="t" r="r" b="b"/>
            <a:pathLst>
              <a:path w="2325833" h="2210511">
                <a:moveTo>
                  <a:pt x="0" y="0"/>
                </a:moveTo>
                <a:lnTo>
                  <a:pt x="2325833" y="0"/>
                </a:lnTo>
                <a:lnTo>
                  <a:pt x="2325833" y="2210511"/>
                </a:lnTo>
                <a:lnTo>
                  <a:pt x="0" y="221051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38" name="Oval 4"/>
          <p:cNvSpPr>
            <a:spLocks noChangeArrowheads="1"/>
          </p:cNvSpPr>
          <p:nvPr/>
        </p:nvSpPr>
        <p:spPr bwMode="auto">
          <a:xfrm>
            <a:off x="10976024" y="328785"/>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0</a:t>
            </a:r>
          </a:p>
        </p:txBody>
      </p:sp>
      <p:sp>
        <p:nvSpPr>
          <p:cNvPr id="39" name="Oval 5"/>
          <p:cNvSpPr>
            <a:spLocks noChangeArrowheads="1"/>
          </p:cNvSpPr>
          <p:nvPr/>
        </p:nvSpPr>
        <p:spPr bwMode="auto">
          <a:xfrm>
            <a:off x="10976024" y="328785"/>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1</a:t>
            </a:r>
          </a:p>
        </p:txBody>
      </p:sp>
      <p:sp>
        <p:nvSpPr>
          <p:cNvPr id="40" name="Oval 6"/>
          <p:cNvSpPr>
            <a:spLocks noChangeArrowheads="1"/>
          </p:cNvSpPr>
          <p:nvPr/>
        </p:nvSpPr>
        <p:spPr bwMode="auto">
          <a:xfrm>
            <a:off x="10976024" y="298440"/>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2</a:t>
            </a:r>
          </a:p>
        </p:txBody>
      </p:sp>
      <p:sp>
        <p:nvSpPr>
          <p:cNvPr id="41" name="Oval 7"/>
          <p:cNvSpPr>
            <a:spLocks noChangeArrowheads="1"/>
          </p:cNvSpPr>
          <p:nvPr/>
        </p:nvSpPr>
        <p:spPr bwMode="auto">
          <a:xfrm>
            <a:off x="10963217" y="298443"/>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3</a:t>
            </a:r>
          </a:p>
        </p:txBody>
      </p:sp>
    </p:spTree>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par>
                          <p:cTn id="13" fill="hold">
                            <p:stCondLst>
                              <p:cond delay="0"/>
                            </p:stCondLst>
                            <p:childTnLst>
                              <p:par>
                                <p:cTn id="14" presetID="4" presetClass="exit" presetSubtype="16" fill="hold" grpId="0" nodeType="afterEffect">
                                  <p:stCondLst>
                                    <p:cond delay="500"/>
                                  </p:stCondLst>
                                  <p:childTnLst>
                                    <p:animEffect transition="out" filter="box(in)">
                                      <p:cBhvr>
                                        <p:cTn id="15" dur="1000"/>
                                        <p:tgtEl>
                                          <p:spTgt spid="41"/>
                                        </p:tgtEl>
                                      </p:cBhvr>
                                    </p:animEffect>
                                    <p:set>
                                      <p:cBhvr>
                                        <p:cTn id="16"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par>
                          <p:cTn id="17" fill="hold">
                            <p:stCondLst>
                              <p:cond delay="1500"/>
                            </p:stCondLst>
                            <p:childTnLst>
                              <p:par>
                                <p:cTn id="18" presetID="4" presetClass="exit" presetSubtype="16" fill="hold" grpId="0" nodeType="afterEffect">
                                  <p:stCondLst>
                                    <p:cond delay="500"/>
                                  </p:stCondLst>
                                  <p:childTnLst>
                                    <p:animEffect transition="out" filter="box(in)">
                                      <p:cBhvr>
                                        <p:cTn id="19" dur="1000"/>
                                        <p:tgtEl>
                                          <p:spTgt spid="40"/>
                                        </p:tgtEl>
                                      </p:cBhvr>
                                    </p:animEffect>
                                    <p:set>
                                      <p:cBhvr>
                                        <p:cTn id="20"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18"/>
                                            </p:cond>
                                          </p:stCondLst>
                                          <p:endCondLst>
                                            <p:cond evt="onStopAudio" delay="0">
                                              <p:tgtEl>
                                                <p:sldTgt/>
                                              </p:tgtEl>
                                            </p:cond>
                                          </p:endCondLst>
                                        </p:cTn>
                                        <p:tgtEl>
                                          <p:sndTgt r:embed="rId2" name="click.wav"/>
                                        </p:tgtEl>
                                      </p:cMediaNode>
                                    </p:audio>
                                  </p:subTnLst>
                                </p:cTn>
                              </p:par>
                            </p:childTnLst>
                          </p:cTn>
                        </p:par>
                        <p:par>
                          <p:cTn id="21" fill="hold">
                            <p:stCondLst>
                              <p:cond delay="3000"/>
                            </p:stCondLst>
                            <p:childTnLst>
                              <p:par>
                                <p:cTn id="22" presetID="4" presetClass="exit" presetSubtype="16" fill="hold" grpId="0" nodeType="afterEffect">
                                  <p:stCondLst>
                                    <p:cond delay="500"/>
                                  </p:stCondLst>
                                  <p:childTnLst>
                                    <p:animEffect transition="out" filter="box(in)">
                                      <p:cBhvr>
                                        <p:cTn id="23" dur="1000"/>
                                        <p:tgtEl>
                                          <p:spTgt spid="39"/>
                                        </p:tgtEl>
                                      </p:cBhvr>
                                    </p:animEffect>
                                    <p:set>
                                      <p:cBhvr>
                                        <p:cTn id="24" dur="1" fill="hold">
                                          <p:stCondLst>
                                            <p:cond delay="999"/>
                                          </p:stCondLst>
                                        </p:cTn>
                                        <p:tgtEl>
                                          <p:spTgt spid="39"/>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2" name="click.wav"/>
                                        </p:tgtEl>
                                      </p:cMediaNode>
                                    </p:audio>
                                  </p:subTnLst>
                                </p:cTn>
                              </p:par>
                            </p:childTnLst>
                          </p:cTn>
                        </p:par>
                        <p:par>
                          <p:cTn id="25" fill="hold">
                            <p:stCondLst>
                              <p:cond delay="4500"/>
                            </p:stCondLst>
                            <p:childTnLst>
                              <p:par>
                                <p:cTn id="26" presetID="10" presetClass="exit" presetSubtype="0" fill="hold" grpId="1" nodeType="afterEffect">
                                  <p:stCondLst>
                                    <p:cond delay="0"/>
                                  </p:stCondLst>
                                  <p:childTnLst>
                                    <p:animEffect transition="out" filter="fade">
                                      <p:cBhvr>
                                        <p:cTn id="27" dur="500"/>
                                        <p:tgtEl>
                                          <p:spTgt spid="38"/>
                                        </p:tgtEl>
                                      </p:cBhvr>
                                    </p:animEffect>
                                    <p:set>
                                      <p:cBhvr>
                                        <p:cTn id="28" dur="1" fill="hold">
                                          <p:stCondLst>
                                            <p:cond delay="499"/>
                                          </p:stCondLst>
                                        </p:cTn>
                                        <p:tgtEl>
                                          <p:spTgt spid="38"/>
                                        </p:tgtEl>
                                        <p:attrNameLst>
                                          <p:attrName>style.visibility</p:attrName>
                                        </p:attrNameLst>
                                      </p:cBhvr>
                                      <p:to>
                                        <p:strVal val="hidden"/>
                                      </p:to>
                                    </p:set>
                                  </p:childTnLst>
                                  <p:subTnLst>
                                    <p:audio>
                                      <p:cMediaNode>
                                        <p:cTn display="0" masterRel="sameClick">
                                          <p:stCondLst>
                                            <p:cond evt="begin" delay="0">
                                              <p:tn val="26"/>
                                            </p:cond>
                                          </p:stCondLst>
                                          <p:endCondLst>
                                            <p:cond evt="onStopAudio" delay="0">
                                              <p:tgtEl>
                                                <p:sldTgt/>
                                              </p:tgtEl>
                                            </p:cond>
                                          </p:endCondLst>
                                        </p:cTn>
                                        <p:tgtEl>
                                          <p:sndTgt r:embed="rId3" name="V.A-–-Tiếng-Chuông-Lớp-Học-_mp3cut.net_.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1" grpId="0" animBg="1"/>
      <p:bldP spid="41"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5410" y="1753573"/>
            <a:ext cx="178508" cy="178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4" name="TextBox 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5" name="Group 5"/>
          <p:cNvGrpSpPr/>
          <p:nvPr/>
        </p:nvGrpSpPr>
        <p:grpSpPr>
          <a:xfrm>
            <a:off x="596546" y="4382781"/>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8" name="Freeform 8"/>
          <p:cNvSpPr/>
          <p:nvPr/>
        </p:nvSpPr>
        <p:spPr>
          <a:xfrm rot="-5501711">
            <a:off x="3466974" y="575162"/>
            <a:ext cx="5258052" cy="6096293"/>
          </a:xfrm>
          <a:custGeom>
            <a:avLst/>
            <a:gdLst/>
            <a:ahLst/>
            <a:cxnLst/>
            <a:rect l="l" t="t" r="r" b="b"/>
            <a:pathLst>
              <a:path w="7887078" h="9144439">
                <a:moveTo>
                  <a:pt x="0" y="0"/>
                </a:moveTo>
                <a:lnTo>
                  <a:pt x="7887078" y="0"/>
                </a:lnTo>
                <a:lnTo>
                  <a:pt x="7887078" y="9144438"/>
                </a:lnTo>
                <a:lnTo>
                  <a:pt x="0" y="914443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grpSp>
        <p:nvGrpSpPr>
          <p:cNvPr id="9" name="Group 9"/>
          <p:cNvGrpSpPr/>
          <p:nvPr/>
        </p:nvGrpSpPr>
        <p:grpSpPr>
          <a:xfrm>
            <a:off x="3425127" y="507292"/>
            <a:ext cx="178508" cy="178508"/>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1" name="TextBox 11"/>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2" name="Group 12"/>
          <p:cNvGrpSpPr/>
          <p:nvPr/>
        </p:nvGrpSpPr>
        <p:grpSpPr>
          <a:xfrm>
            <a:off x="8268472" y="288210"/>
            <a:ext cx="178508" cy="178508"/>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4" name="TextBox 1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5" name="Group 15"/>
          <p:cNvGrpSpPr/>
          <p:nvPr/>
        </p:nvGrpSpPr>
        <p:grpSpPr>
          <a:xfrm>
            <a:off x="11035837" y="2450263"/>
            <a:ext cx="178508" cy="178508"/>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7" name="TextBox 1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18" name="Freeform 18"/>
          <p:cNvSpPr/>
          <p:nvPr/>
        </p:nvSpPr>
        <p:spPr>
          <a:xfrm rot="931468">
            <a:off x="230527" y="378354"/>
            <a:ext cx="1755956" cy="1961962"/>
          </a:xfrm>
          <a:custGeom>
            <a:avLst/>
            <a:gdLst/>
            <a:ahLst/>
            <a:cxnLst/>
            <a:rect l="l" t="t" r="r" b="b"/>
            <a:pathLst>
              <a:path w="2633934" h="2942943">
                <a:moveTo>
                  <a:pt x="0" y="0"/>
                </a:moveTo>
                <a:lnTo>
                  <a:pt x="2633934" y="0"/>
                </a:lnTo>
                <a:lnTo>
                  <a:pt x="2633934" y="2942943"/>
                </a:lnTo>
                <a:lnTo>
                  <a:pt x="0" y="294294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19" name="Freeform 19"/>
          <p:cNvSpPr/>
          <p:nvPr/>
        </p:nvSpPr>
        <p:spPr>
          <a:xfrm rot="-1091314">
            <a:off x="9667950" y="5305146"/>
            <a:ext cx="1498413" cy="1424117"/>
          </a:xfrm>
          <a:custGeom>
            <a:avLst/>
            <a:gdLst/>
            <a:ahLst/>
            <a:cxnLst/>
            <a:rect l="l" t="t" r="r" b="b"/>
            <a:pathLst>
              <a:path w="2247620" h="2136175">
                <a:moveTo>
                  <a:pt x="0" y="0"/>
                </a:moveTo>
                <a:lnTo>
                  <a:pt x="2247620" y="0"/>
                </a:lnTo>
                <a:lnTo>
                  <a:pt x="2247620" y="2136175"/>
                </a:lnTo>
                <a:lnTo>
                  <a:pt x="0" y="213617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0" name="Freeform 20"/>
          <p:cNvSpPr/>
          <p:nvPr/>
        </p:nvSpPr>
        <p:spPr>
          <a:xfrm rot="848698">
            <a:off x="-273898" y="4465283"/>
            <a:ext cx="4097483" cy="3103844"/>
          </a:xfrm>
          <a:custGeom>
            <a:avLst/>
            <a:gdLst/>
            <a:ahLst/>
            <a:cxnLst/>
            <a:rect l="l" t="t" r="r" b="b"/>
            <a:pathLst>
              <a:path w="6146225" h="4655766">
                <a:moveTo>
                  <a:pt x="0" y="0"/>
                </a:moveTo>
                <a:lnTo>
                  <a:pt x="6146226" y="0"/>
                </a:lnTo>
                <a:lnTo>
                  <a:pt x="6146226" y="4655766"/>
                </a:lnTo>
                <a:lnTo>
                  <a:pt x="0" y="4655766"/>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21" name="Freeform 21"/>
          <p:cNvSpPr/>
          <p:nvPr/>
        </p:nvSpPr>
        <p:spPr>
          <a:xfrm>
            <a:off x="3255802" y="5914360"/>
            <a:ext cx="1254665" cy="2367293"/>
          </a:xfrm>
          <a:custGeom>
            <a:avLst/>
            <a:gdLst/>
            <a:ahLst/>
            <a:cxnLst/>
            <a:rect l="l" t="t" r="r" b="b"/>
            <a:pathLst>
              <a:path w="1881998" h="3550940">
                <a:moveTo>
                  <a:pt x="0" y="0"/>
                </a:moveTo>
                <a:lnTo>
                  <a:pt x="1881998" y="0"/>
                </a:lnTo>
                <a:lnTo>
                  <a:pt x="1881998" y="3550940"/>
                </a:lnTo>
                <a:lnTo>
                  <a:pt x="0" y="355094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2" name="Freeform 22"/>
          <p:cNvSpPr/>
          <p:nvPr/>
        </p:nvSpPr>
        <p:spPr>
          <a:xfrm rot="2110949">
            <a:off x="4584575" y="5932078"/>
            <a:ext cx="981478" cy="1851845"/>
          </a:xfrm>
          <a:custGeom>
            <a:avLst/>
            <a:gdLst/>
            <a:ahLst/>
            <a:cxnLst/>
            <a:rect l="l" t="t" r="r" b="b"/>
            <a:pathLst>
              <a:path w="1472217" h="2777768">
                <a:moveTo>
                  <a:pt x="0" y="0"/>
                </a:moveTo>
                <a:lnTo>
                  <a:pt x="1472217" y="0"/>
                </a:lnTo>
                <a:lnTo>
                  <a:pt x="1472217" y="2777768"/>
                </a:lnTo>
                <a:lnTo>
                  <a:pt x="0" y="277776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3" name="Freeform 23"/>
          <p:cNvSpPr/>
          <p:nvPr/>
        </p:nvSpPr>
        <p:spPr>
          <a:xfrm flipH="1">
            <a:off x="8931075" y="-192487"/>
            <a:ext cx="3410825" cy="1756575"/>
          </a:xfrm>
          <a:custGeom>
            <a:avLst/>
            <a:gdLst/>
            <a:ahLst/>
            <a:cxnLst/>
            <a:rect l="l" t="t" r="r" b="b"/>
            <a:pathLst>
              <a:path w="5116238" h="2634863">
                <a:moveTo>
                  <a:pt x="5116238" y="0"/>
                </a:moveTo>
                <a:lnTo>
                  <a:pt x="0" y="0"/>
                </a:lnTo>
                <a:lnTo>
                  <a:pt x="0" y="2634862"/>
                </a:lnTo>
                <a:lnTo>
                  <a:pt x="5116238" y="2634862"/>
                </a:lnTo>
                <a:lnTo>
                  <a:pt x="5116238"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grpSp>
        <p:nvGrpSpPr>
          <p:cNvPr id="24" name="Group 24"/>
          <p:cNvGrpSpPr/>
          <p:nvPr/>
        </p:nvGrpSpPr>
        <p:grpSpPr>
          <a:xfrm>
            <a:off x="11506200" y="4895067"/>
            <a:ext cx="178508" cy="178508"/>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26" name="TextBox 2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27" name="Freeform 27">
            <a:hlinkClick r:id="rId16" action="ppaction://hlinksldjump"/>
          </p:cNvPr>
          <p:cNvSpPr/>
          <p:nvPr/>
        </p:nvSpPr>
        <p:spPr>
          <a:xfrm>
            <a:off x="3475848" y="0"/>
            <a:ext cx="5068117" cy="5068117"/>
          </a:xfrm>
          <a:custGeom>
            <a:avLst/>
            <a:gdLst/>
            <a:ahLst/>
            <a:cxnLst/>
            <a:rect l="l" t="t" r="r" b="b"/>
            <a:pathLst>
              <a:path w="7602175" h="7602175">
                <a:moveTo>
                  <a:pt x="0" y="0"/>
                </a:moveTo>
                <a:lnTo>
                  <a:pt x="7602175" y="0"/>
                </a:lnTo>
                <a:lnTo>
                  <a:pt x="7602175" y="7602175"/>
                </a:lnTo>
                <a:lnTo>
                  <a:pt x="0" y="7602175"/>
                </a:lnTo>
                <a:lnTo>
                  <a:pt x="0" y="0"/>
                </a:lnTo>
                <a:close/>
              </a:path>
            </a:pathLst>
          </a:custGeom>
          <a:blipFill>
            <a:blip r:embed="rId17"/>
            <a:stretch>
              <a:fillRect/>
            </a:stretch>
          </a:blipFill>
          <a:ln cap="sq">
            <a:noFill/>
            <a:prstDash val="solid"/>
            <a:miter/>
          </a:ln>
        </p:spPr>
        <p:txBody>
          <a:bodyPr/>
          <a:lstStyle/>
          <a:p>
            <a:endParaRPr lang="en-US" sz="1200"/>
          </a:p>
        </p:txBody>
      </p:sp>
      <p:sp>
        <p:nvSpPr>
          <p:cNvPr id="30" name="TextBox 25"/>
          <p:cNvSpPr txBox="1"/>
          <p:nvPr/>
        </p:nvSpPr>
        <p:spPr>
          <a:xfrm rot="-166916">
            <a:off x="4301990" y="4854577"/>
            <a:ext cx="3570038" cy="830035"/>
          </a:xfrm>
          <a:prstGeom prst="rect">
            <a:avLst/>
          </a:prstGeom>
        </p:spPr>
        <p:txBody>
          <a:bodyPr lIns="0" tIns="0" rIns="0" bIns="0" rtlCol="0" anchor="t">
            <a:spAutoFit/>
          </a:bodyPr>
          <a:lstStyle/>
          <a:p>
            <a:pPr algn="ctr">
              <a:lnSpc>
                <a:spcPts val="7050"/>
              </a:lnSpc>
            </a:pPr>
            <a:r>
              <a:rPr lang="en-US" sz="5040">
                <a:solidFill>
                  <a:srgbClr val="D57070"/>
                </a:solidFill>
                <a:latin typeface="Mulled Wine Season"/>
                <a:ea typeface="Mulled Wine Season"/>
                <a:cs typeface="Mulled Wine Season"/>
                <a:sym typeface="Mulled Wine Season"/>
              </a:rPr>
              <a:t>Đúng rồi</a:t>
            </a:r>
          </a:p>
        </p:txBody>
      </p:sp>
      <p:pic>
        <p:nvPicPr>
          <p:cNvPr id="28" name="ka-ch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491271" y="1904656"/>
            <a:ext cx="406400" cy="406400"/>
          </a:xfrm>
          <a:prstGeom prst="rect">
            <a:avLst/>
          </a:prstGeom>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30"/>
                                            </p:tgtEl>
                                          </p:cBhvr>
                                        </p:animEffect>
                                        <p:animScale>
                                          <p:cBhvr>
                                            <p:cTn id="7" dur="250" autoRev="1" fill="hold"/>
                                            <p:tgtEl>
                                              <p:spTgt spid="30"/>
                                            </p:tgtEl>
                                          </p:cBhvr>
                                          <p:by x="105000" y="105000"/>
                                        </p:animScale>
                                      </p:childTnLst>
                                    </p:cTn>
                                  </p:par>
                                </p:childTnLst>
                              </p:cTn>
                            </p:par>
                            <p:par>
                              <p:cTn id="8" fill="hold">
                                <p:stCondLst>
                                  <p:cond delay="500"/>
                                </p:stCondLst>
                                <p:childTnLst>
                                  <p:par>
                                    <p:cTn id="9" presetID="2" presetClass="entr" presetSubtype="1" accel="75000" fill="hold" nodeType="afterEffect" p14:presetBounceEnd="58000">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14:bounceEnd="58000">
                                          <p:cBhvr additive="base">
                                            <p:cTn id="11" dur="1500" fill="hold"/>
                                            <p:tgtEl>
                                              <p:spTgt spid="2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27"/>
                                            </p:tgtEl>
                                            <p:attrNameLst>
                                              <p:attrName>ppt_y</p:attrName>
                                            </p:attrNameLst>
                                          </p:cBhvr>
                                          <p:tavLst>
                                            <p:tav tm="0">
                                              <p:val>
                                                <p:strVal val="0-#ppt_h/2"/>
                                              </p:val>
                                            </p:tav>
                                            <p:tav tm="100000">
                                              <p:val>
                                                <p:strVal val="#ppt_y"/>
                                              </p:val>
                                            </p:tav>
                                          </p:tavLst>
                                        </p:anim>
                                      </p:childTnLst>
                                    </p:cTn>
                                  </p:par>
                                  <p:par>
                                    <p:cTn id="13" presetID="32" presetClass="emph" presetSubtype="0" repeatCount="indefinite" fill="hold" nodeType="withEffect">
                                      <p:stCondLst>
                                        <p:cond delay="0"/>
                                      </p:stCondLst>
                                      <p:childTnLst>
                                        <p:animRot by="120000">
                                          <p:cBhvr>
                                            <p:cTn id="14" dur="150" fill="hold">
                                              <p:stCondLst>
                                                <p:cond delay="0"/>
                                              </p:stCondLst>
                                            </p:cTn>
                                            <p:tgtEl>
                                              <p:spTgt spid="27"/>
                                            </p:tgtEl>
                                            <p:attrNameLst>
                                              <p:attrName>r</p:attrName>
                                            </p:attrNameLst>
                                          </p:cBhvr>
                                        </p:animRot>
                                        <p:animRot by="-240000">
                                          <p:cBhvr>
                                            <p:cTn id="15" dur="300" fill="hold">
                                              <p:stCondLst>
                                                <p:cond delay="300"/>
                                              </p:stCondLst>
                                            </p:cTn>
                                            <p:tgtEl>
                                              <p:spTgt spid="27"/>
                                            </p:tgtEl>
                                            <p:attrNameLst>
                                              <p:attrName>r</p:attrName>
                                            </p:attrNameLst>
                                          </p:cBhvr>
                                        </p:animRot>
                                        <p:animRot by="240000">
                                          <p:cBhvr>
                                            <p:cTn id="16" dur="300" fill="hold">
                                              <p:stCondLst>
                                                <p:cond delay="600"/>
                                              </p:stCondLst>
                                            </p:cTn>
                                            <p:tgtEl>
                                              <p:spTgt spid="27"/>
                                            </p:tgtEl>
                                            <p:attrNameLst>
                                              <p:attrName>r</p:attrName>
                                            </p:attrNameLst>
                                          </p:cBhvr>
                                        </p:animRot>
                                        <p:animRot by="-240000">
                                          <p:cBhvr>
                                            <p:cTn id="17" dur="300" fill="hold">
                                              <p:stCondLst>
                                                <p:cond delay="900"/>
                                              </p:stCondLst>
                                            </p:cTn>
                                            <p:tgtEl>
                                              <p:spTgt spid="27"/>
                                            </p:tgtEl>
                                            <p:attrNameLst>
                                              <p:attrName>r</p:attrName>
                                            </p:attrNameLst>
                                          </p:cBhvr>
                                        </p:animRot>
                                        <p:animRot by="120000">
                                          <p:cBhvr>
                                            <p:cTn id="18" dur="300" fill="hold">
                                              <p:stCondLst>
                                                <p:cond delay="1200"/>
                                              </p:stCondLst>
                                            </p:cTn>
                                            <p:tgtEl>
                                              <p:spTgt spid="27"/>
                                            </p:tgtEl>
                                            <p:attrNameLst>
                                              <p:attrName>r</p:attrName>
                                            </p:attrNameLst>
                                          </p:cBhvr>
                                        </p:animRot>
                                      </p:childTnLst>
                                    </p:cTn>
                                  </p:par>
                                  <p:par>
                                    <p:cTn id="19" presetID="1" presetClass="mediacall" presetSubtype="0" fill="hold" nodeType="withEffect">
                                      <p:stCondLst>
                                        <p:cond delay="0"/>
                                      </p:stCondLst>
                                      <p:childTnLst>
                                        <p:cmd type="call" cmd="playFrom(0.0)">
                                          <p:cBhvr>
                                            <p:cTn id="20" dur="2507"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8"/>
                    </p:tgtEl>
                  </p:cMediaNode>
                </p:audio>
              </p:childTnLst>
            </p:cTn>
          </p:par>
        </p:tnLst>
        <p:bldLst>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30"/>
                                            </p:tgtEl>
                                          </p:cBhvr>
                                        </p:animEffect>
                                        <p:animScale>
                                          <p:cBhvr>
                                            <p:cTn id="7" dur="250" autoRev="1" fill="hold"/>
                                            <p:tgtEl>
                                              <p:spTgt spid="30"/>
                                            </p:tgtEl>
                                          </p:cBhvr>
                                          <p:by x="105000" y="105000"/>
                                        </p:animScale>
                                      </p:childTnLst>
                                    </p:cTn>
                                  </p:par>
                                </p:childTnLst>
                              </p:cTn>
                            </p:par>
                            <p:par>
                              <p:cTn id="8" fill="hold">
                                <p:stCondLst>
                                  <p:cond delay="500"/>
                                </p:stCondLst>
                                <p:childTnLst>
                                  <p:par>
                                    <p:cTn id="9" presetID="2" presetClass="entr" presetSubtype="1" accel="75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500" fill="hold"/>
                                            <p:tgtEl>
                                              <p:spTgt spid="27"/>
                                            </p:tgtEl>
                                            <p:attrNameLst>
                                              <p:attrName>ppt_x</p:attrName>
                                            </p:attrNameLst>
                                          </p:cBhvr>
                                          <p:tavLst>
                                            <p:tav tm="0">
                                              <p:val>
                                                <p:strVal val="#ppt_x"/>
                                              </p:val>
                                            </p:tav>
                                            <p:tav tm="100000">
                                              <p:val>
                                                <p:strVal val="#ppt_x"/>
                                              </p:val>
                                            </p:tav>
                                          </p:tavLst>
                                        </p:anim>
                                        <p:anim calcmode="lin" valueType="num">
                                          <p:cBhvr additive="base">
                                            <p:cTn id="12" dur="1500" fill="hold"/>
                                            <p:tgtEl>
                                              <p:spTgt spid="27"/>
                                            </p:tgtEl>
                                            <p:attrNameLst>
                                              <p:attrName>ppt_y</p:attrName>
                                            </p:attrNameLst>
                                          </p:cBhvr>
                                          <p:tavLst>
                                            <p:tav tm="0">
                                              <p:val>
                                                <p:strVal val="0-#ppt_h/2"/>
                                              </p:val>
                                            </p:tav>
                                            <p:tav tm="100000">
                                              <p:val>
                                                <p:strVal val="#ppt_y"/>
                                              </p:val>
                                            </p:tav>
                                          </p:tavLst>
                                        </p:anim>
                                      </p:childTnLst>
                                    </p:cTn>
                                  </p:par>
                                  <p:par>
                                    <p:cTn id="13" presetID="32" presetClass="emph" presetSubtype="0" repeatCount="indefinite" fill="hold" nodeType="withEffect">
                                      <p:stCondLst>
                                        <p:cond delay="0"/>
                                      </p:stCondLst>
                                      <p:childTnLst>
                                        <p:animRot by="120000">
                                          <p:cBhvr>
                                            <p:cTn id="14" dur="150" fill="hold">
                                              <p:stCondLst>
                                                <p:cond delay="0"/>
                                              </p:stCondLst>
                                            </p:cTn>
                                            <p:tgtEl>
                                              <p:spTgt spid="27"/>
                                            </p:tgtEl>
                                            <p:attrNameLst>
                                              <p:attrName>r</p:attrName>
                                            </p:attrNameLst>
                                          </p:cBhvr>
                                        </p:animRot>
                                        <p:animRot by="-240000">
                                          <p:cBhvr>
                                            <p:cTn id="15" dur="300" fill="hold">
                                              <p:stCondLst>
                                                <p:cond delay="300"/>
                                              </p:stCondLst>
                                            </p:cTn>
                                            <p:tgtEl>
                                              <p:spTgt spid="27"/>
                                            </p:tgtEl>
                                            <p:attrNameLst>
                                              <p:attrName>r</p:attrName>
                                            </p:attrNameLst>
                                          </p:cBhvr>
                                        </p:animRot>
                                        <p:animRot by="240000">
                                          <p:cBhvr>
                                            <p:cTn id="16" dur="300" fill="hold">
                                              <p:stCondLst>
                                                <p:cond delay="600"/>
                                              </p:stCondLst>
                                            </p:cTn>
                                            <p:tgtEl>
                                              <p:spTgt spid="27"/>
                                            </p:tgtEl>
                                            <p:attrNameLst>
                                              <p:attrName>r</p:attrName>
                                            </p:attrNameLst>
                                          </p:cBhvr>
                                        </p:animRot>
                                        <p:animRot by="-240000">
                                          <p:cBhvr>
                                            <p:cTn id="17" dur="300" fill="hold">
                                              <p:stCondLst>
                                                <p:cond delay="900"/>
                                              </p:stCondLst>
                                            </p:cTn>
                                            <p:tgtEl>
                                              <p:spTgt spid="27"/>
                                            </p:tgtEl>
                                            <p:attrNameLst>
                                              <p:attrName>r</p:attrName>
                                            </p:attrNameLst>
                                          </p:cBhvr>
                                        </p:animRot>
                                        <p:animRot by="120000">
                                          <p:cBhvr>
                                            <p:cTn id="18" dur="300" fill="hold">
                                              <p:stCondLst>
                                                <p:cond delay="1200"/>
                                              </p:stCondLst>
                                            </p:cTn>
                                            <p:tgtEl>
                                              <p:spTgt spid="27"/>
                                            </p:tgtEl>
                                            <p:attrNameLst>
                                              <p:attrName>r</p:attrName>
                                            </p:attrNameLst>
                                          </p:cBhvr>
                                        </p:animRot>
                                      </p:childTnLst>
                                    </p:cTn>
                                  </p:par>
                                  <p:par>
                                    <p:cTn id="19" presetID="1" presetClass="mediacall" presetSubtype="0" fill="hold" nodeType="withEffect">
                                      <p:stCondLst>
                                        <p:cond delay="0"/>
                                      </p:stCondLst>
                                      <p:childTnLst>
                                        <p:cmd type="call" cmd="playFrom(0.0)">
                                          <p:cBhvr>
                                            <p:cTn id="20" dur="2507"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8"/>
                    </p:tgtEl>
                  </p:cMediaNode>
                </p:audio>
              </p:childTnLst>
            </p:cTn>
          </p:par>
        </p:tnLst>
        <p:bldLst>
          <p:bldP spid="30"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5410" y="1753573"/>
            <a:ext cx="178508" cy="178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4" name="TextBox 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5" name="Group 5"/>
          <p:cNvGrpSpPr/>
          <p:nvPr/>
        </p:nvGrpSpPr>
        <p:grpSpPr>
          <a:xfrm>
            <a:off x="596546" y="4382781"/>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8" name="Freeform 8"/>
          <p:cNvSpPr/>
          <p:nvPr/>
        </p:nvSpPr>
        <p:spPr>
          <a:xfrm rot="-5501711">
            <a:off x="3230338" y="106493"/>
            <a:ext cx="5731325" cy="6645014"/>
          </a:xfrm>
          <a:custGeom>
            <a:avLst/>
            <a:gdLst/>
            <a:ahLst/>
            <a:cxnLst/>
            <a:rect l="l" t="t" r="r" b="b"/>
            <a:pathLst>
              <a:path w="8596987" h="9967521">
                <a:moveTo>
                  <a:pt x="0" y="0"/>
                </a:moveTo>
                <a:lnTo>
                  <a:pt x="8596988" y="0"/>
                </a:lnTo>
                <a:lnTo>
                  <a:pt x="8596988" y="9967522"/>
                </a:lnTo>
                <a:lnTo>
                  <a:pt x="0" y="996752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grpSp>
        <p:nvGrpSpPr>
          <p:cNvPr id="9" name="Group 9"/>
          <p:cNvGrpSpPr/>
          <p:nvPr/>
        </p:nvGrpSpPr>
        <p:grpSpPr>
          <a:xfrm>
            <a:off x="3425127" y="507292"/>
            <a:ext cx="178508" cy="178508"/>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1" name="TextBox 11"/>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2" name="Group 12"/>
          <p:cNvGrpSpPr/>
          <p:nvPr/>
        </p:nvGrpSpPr>
        <p:grpSpPr>
          <a:xfrm>
            <a:off x="8752567" y="466718"/>
            <a:ext cx="178508" cy="178508"/>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4" name="TextBox 1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5" name="Group 15"/>
          <p:cNvGrpSpPr/>
          <p:nvPr/>
        </p:nvGrpSpPr>
        <p:grpSpPr>
          <a:xfrm>
            <a:off x="11704325" y="3818099"/>
            <a:ext cx="178508" cy="178508"/>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7" name="TextBox 1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18" name="Freeform 18"/>
          <p:cNvSpPr/>
          <p:nvPr/>
        </p:nvSpPr>
        <p:spPr>
          <a:xfrm rot="-206157">
            <a:off x="10069663" y="466820"/>
            <a:ext cx="1755956" cy="1961962"/>
          </a:xfrm>
          <a:custGeom>
            <a:avLst/>
            <a:gdLst/>
            <a:ahLst/>
            <a:cxnLst/>
            <a:rect l="l" t="t" r="r" b="b"/>
            <a:pathLst>
              <a:path w="2633934" h="2942943">
                <a:moveTo>
                  <a:pt x="0" y="0"/>
                </a:moveTo>
                <a:lnTo>
                  <a:pt x="2633933" y="0"/>
                </a:lnTo>
                <a:lnTo>
                  <a:pt x="2633933" y="2942942"/>
                </a:lnTo>
                <a:lnTo>
                  <a:pt x="0" y="294294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19" name="Freeform 19"/>
          <p:cNvSpPr/>
          <p:nvPr/>
        </p:nvSpPr>
        <p:spPr>
          <a:xfrm rot="-1091314">
            <a:off x="490242" y="5267572"/>
            <a:ext cx="1498413" cy="1424117"/>
          </a:xfrm>
          <a:custGeom>
            <a:avLst/>
            <a:gdLst/>
            <a:ahLst/>
            <a:cxnLst/>
            <a:rect l="l" t="t" r="r" b="b"/>
            <a:pathLst>
              <a:path w="2247620" h="2136175">
                <a:moveTo>
                  <a:pt x="0" y="0"/>
                </a:moveTo>
                <a:lnTo>
                  <a:pt x="2247619" y="0"/>
                </a:lnTo>
                <a:lnTo>
                  <a:pt x="2247619" y="2136175"/>
                </a:lnTo>
                <a:lnTo>
                  <a:pt x="0" y="213617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0" name="TextBox 20"/>
          <p:cNvSpPr txBox="1"/>
          <p:nvPr/>
        </p:nvSpPr>
        <p:spPr>
          <a:xfrm rot="-102555">
            <a:off x="3866174" y="1479446"/>
            <a:ext cx="4454159" cy="1544077"/>
          </a:xfrm>
          <a:prstGeom prst="rect">
            <a:avLst/>
          </a:prstGeom>
        </p:spPr>
        <p:txBody>
          <a:bodyPr lIns="0" tIns="0" rIns="0" bIns="0" rtlCol="0" anchor="t">
            <a:spAutoFit/>
          </a:bodyPr>
          <a:lstStyle/>
          <a:p>
            <a:pPr algn="ctr">
              <a:lnSpc>
                <a:spcPts val="13160"/>
              </a:lnSpc>
            </a:pPr>
            <a:r>
              <a:rPr lang="en-US" sz="9400">
                <a:solidFill>
                  <a:srgbClr val="D57070"/>
                </a:solidFill>
                <a:latin typeface="Mulled Wine Season"/>
                <a:ea typeface="Mulled Wine Season"/>
                <a:cs typeface="Mulled Wine Season"/>
                <a:sym typeface="Mulled Wine Season"/>
              </a:rPr>
              <a:t>Sai rồi </a:t>
            </a:r>
          </a:p>
        </p:txBody>
      </p:sp>
      <p:sp>
        <p:nvSpPr>
          <p:cNvPr id="21" name="Freeform 21"/>
          <p:cNvSpPr/>
          <p:nvPr/>
        </p:nvSpPr>
        <p:spPr>
          <a:xfrm>
            <a:off x="-696107" y="-422788"/>
            <a:ext cx="3410825" cy="1756575"/>
          </a:xfrm>
          <a:custGeom>
            <a:avLst/>
            <a:gdLst/>
            <a:ahLst/>
            <a:cxnLst/>
            <a:rect l="l" t="t" r="r" b="b"/>
            <a:pathLst>
              <a:path w="5116238" h="2634863">
                <a:moveTo>
                  <a:pt x="0" y="0"/>
                </a:moveTo>
                <a:lnTo>
                  <a:pt x="5116239" y="0"/>
                </a:lnTo>
                <a:lnTo>
                  <a:pt x="5116239" y="2634863"/>
                </a:lnTo>
                <a:lnTo>
                  <a:pt x="0" y="2634863"/>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22" name="Freeform 22"/>
          <p:cNvSpPr/>
          <p:nvPr/>
        </p:nvSpPr>
        <p:spPr>
          <a:xfrm rot="-1105828" flipH="1">
            <a:off x="8962789" y="4640565"/>
            <a:ext cx="4097483" cy="3103844"/>
          </a:xfrm>
          <a:custGeom>
            <a:avLst/>
            <a:gdLst/>
            <a:ahLst/>
            <a:cxnLst/>
            <a:rect l="l" t="t" r="r" b="b"/>
            <a:pathLst>
              <a:path w="6146225" h="4655766">
                <a:moveTo>
                  <a:pt x="6146225" y="0"/>
                </a:moveTo>
                <a:lnTo>
                  <a:pt x="0" y="0"/>
                </a:lnTo>
                <a:lnTo>
                  <a:pt x="0" y="4655765"/>
                </a:lnTo>
                <a:lnTo>
                  <a:pt x="6146225" y="4655765"/>
                </a:lnTo>
                <a:lnTo>
                  <a:pt x="6146225"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3" name="Freeform 23"/>
          <p:cNvSpPr/>
          <p:nvPr/>
        </p:nvSpPr>
        <p:spPr>
          <a:xfrm>
            <a:off x="8139076" y="5945232"/>
            <a:ext cx="1254665" cy="2367293"/>
          </a:xfrm>
          <a:custGeom>
            <a:avLst/>
            <a:gdLst/>
            <a:ahLst/>
            <a:cxnLst/>
            <a:rect l="l" t="t" r="r" b="b"/>
            <a:pathLst>
              <a:path w="1881998" h="3550940">
                <a:moveTo>
                  <a:pt x="0" y="0"/>
                </a:moveTo>
                <a:lnTo>
                  <a:pt x="1881999" y="0"/>
                </a:lnTo>
                <a:lnTo>
                  <a:pt x="1881999" y="3550940"/>
                </a:lnTo>
                <a:lnTo>
                  <a:pt x="0" y="355094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sp>
        <p:nvSpPr>
          <p:cNvPr id="24" name="Freeform 24"/>
          <p:cNvSpPr/>
          <p:nvPr/>
        </p:nvSpPr>
        <p:spPr>
          <a:xfrm rot="-1241090">
            <a:off x="7013818" y="5931887"/>
            <a:ext cx="981478" cy="1851845"/>
          </a:xfrm>
          <a:custGeom>
            <a:avLst/>
            <a:gdLst/>
            <a:ahLst/>
            <a:cxnLst/>
            <a:rect l="l" t="t" r="r" b="b"/>
            <a:pathLst>
              <a:path w="1472217" h="2777768">
                <a:moveTo>
                  <a:pt x="0" y="0"/>
                </a:moveTo>
                <a:lnTo>
                  <a:pt x="1472217" y="0"/>
                </a:lnTo>
                <a:lnTo>
                  <a:pt x="1472217" y="2777768"/>
                </a:lnTo>
                <a:lnTo>
                  <a:pt x="0" y="277776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sp>
        <p:nvSpPr>
          <p:cNvPr id="25" name="Freeform 25">
            <a:hlinkClick r:id="rId16" action="ppaction://hlinksldjump"/>
          </p:cNvPr>
          <p:cNvSpPr/>
          <p:nvPr/>
        </p:nvSpPr>
        <p:spPr>
          <a:xfrm>
            <a:off x="4973227" y="3241329"/>
            <a:ext cx="2245547" cy="2282903"/>
          </a:xfrm>
          <a:custGeom>
            <a:avLst/>
            <a:gdLst/>
            <a:ahLst/>
            <a:cxnLst/>
            <a:rect l="l" t="t" r="r" b="b"/>
            <a:pathLst>
              <a:path w="3368320" h="3424354">
                <a:moveTo>
                  <a:pt x="0" y="0"/>
                </a:moveTo>
                <a:lnTo>
                  <a:pt x="3368320" y="0"/>
                </a:lnTo>
                <a:lnTo>
                  <a:pt x="3368320" y="3424355"/>
                </a:lnTo>
                <a:lnTo>
                  <a:pt x="0" y="3424355"/>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en-US" sz="1200"/>
          </a:p>
        </p:txBody>
      </p:sp>
      <p:pic>
        <p:nvPicPr>
          <p:cNvPr id="26" name="sa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453345" y="337062"/>
            <a:ext cx="406400" cy="40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5"/>
                                        </p:tgtEl>
                                        <p:attrNameLst>
                                          <p:attrName>r</p:attrName>
                                        </p:attrNameLst>
                                      </p:cBhvr>
                                    </p:animRot>
                                    <p:animRot by="-240000">
                                      <p:cBhvr>
                                        <p:cTn id="7" dur="200" fill="hold">
                                          <p:stCondLst>
                                            <p:cond delay="200"/>
                                          </p:stCondLst>
                                        </p:cTn>
                                        <p:tgtEl>
                                          <p:spTgt spid="25"/>
                                        </p:tgtEl>
                                        <p:attrNameLst>
                                          <p:attrName>r</p:attrName>
                                        </p:attrNameLst>
                                      </p:cBhvr>
                                    </p:animRot>
                                    <p:animRot by="240000">
                                      <p:cBhvr>
                                        <p:cTn id="8" dur="200" fill="hold">
                                          <p:stCondLst>
                                            <p:cond delay="400"/>
                                          </p:stCondLst>
                                        </p:cTn>
                                        <p:tgtEl>
                                          <p:spTgt spid="25"/>
                                        </p:tgtEl>
                                        <p:attrNameLst>
                                          <p:attrName>r</p:attrName>
                                        </p:attrNameLst>
                                      </p:cBhvr>
                                    </p:animRot>
                                    <p:animRot by="-240000">
                                      <p:cBhvr>
                                        <p:cTn id="9" dur="200" fill="hold">
                                          <p:stCondLst>
                                            <p:cond delay="600"/>
                                          </p:stCondLst>
                                        </p:cTn>
                                        <p:tgtEl>
                                          <p:spTgt spid="25"/>
                                        </p:tgtEl>
                                        <p:attrNameLst>
                                          <p:attrName>r</p:attrName>
                                        </p:attrNameLst>
                                      </p:cBhvr>
                                    </p:animRot>
                                    <p:animRot by="120000">
                                      <p:cBhvr>
                                        <p:cTn id="10" dur="200" fill="hold">
                                          <p:stCondLst>
                                            <p:cond delay="800"/>
                                          </p:stCondLst>
                                        </p:cTn>
                                        <p:tgtEl>
                                          <p:spTgt spid="25"/>
                                        </p:tgtEl>
                                        <p:attrNameLst>
                                          <p:attrName>r</p:attrName>
                                        </p:attrNameLst>
                                      </p:cBhvr>
                                    </p:animRot>
                                  </p:childTnLst>
                                </p:cTn>
                              </p:par>
                              <p:par>
                                <p:cTn id="11" presetID="1" presetClass="mediacall" presetSubtype="0" fill="hold" nodeType="withEffect">
                                  <p:stCondLst>
                                    <p:cond delay="0"/>
                                  </p:stCondLst>
                                  <p:childTnLst>
                                    <p:cmd type="call" cmd="playFrom(0.0)">
                                      <p:cBhvr>
                                        <p:cTn id="12" dur="2377" fill="hold"/>
                                        <p:tgtEl>
                                          <p:spTgt spid="26"/>
                                        </p:tgtEl>
                                      </p:cBhvr>
                                    </p:cmd>
                                  </p:childTnLst>
                                </p:cTn>
                              </p:par>
                              <p:par>
                                <p:cTn id="13" presetID="1" presetClass="mediacall" presetSubtype="0" fill="hold" nodeType="withEffect">
                                  <p:stCondLst>
                                    <p:cond delay="0"/>
                                  </p:stCondLst>
                                  <p:childTnLst>
                                    <p:cmd type="call" cmd="playFrom(0.0)">
                                      <p:cBhvr>
                                        <p:cTn id="14" dur="2377"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6"/>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6063" y="542544"/>
            <a:ext cx="11459875" cy="5772912"/>
          </a:xfrm>
          <a:custGeom>
            <a:avLst/>
            <a:gdLst/>
            <a:ahLst/>
            <a:cxnLst/>
            <a:rect l="l" t="t" r="r" b="b"/>
            <a:pathLst>
              <a:path w="17189812" h="8659368">
                <a:moveTo>
                  <a:pt x="0" y="0"/>
                </a:moveTo>
                <a:lnTo>
                  <a:pt x="17189812" y="0"/>
                </a:lnTo>
                <a:lnTo>
                  <a:pt x="17189812" y="8659368"/>
                </a:lnTo>
                <a:lnTo>
                  <a:pt x="0" y="865936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sp>
        <p:nvSpPr>
          <p:cNvPr id="3" name="Freeform 3"/>
          <p:cNvSpPr/>
          <p:nvPr/>
        </p:nvSpPr>
        <p:spPr>
          <a:xfrm rot="-1617254">
            <a:off x="10630502" y="-422748"/>
            <a:ext cx="2747917" cy="2217096"/>
          </a:xfrm>
          <a:custGeom>
            <a:avLst/>
            <a:gdLst/>
            <a:ahLst/>
            <a:cxnLst/>
            <a:rect l="l" t="t" r="r" b="b"/>
            <a:pathLst>
              <a:path w="4121875" h="3325644">
                <a:moveTo>
                  <a:pt x="0" y="0"/>
                </a:moveTo>
                <a:lnTo>
                  <a:pt x="4121875" y="0"/>
                </a:lnTo>
                <a:lnTo>
                  <a:pt x="4121875" y="3325644"/>
                </a:lnTo>
                <a:lnTo>
                  <a:pt x="0" y="332564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4" name="Freeform 4"/>
          <p:cNvSpPr/>
          <p:nvPr/>
        </p:nvSpPr>
        <p:spPr>
          <a:xfrm rot="-1634560">
            <a:off x="-501680" y="5474505"/>
            <a:ext cx="2747917" cy="2217096"/>
          </a:xfrm>
          <a:custGeom>
            <a:avLst/>
            <a:gdLst/>
            <a:ahLst/>
            <a:cxnLst/>
            <a:rect l="l" t="t" r="r" b="b"/>
            <a:pathLst>
              <a:path w="4121875" h="3325644">
                <a:moveTo>
                  <a:pt x="0" y="0"/>
                </a:moveTo>
                <a:lnTo>
                  <a:pt x="4121874" y="0"/>
                </a:lnTo>
                <a:lnTo>
                  <a:pt x="4121874" y="3325643"/>
                </a:lnTo>
                <a:lnTo>
                  <a:pt x="0" y="332564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grpSp>
        <p:nvGrpSpPr>
          <p:cNvPr id="5" name="Group 5"/>
          <p:cNvGrpSpPr/>
          <p:nvPr/>
        </p:nvGrpSpPr>
        <p:grpSpPr>
          <a:xfrm>
            <a:off x="872278" y="4572332"/>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8" name="Group 8"/>
          <p:cNvGrpSpPr/>
          <p:nvPr/>
        </p:nvGrpSpPr>
        <p:grpSpPr>
          <a:xfrm>
            <a:off x="4200395" y="6493799"/>
            <a:ext cx="178508" cy="178508"/>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0" name="TextBox 1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1" name="Group 11"/>
          <p:cNvGrpSpPr/>
          <p:nvPr/>
        </p:nvGrpSpPr>
        <p:grpSpPr>
          <a:xfrm>
            <a:off x="2797392" y="328785"/>
            <a:ext cx="178508" cy="178508"/>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3" name="TextBox 1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4" name="Group 14"/>
          <p:cNvGrpSpPr/>
          <p:nvPr/>
        </p:nvGrpSpPr>
        <p:grpSpPr>
          <a:xfrm>
            <a:off x="8579939" y="239531"/>
            <a:ext cx="178508" cy="178508"/>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6" name="TextBox 1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7" name="Group 17"/>
          <p:cNvGrpSpPr/>
          <p:nvPr/>
        </p:nvGrpSpPr>
        <p:grpSpPr>
          <a:xfrm>
            <a:off x="7607959" y="6493799"/>
            <a:ext cx="178508" cy="178508"/>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9" name="TextBox 19"/>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20" name="Freeform 20"/>
          <p:cNvSpPr/>
          <p:nvPr/>
        </p:nvSpPr>
        <p:spPr>
          <a:xfrm>
            <a:off x="10009582" y="4825435"/>
            <a:ext cx="2182418" cy="1846871"/>
          </a:xfrm>
          <a:custGeom>
            <a:avLst/>
            <a:gdLst/>
            <a:ahLst/>
            <a:cxnLst/>
            <a:rect l="l" t="t" r="r" b="b"/>
            <a:pathLst>
              <a:path w="3273627" h="2770306">
                <a:moveTo>
                  <a:pt x="0" y="0"/>
                </a:moveTo>
                <a:lnTo>
                  <a:pt x="3273627" y="0"/>
                </a:lnTo>
                <a:lnTo>
                  <a:pt x="3273627" y="2770306"/>
                </a:lnTo>
                <a:lnTo>
                  <a:pt x="0" y="2770306"/>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grpSp>
        <p:nvGrpSpPr>
          <p:cNvPr id="21" name="Group 21"/>
          <p:cNvGrpSpPr/>
          <p:nvPr/>
        </p:nvGrpSpPr>
        <p:grpSpPr>
          <a:xfrm>
            <a:off x="1926590" y="4202430"/>
            <a:ext cx="3028315" cy="823595"/>
            <a:chOff x="0" y="0"/>
            <a:chExt cx="1639722" cy="341611"/>
          </a:xfrm>
        </p:grpSpPr>
        <p:sp>
          <p:nvSpPr>
            <p:cNvPr id="22" name="Freeform 22"/>
            <p:cNvSpPr/>
            <p:nvPr/>
          </p:nvSpPr>
          <p:spPr>
            <a:xfrm>
              <a:off x="0" y="0"/>
              <a:ext cx="1639722" cy="341611"/>
            </a:xfrm>
            <a:custGeom>
              <a:avLst/>
              <a:gdLst/>
              <a:ahLst/>
              <a:cxnLst/>
              <a:rect l="l" t="t" r="r" b="b"/>
              <a:pathLst>
                <a:path w="1639722" h="341611">
                  <a:moveTo>
                    <a:pt x="52213" y="0"/>
                  </a:moveTo>
                  <a:lnTo>
                    <a:pt x="1587509" y="0"/>
                  </a:lnTo>
                  <a:cubicBezTo>
                    <a:pt x="1616346" y="0"/>
                    <a:pt x="1639722" y="23377"/>
                    <a:pt x="1639722" y="52213"/>
                  </a:cubicBezTo>
                  <a:lnTo>
                    <a:pt x="1639722" y="289398"/>
                  </a:lnTo>
                  <a:cubicBezTo>
                    <a:pt x="1639722" y="318234"/>
                    <a:pt x="1616346" y="341611"/>
                    <a:pt x="1587509" y="341611"/>
                  </a:cubicBezTo>
                  <a:lnTo>
                    <a:pt x="52213" y="341611"/>
                  </a:lnTo>
                  <a:cubicBezTo>
                    <a:pt x="38365" y="341611"/>
                    <a:pt x="25085" y="336110"/>
                    <a:pt x="15293" y="326318"/>
                  </a:cubicBezTo>
                  <a:cubicBezTo>
                    <a:pt x="5501" y="316526"/>
                    <a:pt x="0" y="303245"/>
                    <a:pt x="0" y="289398"/>
                  </a:cubicBezTo>
                  <a:lnTo>
                    <a:pt x="0" y="52213"/>
                  </a:lnTo>
                  <a:cubicBezTo>
                    <a:pt x="0" y="23377"/>
                    <a:pt x="23377" y="0"/>
                    <a:pt x="52213" y="0"/>
                  </a:cubicBezTo>
                  <a:close/>
                </a:path>
              </a:pathLst>
            </a:custGeom>
            <a:solidFill>
              <a:srgbClr val="FFFFFF"/>
            </a:solidFill>
            <a:ln w="38100" cap="rnd">
              <a:solidFill>
                <a:srgbClr val="000000"/>
              </a:solidFill>
              <a:prstDash val="lgDash"/>
              <a:round/>
            </a:ln>
          </p:spPr>
          <p:txBody>
            <a:bodyPr/>
            <a:lstStyle/>
            <a:p>
              <a:endParaRPr lang="en-US" sz="1200"/>
            </a:p>
          </p:txBody>
        </p:sp>
        <p:sp>
          <p:nvSpPr>
            <p:cNvPr id="23" name="TextBox 23"/>
            <p:cNvSpPr txBox="1"/>
            <p:nvPr/>
          </p:nvSpPr>
          <p:spPr>
            <a:xfrm>
              <a:off x="0" y="-57150"/>
              <a:ext cx="1639722" cy="398761"/>
            </a:xfrm>
            <a:prstGeom prst="rect">
              <a:avLst/>
            </a:prstGeom>
          </p:spPr>
          <p:txBody>
            <a:bodyPr lIns="33867" tIns="33867" rIns="33867" bIns="33867" rtlCol="0" anchor="ctr"/>
            <a:lstStyle/>
            <a:p>
              <a:pPr algn="ctr">
                <a:lnSpc>
                  <a:spcPts val="1775"/>
                </a:lnSpc>
              </a:pPr>
              <a:endParaRPr sz="1200"/>
            </a:p>
          </p:txBody>
        </p:sp>
      </p:grpSp>
      <p:grpSp>
        <p:nvGrpSpPr>
          <p:cNvPr id="24" name="Group 24"/>
          <p:cNvGrpSpPr/>
          <p:nvPr/>
        </p:nvGrpSpPr>
        <p:grpSpPr>
          <a:xfrm>
            <a:off x="1238903" y="4132086"/>
            <a:ext cx="973314" cy="973314"/>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CBC"/>
            </a:solidFill>
            <a:ln w="38100" cap="sq">
              <a:solidFill>
                <a:srgbClr val="000000"/>
              </a:solidFill>
              <a:prstDash val="lgDash"/>
              <a:miter/>
            </a:ln>
          </p:spPr>
          <p:txBody>
            <a:bodyPr/>
            <a:lstStyle/>
            <a:p>
              <a:endParaRPr lang="en-US" sz="1200"/>
            </a:p>
          </p:txBody>
        </p:sp>
        <p:sp>
          <p:nvSpPr>
            <p:cNvPr id="26" name="TextBox 2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27" name="TextBox 27"/>
          <p:cNvSpPr txBox="1"/>
          <p:nvPr/>
        </p:nvSpPr>
        <p:spPr>
          <a:xfrm>
            <a:off x="1050925" y="1709420"/>
            <a:ext cx="10206355" cy="1795145"/>
          </a:xfrm>
          <a:prstGeom prst="rect">
            <a:avLst/>
          </a:prstGeom>
        </p:spPr>
        <p:txBody>
          <a:bodyPr wrap="square" lIns="0" tIns="0" rIns="0" bIns="0" rtlCol="0" anchor="t">
            <a:spAutoFit/>
          </a:bodyPr>
          <a:lstStyle/>
          <a:p>
            <a:pPr algn="ctr">
              <a:lnSpc>
                <a:spcPts val="7000"/>
              </a:lnSpc>
            </a:pPr>
            <a:r>
              <a:rPr lang="en-US" sz="5000" b="1" dirty="0">
                <a:solidFill>
                  <a:srgbClr val="C00000"/>
                </a:solidFill>
                <a:latin typeface="Nunito Ultra-Bold"/>
                <a:ea typeface="Nunito Ultra-Bold"/>
                <a:cs typeface="Nunito Ultra-Bold"/>
                <a:sym typeface="Nunito Ultra-Bold"/>
              </a:rPr>
              <a:t>c. </a:t>
            </a:r>
            <a:r>
              <a:rPr lang="en-US" sz="5000" b="1" dirty="0" err="1">
                <a:solidFill>
                  <a:srgbClr val="C00000"/>
                </a:solidFill>
                <a:latin typeface="Nunito Ultra-Bold"/>
                <a:ea typeface="Nunito Ultra-Bold"/>
                <a:cs typeface="Nunito Ultra-Bold"/>
                <a:sym typeface="Nunito Ultra-Bold"/>
              </a:rPr>
              <a:t>Việc</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xử</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lí</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bất</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hoà</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giúp</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em</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giữ</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được</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tình</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bạn</a:t>
            </a:r>
            <a:r>
              <a:rPr lang="en-US" sz="5000" b="1" dirty="0">
                <a:solidFill>
                  <a:srgbClr val="C00000"/>
                </a:solidFill>
                <a:latin typeface="Nunito Ultra-Bold"/>
                <a:ea typeface="Nunito Ultra-Bold"/>
                <a:cs typeface="Nunito Ultra-Bold"/>
                <a:sym typeface="Nunito Ultra-Bold"/>
              </a:rPr>
              <a:t>.</a:t>
            </a:r>
          </a:p>
        </p:txBody>
      </p:sp>
      <p:grpSp>
        <p:nvGrpSpPr>
          <p:cNvPr id="28" name="Group 28"/>
          <p:cNvGrpSpPr/>
          <p:nvPr/>
        </p:nvGrpSpPr>
        <p:grpSpPr>
          <a:xfrm>
            <a:off x="6285230" y="4215130"/>
            <a:ext cx="4850765" cy="823595"/>
            <a:chOff x="0" y="0"/>
            <a:chExt cx="1639722" cy="341611"/>
          </a:xfrm>
        </p:grpSpPr>
        <p:sp>
          <p:nvSpPr>
            <p:cNvPr id="29" name="Freeform 29"/>
            <p:cNvSpPr/>
            <p:nvPr/>
          </p:nvSpPr>
          <p:spPr>
            <a:xfrm>
              <a:off x="0" y="0"/>
              <a:ext cx="1639722" cy="341611"/>
            </a:xfrm>
            <a:custGeom>
              <a:avLst/>
              <a:gdLst/>
              <a:ahLst/>
              <a:cxnLst/>
              <a:rect l="l" t="t" r="r" b="b"/>
              <a:pathLst>
                <a:path w="1639722" h="341611">
                  <a:moveTo>
                    <a:pt x="52213" y="0"/>
                  </a:moveTo>
                  <a:lnTo>
                    <a:pt x="1587509" y="0"/>
                  </a:lnTo>
                  <a:cubicBezTo>
                    <a:pt x="1616346" y="0"/>
                    <a:pt x="1639722" y="23377"/>
                    <a:pt x="1639722" y="52213"/>
                  </a:cubicBezTo>
                  <a:lnTo>
                    <a:pt x="1639722" y="289398"/>
                  </a:lnTo>
                  <a:cubicBezTo>
                    <a:pt x="1639722" y="318234"/>
                    <a:pt x="1616346" y="341611"/>
                    <a:pt x="1587509" y="341611"/>
                  </a:cubicBezTo>
                  <a:lnTo>
                    <a:pt x="52213" y="341611"/>
                  </a:lnTo>
                  <a:cubicBezTo>
                    <a:pt x="38365" y="341611"/>
                    <a:pt x="25085" y="336110"/>
                    <a:pt x="15293" y="326318"/>
                  </a:cubicBezTo>
                  <a:cubicBezTo>
                    <a:pt x="5501" y="316526"/>
                    <a:pt x="0" y="303245"/>
                    <a:pt x="0" y="289398"/>
                  </a:cubicBezTo>
                  <a:lnTo>
                    <a:pt x="0" y="52213"/>
                  </a:lnTo>
                  <a:cubicBezTo>
                    <a:pt x="0" y="23377"/>
                    <a:pt x="23377" y="0"/>
                    <a:pt x="52213" y="0"/>
                  </a:cubicBezTo>
                  <a:close/>
                </a:path>
              </a:pathLst>
            </a:custGeom>
            <a:solidFill>
              <a:srgbClr val="FFFFFF"/>
            </a:solidFill>
            <a:ln w="38100" cap="rnd">
              <a:solidFill>
                <a:srgbClr val="000000"/>
              </a:solidFill>
              <a:prstDash val="lgDash"/>
              <a:round/>
            </a:ln>
          </p:spPr>
          <p:txBody>
            <a:bodyPr/>
            <a:lstStyle/>
            <a:p>
              <a:endParaRPr lang="en-US" sz="1200" dirty="0"/>
            </a:p>
          </p:txBody>
        </p:sp>
        <p:sp>
          <p:nvSpPr>
            <p:cNvPr id="30" name="TextBox 30"/>
            <p:cNvSpPr txBox="1"/>
            <p:nvPr/>
          </p:nvSpPr>
          <p:spPr>
            <a:xfrm>
              <a:off x="0" y="-57150"/>
              <a:ext cx="1639722" cy="398761"/>
            </a:xfrm>
            <a:prstGeom prst="rect">
              <a:avLst/>
            </a:prstGeom>
          </p:spPr>
          <p:txBody>
            <a:bodyPr lIns="33867" tIns="33867" rIns="33867" bIns="33867" rtlCol="0" anchor="ctr"/>
            <a:lstStyle/>
            <a:p>
              <a:pPr algn="ctr">
                <a:lnSpc>
                  <a:spcPts val="1775"/>
                </a:lnSpc>
              </a:pPr>
              <a:endParaRPr sz="1200"/>
            </a:p>
          </p:txBody>
        </p:sp>
      </p:grpSp>
      <p:grpSp>
        <p:nvGrpSpPr>
          <p:cNvPr id="31" name="Group 31"/>
          <p:cNvGrpSpPr/>
          <p:nvPr/>
        </p:nvGrpSpPr>
        <p:grpSpPr>
          <a:xfrm>
            <a:off x="5549331" y="4144786"/>
            <a:ext cx="973314" cy="973314"/>
            <a:chOff x="0" y="0"/>
            <a:chExt cx="812800" cy="812800"/>
          </a:xfrm>
        </p:grpSpPr>
        <p:sp>
          <p:nvSpPr>
            <p:cNvPr id="32" name="Freeform 3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CBC"/>
            </a:solidFill>
            <a:ln w="38100" cap="sq">
              <a:solidFill>
                <a:srgbClr val="000000"/>
              </a:solidFill>
              <a:prstDash val="lgDash"/>
              <a:miter/>
            </a:ln>
          </p:spPr>
          <p:txBody>
            <a:bodyPr/>
            <a:lstStyle/>
            <a:p>
              <a:endParaRPr lang="en-US" sz="1200"/>
            </a:p>
          </p:txBody>
        </p:sp>
        <p:sp>
          <p:nvSpPr>
            <p:cNvPr id="33" name="TextBox 3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50" name="TextBox 50"/>
          <p:cNvSpPr txBox="1"/>
          <p:nvPr/>
        </p:nvSpPr>
        <p:spPr>
          <a:xfrm>
            <a:off x="2105025" y="4261485"/>
            <a:ext cx="2912110" cy="700405"/>
          </a:xfrm>
          <a:prstGeom prst="rect">
            <a:avLst/>
          </a:prstGeom>
        </p:spPr>
        <p:txBody>
          <a:bodyPr wrap="square" lIns="0" tIns="0" rIns="0" bIns="0" rtlCol="0" anchor="t">
            <a:spAutoFit/>
          </a:bodyPr>
          <a:lstStyle/>
          <a:p>
            <a:pPr algn="ctr">
              <a:lnSpc>
                <a:spcPts val="5465"/>
              </a:lnSpc>
            </a:pPr>
            <a:r>
              <a:rPr lang="en-US" sz="3905" b="1" dirty="0" err="1">
                <a:solidFill>
                  <a:srgbClr val="D57070"/>
                </a:solidFill>
                <a:latin typeface="Nunito Bold"/>
                <a:ea typeface="Nunito Bold"/>
                <a:cs typeface="Nunito Bold"/>
                <a:sym typeface="Nunito Bold"/>
              </a:rPr>
              <a:t>Đồng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tình</a:t>
            </a:r>
            <a:endParaRPr lang="en-US" sz="3905" b="1" dirty="0">
              <a:solidFill>
                <a:srgbClr val="D57070"/>
              </a:solidFill>
              <a:latin typeface="Nunito Bold"/>
              <a:ea typeface="Nunito Bold"/>
              <a:cs typeface="Nunito Bold"/>
              <a:sym typeface="Nunito Bold"/>
            </a:endParaRPr>
          </a:p>
        </p:txBody>
      </p:sp>
      <p:sp>
        <p:nvSpPr>
          <p:cNvPr id="52" name="TextBox 52"/>
          <p:cNvSpPr txBox="1"/>
          <p:nvPr/>
        </p:nvSpPr>
        <p:spPr>
          <a:xfrm>
            <a:off x="6564630" y="4286885"/>
            <a:ext cx="4438015" cy="700405"/>
          </a:xfrm>
          <a:prstGeom prst="rect">
            <a:avLst/>
          </a:prstGeom>
        </p:spPr>
        <p:txBody>
          <a:bodyPr wrap="square" lIns="0" tIns="0" rIns="0" bIns="0" rtlCol="0" anchor="t">
            <a:spAutoFit/>
          </a:bodyPr>
          <a:lstStyle/>
          <a:p>
            <a:pPr algn="ctr">
              <a:lnSpc>
                <a:spcPts val="5465"/>
              </a:lnSpc>
            </a:pPr>
            <a:r>
              <a:rPr lang="en-US" sz="3905" b="1" dirty="0" err="1">
                <a:solidFill>
                  <a:srgbClr val="D57070"/>
                </a:solidFill>
                <a:latin typeface="Nunito Bold"/>
                <a:ea typeface="Nunito Bold"/>
                <a:cs typeface="Nunito Bold"/>
                <a:sym typeface="Nunito Bold"/>
              </a:rPr>
              <a:t>Không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đồng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tình</a:t>
            </a:r>
            <a:endParaRPr lang="en-US" sz="3905" b="1" dirty="0">
              <a:solidFill>
                <a:srgbClr val="D57070"/>
              </a:solidFill>
              <a:latin typeface="Nunito Bold"/>
              <a:ea typeface="Nunito Bold"/>
              <a:cs typeface="Nunito Bold"/>
              <a:sym typeface="Nunito Bold"/>
            </a:endParaRPr>
          </a:p>
        </p:txBody>
      </p:sp>
      <p:sp>
        <p:nvSpPr>
          <p:cNvPr id="54" name="Freeform 54"/>
          <p:cNvSpPr/>
          <p:nvPr/>
        </p:nvSpPr>
        <p:spPr>
          <a:xfrm rot="-2115520">
            <a:off x="-409215" y="-497306"/>
            <a:ext cx="1550555" cy="1473674"/>
          </a:xfrm>
          <a:custGeom>
            <a:avLst/>
            <a:gdLst/>
            <a:ahLst/>
            <a:cxnLst/>
            <a:rect l="l" t="t" r="r" b="b"/>
            <a:pathLst>
              <a:path w="2325833" h="2210511">
                <a:moveTo>
                  <a:pt x="0" y="0"/>
                </a:moveTo>
                <a:lnTo>
                  <a:pt x="2325833" y="0"/>
                </a:lnTo>
                <a:lnTo>
                  <a:pt x="2325833" y="2210511"/>
                </a:lnTo>
                <a:lnTo>
                  <a:pt x="0" y="221051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38" name="Oval 4"/>
          <p:cNvSpPr>
            <a:spLocks noChangeArrowheads="1"/>
          </p:cNvSpPr>
          <p:nvPr/>
        </p:nvSpPr>
        <p:spPr bwMode="auto">
          <a:xfrm>
            <a:off x="11015452" y="251232"/>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0</a:t>
            </a:r>
          </a:p>
        </p:txBody>
      </p:sp>
      <p:sp>
        <p:nvSpPr>
          <p:cNvPr id="39" name="Oval 5"/>
          <p:cNvSpPr>
            <a:spLocks noChangeArrowheads="1"/>
          </p:cNvSpPr>
          <p:nvPr/>
        </p:nvSpPr>
        <p:spPr bwMode="auto">
          <a:xfrm>
            <a:off x="11015452" y="251232"/>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1</a:t>
            </a:r>
          </a:p>
        </p:txBody>
      </p:sp>
      <p:sp>
        <p:nvSpPr>
          <p:cNvPr id="40" name="Oval 6"/>
          <p:cNvSpPr>
            <a:spLocks noChangeArrowheads="1"/>
          </p:cNvSpPr>
          <p:nvPr/>
        </p:nvSpPr>
        <p:spPr bwMode="auto">
          <a:xfrm>
            <a:off x="11015452" y="220887"/>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2</a:t>
            </a:r>
          </a:p>
        </p:txBody>
      </p:sp>
      <p:sp>
        <p:nvSpPr>
          <p:cNvPr id="41" name="Oval 7"/>
          <p:cNvSpPr>
            <a:spLocks noChangeArrowheads="1"/>
          </p:cNvSpPr>
          <p:nvPr/>
        </p:nvSpPr>
        <p:spPr bwMode="auto">
          <a:xfrm>
            <a:off x="11002645" y="220890"/>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3</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par>
                          <p:cTn id="13" fill="hold">
                            <p:stCondLst>
                              <p:cond delay="0"/>
                            </p:stCondLst>
                            <p:childTnLst>
                              <p:par>
                                <p:cTn id="14" presetID="4" presetClass="exit" presetSubtype="16" fill="hold" grpId="0" nodeType="afterEffect">
                                  <p:stCondLst>
                                    <p:cond delay="500"/>
                                  </p:stCondLst>
                                  <p:childTnLst>
                                    <p:animEffect transition="out" filter="box(in)">
                                      <p:cBhvr>
                                        <p:cTn id="15" dur="1000"/>
                                        <p:tgtEl>
                                          <p:spTgt spid="41"/>
                                        </p:tgtEl>
                                      </p:cBhvr>
                                    </p:animEffect>
                                    <p:set>
                                      <p:cBhvr>
                                        <p:cTn id="16"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par>
                          <p:cTn id="17" fill="hold">
                            <p:stCondLst>
                              <p:cond delay="1500"/>
                            </p:stCondLst>
                            <p:childTnLst>
                              <p:par>
                                <p:cTn id="18" presetID="4" presetClass="exit" presetSubtype="16" fill="hold" grpId="0" nodeType="afterEffect">
                                  <p:stCondLst>
                                    <p:cond delay="500"/>
                                  </p:stCondLst>
                                  <p:childTnLst>
                                    <p:animEffect transition="out" filter="box(in)">
                                      <p:cBhvr>
                                        <p:cTn id="19" dur="1000"/>
                                        <p:tgtEl>
                                          <p:spTgt spid="40"/>
                                        </p:tgtEl>
                                      </p:cBhvr>
                                    </p:animEffect>
                                    <p:set>
                                      <p:cBhvr>
                                        <p:cTn id="20"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18"/>
                                            </p:cond>
                                          </p:stCondLst>
                                          <p:endCondLst>
                                            <p:cond evt="onStopAudio" delay="0">
                                              <p:tgtEl>
                                                <p:sldTgt/>
                                              </p:tgtEl>
                                            </p:cond>
                                          </p:endCondLst>
                                        </p:cTn>
                                        <p:tgtEl>
                                          <p:sndTgt r:embed="rId2" name="click.wav"/>
                                        </p:tgtEl>
                                      </p:cMediaNode>
                                    </p:audio>
                                  </p:subTnLst>
                                </p:cTn>
                              </p:par>
                            </p:childTnLst>
                          </p:cTn>
                        </p:par>
                        <p:par>
                          <p:cTn id="21" fill="hold">
                            <p:stCondLst>
                              <p:cond delay="3000"/>
                            </p:stCondLst>
                            <p:childTnLst>
                              <p:par>
                                <p:cTn id="22" presetID="4" presetClass="exit" presetSubtype="16" fill="hold" grpId="0" nodeType="afterEffect">
                                  <p:stCondLst>
                                    <p:cond delay="500"/>
                                  </p:stCondLst>
                                  <p:childTnLst>
                                    <p:animEffect transition="out" filter="box(in)">
                                      <p:cBhvr>
                                        <p:cTn id="23" dur="1000"/>
                                        <p:tgtEl>
                                          <p:spTgt spid="39"/>
                                        </p:tgtEl>
                                      </p:cBhvr>
                                    </p:animEffect>
                                    <p:set>
                                      <p:cBhvr>
                                        <p:cTn id="24" dur="1" fill="hold">
                                          <p:stCondLst>
                                            <p:cond delay="999"/>
                                          </p:stCondLst>
                                        </p:cTn>
                                        <p:tgtEl>
                                          <p:spTgt spid="39"/>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2" name="click.wav"/>
                                        </p:tgtEl>
                                      </p:cMediaNode>
                                    </p:audio>
                                  </p:subTnLst>
                                </p:cTn>
                              </p:par>
                            </p:childTnLst>
                          </p:cTn>
                        </p:par>
                        <p:par>
                          <p:cTn id="25" fill="hold">
                            <p:stCondLst>
                              <p:cond delay="4500"/>
                            </p:stCondLst>
                            <p:childTnLst>
                              <p:par>
                                <p:cTn id="26" presetID="10" presetClass="exit" presetSubtype="0" fill="hold" grpId="1" nodeType="afterEffect">
                                  <p:stCondLst>
                                    <p:cond delay="0"/>
                                  </p:stCondLst>
                                  <p:childTnLst>
                                    <p:animEffect transition="out" filter="fade">
                                      <p:cBhvr>
                                        <p:cTn id="27" dur="500"/>
                                        <p:tgtEl>
                                          <p:spTgt spid="38"/>
                                        </p:tgtEl>
                                      </p:cBhvr>
                                    </p:animEffect>
                                    <p:set>
                                      <p:cBhvr>
                                        <p:cTn id="28" dur="1" fill="hold">
                                          <p:stCondLst>
                                            <p:cond delay="499"/>
                                          </p:stCondLst>
                                        </p:cTn>
                                        <p:tgtEl>
                                          <p:spTgt spid="38"/>
                                        </p:tgtEl>
                                        <p:attrNameLst>
                                          <p:attrName>style.visibility</p:attrName>
                                        </p:attrNameLst>
                                      </p:cBhvr>
                                      <p:to>
                                        <p:strVal val="hidden"/>
                                      </p:to>
                                    </p:set>
                                  </p:childTnLst>
                                  <p:subTnLst>
                                    <p:audio>
                                      <p:cMediaNode>
                                        <p:cTn display="0" masterRel="sameClick">
                                          <p:stCondLst>
                                            <p:cond evt="begin" delay="0">
                                              <p:tn val="26"/>
                                            </p:cond>
                                          </p:stCondLst>
                                          <p:endCondLst>
                                            <p:cond evt="onStopAudio" delay="0">
                                              <p:tgtEl>
                                                <p:sldTgt/>
                                              </p:tgtEl>
                                            </p:cond>
                                          </p:endCondLst>
                                        </p:cTn>
                                        <p:tgtEl>
                                          <p:sndTgt r:embed="rId3" name="V.A-–-Tiếng-Chuông-Lớp-Học-_mp3cut.net_.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1" grpId="0" animBg="1"/>
      <p:bldP spid="41"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5410" y="1753573"/>
            <a:ext cx="178508" cy="178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4" name="TextBox 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5" name="Group 5"/>
          <p:cNvGrpSpPr/>
          <p:nvPr/>
        </p:nvGrpSpPr>
        <p:grpSpPr>
          <a:xfrm>
            <a:off x="596546" y="4382781"/>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8" name="Freeform 8"/>
          <p:cNvSpPr/>
          <p:nvPr/>
        </p:nvSpPr>
        <p:spPr>
          <a:xfrm rot="-5501711">
            <a:off x="3466974" y="575162"/>
            <a:ext cx="5258052" cy="6096293"/>
          </a:xfrm>
          <a:custGeom>
            <a:avLst/>
            <a:gdLst/>
            <a:ahLst/>
            <a:cxnLst/>
            <a:rect l="l" t="t" r="r" b="b"/>
            <a:pathLst>
              <a:path w="7887078" h="9144439">
                <a:moveTo>
                  <a:pt x="0" y="0"/>
                </a:moveTo>
                <a:lnTo>
                  <a:pt x="7887078" y="0"/>
                </a:lnTo>
                <a:lnTo>
                  <a:pt x="7887078" y="9144438"/>
                </a:lnTo>
                <a:lnTo>
                  <a:pt x="0" y="914443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grpSp>
        <p:nvGrpSpPr>
          <p:cNvPr id="9" name="Group 9"/>
          <p:cNvGrpSpPr/>
          <p:nvPr/>
        </p:nvGrpSpPr>
        <p:grpSpPr>
          <a:xfrm>
            <a:off x="3425127" y="507292"/>
            <a:ext cx="178508" cy="178508"/>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1" name="TextBox 11"/>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2" name="Group 12"/>
          <p:cNvGrpSpPr/>
          <p:nvPr/>
        </p:nvGrpSpPr>
        <p:grpSpPr>
          <a:xfrm>
            <a:off x="8268472" y="288210"/>
            <a:ext cx="178508" cy="178508"/>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4" name="TextBox 1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5" name="Group 15"/>
          <p:cNvGrpSpPr/>
          <p:nvPr/>
        </p:nvGrpSpPr>
        <p:grpSpPr>
          <a:xfrm>
            <a:off x="11035837" y="2450263"/>
            <a:ext cx="178508" cy="178508"/>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7" name="TextBox 1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18" name="Freeform 18"/>
          <p:cNvSpPr/>
          <p:nvPr/>
        </p:nvSpPr>
        <p:spPr>
          <a:xfrm rot="931468">
            <a:off x="230527" y="378354"/>
            <a:ext cx="1755956" cy="1961962"/>
          </a:xfrm>
          <a:custGeom>
            <a:avLst/>
            <a:gdLst/>
            <a:ahLst/>
            <a:cxnLst/>
            <a:rect l="l" t="t" r="r" b="b"/>
            <a:pathLst>
              <a:path w="2633934" h="2942943">
                <a:moveTo>
                  <a:pt x="0" y="0"/>
                </a:moveTo>
                <a:lnTo>
                  <a:pt x="2633934" y="0"/>
                </a:lnTo>
                <a:lnTo>
                  <a:pt x="2633934" y="2942943"/>
                </a:lnTo>
                <a:lnTo>
                  <a:pt x="0" y="294294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19" name="Freeform 19"/>
          <p:cNvSpPr/>
          <p:nvPr/>
        </p:nvSpPr>
        <p:spPr>
          <a:xfrm rot="-1091314">
            <a:off x="9667950" y="5305146"/>
            <a:ext cx="1498413" cy="1424117"/>
          </a:xfrm>
          <a:custGeom>
            <a:avLst/>
            <a:gdLst/>
            <a:ahLst/>
            <a:cxnLst/>
            <a:rect l="l" t="t" r="r" b="b"/>
            <a:pathLst>
              <a:path w="2247620" h="2136175">
                <a:moveTo>
                  <a:pt x="0" y="0"/>
                </a:moveTo>
                <a:lnTo>
                  <a:pt x="2247620" y="0"/>
                </a:lnTo>
                <a:lnTo>
                  <a:pt x="2247620" y="2136175"/>
                </a:lnTo>
                <a:lnTo>
                  <a:pt x="0" y="213617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0" name="Freeform 20"/>
          <p:cNvSpPr/>
          <p:nvPr/>
        </p:nvSpPr>
        <p:spPr>
          <a:xfrm rot="848698">
            <a:off x="-273898" y="4465283"/>
            <a:ext cx="4097483" cy="3103844"/>
          </a:xfrm>
          <a:custGeom>
            <a:avLst/>
            <a:gdLst/>
            <a:ahLst/>
            <a:cxnLst/>
            <a:rect l="l" t="t" r="r" b="b"/>
            <a:pathLst>
              <a:path w="6146225" h="4655766">
                <a:moveTo>
                  <a:pt x="0" y="0"/>
                </a:moveTo>
                <a:lnTo>
                  <a:pt x="6146226" y="0"/>
                </a:lnTo>
                <a:lnTo>
                  <a:pt x="6146226" y="4655766"/>
                </a:lnTo>
                <a:lnTo>
                  <a:pt x="0" y="4655766"/>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21" name="Freeform 21"/>
          <p:cNvSpPr/>
          <p:nvPr/>
        </p:nvSpPr>
        <p:spPr>
          <a:xfrm>
            <a:off x="3255802" y="5914360"/>
            <a:ext cx="1254665" cy="2367293"/>
          </a:xfrm>
          <a:custGeom>
            <a:avLst/>
            <a:gdLst/>
            <a:ahLst/>
            <a:cxnLst/>
            <a:rect l="l" t="t" r="r" b="b"/>
            <a:pathLst>
              <a:path w="1881998" h="3550940">
                <a:moveTo>
                  <a:pt x="0" y="0"/>
                </a:moveTo>
                <a:lnTo>
                  <a:pt x="1881998" y="0"/>
                </a:lnTo>
                <a:lnTo>
                  <a:pt x="1881998" y="3550940"/>
                </a:lnTo>
                <a:lnTo>
                  <a:pt x="0" y="355094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2" name="Freeform 22"/>
          <p:cNvSpPr/>
          <p:nvPr/>
        </p:nvSpPr>
        <p:spPr>
          <a:xfrm rot="2110949">
            <a:off x="4584575" y="5932078"/>
            <a:ext cx="981478" cy="1851845"/>
          </a:xfrm>
          <a:custGeom>
            <a:avLst/>
            <a:gdLst/>
            <a:ahLst/>
            <a:cxnLst/>
            <a:rect l="l" t="t" r="r" b="b"/>
            <a:pathLst>
              <a:path w="1472217" h="2777768">
                <a:moveTo>
                  <a:pt x="0" y="0"/>
                </a:moveTo>
                <a:lnTo>
                  <a:pt x="1472217" y="0"/>
                </a:lnTo>
                <a:lnTo>
                  <a:pt x="1472217" y="2777768"/>
                </a:lnTo>
                <a:lnTo>
                  <a:pt x="0" y="277776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3" name="Freeform 23"/>
          <p:cNvSpPr/>
          <p:nvPr/>
        </p:nvSpPr>
        <p:spPr>
          <a:xfrm flipH="1">
            <a:off x="8931075" y="-192487"/>
            <a:ext cx="3410825" cy="1756575"/>
          </a:xfrm>
          <a:custGeom>
            <a:avLst/>
            <a:gdLst/>
            <a:ahLst/>
            <a:cxnLst/>
            <a:rect l="l" t="t" r="r" b="b"/>
            <a:pathLst>
              <a:path w="5116238" h="2634863">
                <a:moveTo>
                  <a:pt x="5116238" y="0"/>
                </a:moveTo>
                <a:lnTo>
                  <a:pt x="0" y="0"/>
                </a:lnTo>
                <a:lnTo>
                  <a:pt x="0" y="2634862"/>
                </a:lnTo>
                <a:lnTo>
                  <a:pt x="5116238" y="2634862"/>
                </a:lnTo>
                <a:lnTo>
                  <a:pt x="5116238"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grpSp>
        <p:nvGrpSpPr>
          <p:cNvPr id="24" name="Group 24"/>
          <p:cNvGrpSpPr/>
          <p:nvPr/>
        </p:nvGrpSpPr>
        <p:grpSpPr>
          <a:xfrm>
            <a:off x="11506200" y="4895067"/>
            <a:ext cx="178508" cy="178508"/>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26" name="TextBox 2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27" name="Freeform 27">
            <a:hlinkClick r:id="rId16" action="ppaction://hlinksldjump"/>
          </p:cNvPr>
          <p:cNvSpPr/>
          <p:nvPr/>
        </p:nvSpPr>
        <p:spPr>
          <a:xfrm>
            <a:off x="3535262" y="64874"/>
            <a:ext cx="4949287" cy="4949287"/>
          </a:xfrm>
          <a:custGeom>
            <a:avLst/>
            <a:gdLst/>
            <a:ahLst/>
            <a:cxnLst/>
            <a:rect l="l" t="t" r="r" b="b"/>
            <a:pathLst>
              <a:path w="7423930" h="7423930">
                <a:moveTo>
                  <a:pt x="0" y="0"/>
                </a:moveTo>
                <a:lnTo>
                  <a:pt x="7423930" y="0"/>
                </a:lnTo>
                <a:lnTo>
                  <a:pt x="7423930" y="7423929"/>
                </a:lnTo>
                <a:lnTo>
                  <a:pt x="0" y="7423929"/>
                </a:lnTo>
                <a:lnTo>
                  <a:pt x="0" y="0"/>
                </a:lnTo>
                <a:close/>
              </a:path>
            </a:pathLst>
          </a:custGeom>
          <a:blipFill>
            <a:blip r:embed="rId17"/>
            <a:stretch>
              <a:fillRect/>
            </a:stretch>
          </a:blipFill>
          <a:ln cap="sq">
            <a:noFill/>
            <a:prstDash val="solid"/>
            <a:miter/>
          </a:ln>
        </p:spPr>
        <p:txBody>
          <a:bodyPr/>
          <a:lstStyle/>
          <a:p>
            <a:endParaRPr lang="en-US" sz="1200"/>
          </a:p>
        </p:txBody>
      </p:sp>
      <p:sp>
        <p:nvSpPr>
          <p:cNvPr id="30" name="TextBox 25"/>
          <p:cNvSpPr txBox="1"/>
          <p:nvPr/>
        </p:nvSpPr>
        <p:spPr>
          <a:xfrm rot="-166916">
            <a:off x="4301990" y="4854577"/>
            <a:ext cx="3570038" cy="830035"/>
          </a:xfrm>
          <a:prstGeom prst="rect">
            <a:avLst/>
          </a:prstGeom>
        </p:spPr>
        <p:txBody>
          <a:bodyPr lIns="0" tIns="0" rIns="0" bIns="0" rtlCol="0" anchor="t">
            <a:spAutoFit/>
          </a:bodyPr>
          <a:lstStyle/>
          <a:p>
            <a:pPr algn="ctr">
              <a:lnSpc>
                <a:spcPts val="7050"/>
              </a:lnSpc>
            </a:pPr>
            <a:r>
              <a:rPr lang="en-US" sz="5040">
                <a:solidFill>
                  <a:srgbClr val="D57070"/>
                </a:solidFill>
                <a:latin typeface="Mulled Wine Season"/>
                <a:ea typeface="Mulled Wine Season"/>
                <a:cs typeface="Mulled Wine Season"/>
                <a:sym typeface="Mulled Wine Season"/>
              </a:rPr>
              <a:t>Đúng rồi</a:t>
            </a:r>
          </a:p>
        </p:txBody>
      </p:sp>
      <p:pic>
        <p:nvPicPr>
          <p:cNvPr id="28" name="ka-ch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491271" y="1904656"/>
            <a:ext cx="406400" cy="406400"/>
          </a:xfrm>
          <a:prstGeom prst="rect">
            <a:avLst/>
          </a:prstGeom>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30"/>
                                            </p:tgtEl>
                                          </p:cBhvr>
                                        </p:animEffect>
                                        <p:animScale>
                                          <p:cBhvr>
                                            <p:cTn id="7" dur="250" autoRev="1" fill="hold"/>
                                            <p:tgtEl>
                                              <p:spTgt spid="30"/>
                                            </p:tgtEl>
                                          </p:cBhvr>
                                          <p:by x="105000" y="105000"/>
                                        </p:animScale>
                                      </p:childTnLst>
                                    </p:cTn>
                                  </p:par>
                                </p:childTnLst>
                              </p:cTn>
                            </p:par>
                            <p:par>
                              <p:cTn id="8" fill="hold">
                                <p:stCondLst>
                                  <p:cond delay="500"/>
                                </p:stCondLst>
                                <p:childTnLst>
                                  <p:par>
                                    <p:cTn id="9" presetID="2" presetClass="entr" presetSubtype="1" accel="75000" fill="hold" nodeType="afterEffect" p14:presetBounceEnd="58000">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14:bounceEnd="58000">
                                          <p:cBhvr additive="base">
                                            <p:cTn id="11" dur="1500" fill="hold"/>
                                            <p:tgtEl>
                                              <p:spTgt spid="2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27"/>
                                            </p:tgtEl>
                                            <p:attrNameLst>
                                              <p:attrName>ppt_y</p:attrName>
                                            </p:attrNameLst>
                                          </p:cBhvr>
                                          <p:tavLst>
                                            <p:tav tm="0">
                                              <p:val>
                                                <p:strVal val="0-#ppt_h/2"/>
                                              </p:val>
                                            </p:tav>
                                            <p:tav tm="100000">
                                              <p:val>
                                                <p:strVal val="#ppt_y"/>
                                              </p:val>
                                            </p:tav>
                                          </p:tavLst>
                                        </p:anim>
                                      </p:childTnLst>
                                    </p:cTn>
                                  </p:par>
                                  <p:par>
                                    <p:cTn id="13" presetID="32" presetClass="emph" presetSubtype="0" repeatCount="indefinite" fill="hold" nodeType="withEffect">
                                      <p:stCondLst>
                                        <p:cond delay="0"/>
                                      </p:stCondLst>
                                      <p:childTnLst>
                                        <p:animRot by="120000">
                                          <p:cBhvr>
                                            <p:cTn id="14" dur="150" fill="hold">
                                              <p:stCondLst>
                                                <p:cond delay="0"/>
                                              </p:stCondLst>
                                            </p:cTn>
                                            <p:tgtEl>
                                              <p:spTgt spid="27"/>
                                            </p:tgtEl>
                                            <p:attrNameLst>
                                              <p:attrName>r</p:attrName>
                                            </p:attrNameLst>
                                          </p:cBhvr>
                                        </p:animRot>
                                        <p:animRot by="-240000">
                                          <p:cBhvr>
                                            <p:cTn id="15" dur="300" fill="hold">
                                              <p:stCondLst>
                                                <p:cond delay="300"/>
                                              </p:stCondLst>
                                            </p:cTn>
                                            <p:tgtEl>
                                              <p:spTgt spid="27"/>
                                            </p:tgtEl>
                                            <p:attrNameLst>
                                              <p:attrName>r</p:attrName>
                                            </p:attrNameLst>
                                          </p:cBhvr>
                                        </p:animRot>
                                        <p:animRot by="240000">
                                          <p:cBhvr>
                                            <p:cTn id="16" dur="300" fill="hold">
                                              <p:stCondLst>
                                                <p:cond delay="600"/>
                                              </p:stCondLst>
                                            </p:cTn>
                                            <p:tgtEl>
                                              <p:spTgt spid="27"/>
                                            </p:tgtEl>
                                            <p:attrNameLst>
                                              <p:attrName>r</p:attrName>
                                            </p:attrNameLst>
                                          </p:cBhvr>
                                        </p:animRot>
                                        <p:animRot by="-240000">
                                          <p:cBhvr>
                                            <p:cTn id="17" dur="300" fill="hold">
                                              <p:stCondLst>
                                                <p:cond delay="900"/>
                                              </p:stCondLst>
                                            </p:cTn>
                                            <p:tgtEl>
                                              <p:spTgt spid="27"/>
                                            </p:tgtEl>
                                            <p:attrNameLst>
                                              <p:attrName>r</p:attrName>
                                            </p:attrNameLst>
                                          </p:cBhvr>
                                        </p:animRot>
                                        <p:animRot by="120000">
                                          <p:cBhvr>
                                            <p:cTn id="18" dur="300" fill="hold">
                                              <p:stCondLst>
                                                <p:cond delay="1200"/>
                                              </p:stCondLst>
                                            </p:cTn>
                                            <p:tgtEl>
                                              <p:spTgt spid="27"/>
                                            </p:tgtEl>
                                            <p:attrNameLst>
                                              <p:attrName>r</p:attrName>
                                            </p:attrNameLst>
                                          </p:cBhvr>
                                        </p:animRot>
                                      </p:childTnLst>
                                    </p:cTn>
                                  </p:par>
                                  <p:par>
                                    <p:cTn id="19" presetID="1" presetClass="mediacall" presetSubtype="0" fill="hold" nodeType="withEffect">
                                      <p:stCondLst>
                                        <p:cond delay="0"/>
                                      </p:stCondLst>
                                      <p:childTnLst>
                                        <p:cmd type="call" cmd="playFrom(0.0)">
                                          <p:cBhvr>
                                            <p:cTn id="20" dur="2507"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8"/>
                    </p:tgtEl>
                  </p:cMediaNode>
                </p:audio>
              </p:childTnLst>
            </p:cTn>
          </p:par>
        </p:tnLst>
        <p:bldLst>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30"/>
                                            </p:tgtEl>
                                          </p:cBhvr>
                                        </p:animEffect>
                                        <p:animScale>
                                          <p:cBhvr>
                                            <p:cTn id="7" dur="250" autoRev="1" fill="hold"/>
                                            <p:tgtEl>
                                              <p:spTgt spid="30"/>
                                            </p:tgtEl>
                                          </p:cBhvr>
                                          <p:by x="105000" y="105000"/>
                                        </p:animScale>
                                      </p:childTnLst>
                                    </p:cTn>
                                  </p:par>
                                </p:childTnLst>
                              </p:cTn>
                            </p:par>
                            <p:par>
                              <p:cTn id="8" fill="hold">
                                <p:stCondLst>
                                  <p:cond delay="500"/>
                                </p:stCondLst>
                                <p:childTnLst>
                                  <p:par>
                                    <p:cTn id="9" presetID="2" presetClass="entr" presetSubtype="1" accel="75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500" fill="hold"/>
                                            <p:tgtEl>
                                              <p:spTgt spid="27"/>
                                            </p:tgtEl>
                                            <p:attrNameLst>
                                              <p:attrName>ppt_x</p:attrName>
                                            </p:attrNameLst>
                                          </p:cBhvr>
                                          <p:tavLst>
                                            <p:tav tm="0">
                                              <p:val>
                                                <p:strVal val="#ppt_x"/>
                                              </p:val>
                                            </p:tav>
                                            <p:tav tm="100000">
                                              <p:val>
                                                <p:strVal val="#ppt_x"/>
                                              </p:val>
                                            </p:tav>
                                          </p:tavLst>
                                        </p:anim>
                                        <p:anim calcmode="lin" valueType="num">
                                          <p:cBhvr additive="base">
                                            <p:cTn id="12" dur="1500" fill="hold"/>
                                            <p:tgtEl>
                                              <p:spTgt spid="27"/>
                                            </p:tgtEl>
                                            <p:attrNameLst>
                                              <p:attrName>ppt_y</p:attrName>
                                            </p:attrNameLst>
                                          </p:cBhvr>
                                          <p:tavLst>
                                            <p:tav tm="0">
                                              <p:val>
                                                <p:strVal val="0-#ppt_h/2"/>
                                              </p:val>
                                            </p:tav>
                                            <p:tav tm="100000">
                                              <p:val>
                                                <p:strVal val="#ppt_y"/>
                                              </p:val>
                                            </p:tav>
                                          </p:tavLst>
                                        </p:anim>
                                      </p:childTnLst>
                                    </p:cTn>
                                  </p:par>
                                  <p:par>
                                    <p:cTn id="13" presetID="32" presetClass="emph" presetSubtype="0" repeatCount="indefinite" fill="hold" nodeType="withEffect">
                                      <p:stCondLst>
                                        <p:cond delay="0"/>
                                      </p:stCondLst>
                                      <p:childTnLst>
                                        <p:animRot by="120000">
                                          <p:cBhvr>
                                            <p:cTn id="14" dur="150" fill="hold">
                                              <p:stCondLst>
                                                <p:cond delay="0"/>
                                              </p:stCondLst>
                                            </p:cTn>
                                            <p:tgtEl>
                                              <p:spTgt spid="27"/>
                                            </p:tgtEl>
                                            <p:attrNameLst>
                                              <p:attrName>r</p:attrName>
                                            </p:attrNameLst>
                                          </p:cBhvr>
                                        </p:animRot>
                                        <p:animRot by="-240000">
                                          <p:cBhvr>
                                            <p:cTn id="15" dur="300" fill="hold">
                                              <p:stCondLst>
                                                <p:cond delay="300"/>
                                              </p:stCondLst>
                                            </p:cTn>
                                            <p:tgtEl>
                                              <p:spTgt spid="27"/>
                                            </p:tgtEl>
                                            <p:attrNameLst>
                                              <p:attrName>r</p:attrName>
                                            </p:attrNameLst>
                                          </p:cBhvr>
                                        </p:animRot>
                                        <p:animRot by="240000">
                                          <p:cBhvr>
                                            <p:cTn id="16" dur="300" fill="hold">
                                              <p:stCondLst>
                                                <p:cond delay="600"/>
                                              </p:stCondLst>
                                            </p:cTn>
                                            <p:tgtEl>
                                              <p:spTgt spid="27"/>
                                            </p:tgtEl>
                                            <p:attrNameLst>
                                              <p:attrName>r</p:attrName>
                                            </p:attrNameLst>
                                          </p:cBhvr>
                                        </p:animRot>
                                        <p:animRot by="-240000">
                                          <p:cBhvr>
                                            <p:cTn id="17" dur="300" fill="hold">
                                              <p:stCondLst>
                                                <p:cond delay="900"/>
                                              </p:stCondLst>
                                            </p:cTn>
                                            <p:tgtEl>
                                              <p:spTgt spid="27"/>
                                            </p:tgtEl>
                                            <p:attrNameLst>
                                              <p:attrName>r</p:attrName>
                                            </p:attrNameLst>
                                          </p:cBhvr>
                                        </p:animRot>
                                        <p:animRot by="120000">
                                          <p:cBhvr>
                                            <p:cTn id="18" dur="300" fill="hold">
                                              <p:stCondLst>
                                                <p:cond delay="1200"/>
                                              </p:stCondLst>
                                            </p:cTn>
                                            <p:tgtEl>
                                              <p:spTgt spid="27"/>
                                            </p:tgtEl>
                                            <p:attrNameLst>
                                              <p:attrName>r</p:attrName>
                                            </p:attrNameLst>
                                          </p:cBhvr>
                                        </p:animRot>
                                      </p:childTnLst>
                                    </p:cTn>
                                  </p:par>
                                  <p:par>
                                    <p:cTn id="19" presetID="1" presetClass="mediacall" presetSubtype="0" fill="hold" nodeType="withEffect">
                                      <p:stCondLst>
                                        <p:cond delay="0"/>
                                      </p:stCondLst>
                                      <p:childTnLst>
                                        <p:cmd type="call" cmd="playFrom(0.0)">
                                          <p:cBhvr>
                                            <p:cTn id="20" dur="2507"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8"/>
                    </p:tgtEl>
                  </p:cMediaNode>
                </p:audio>
              </p:childTnLst>
            </p:cTn>
          </p:par>
        </p:tnLst>
        <p:bldLst>
          <p:bldP spid="30"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5410" y="1753573"/>
            <a:ext cx="178508" cy="178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4" name="TextBox 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5" name="Group 5"/>
          <p:cNvGrpSpPr/>
          <p:nvPr/>
        </p:nvGrpSpPr>
        <p:grpSpPr>
          <a:xfrm>
            <a:off x="596546" y="4382781"/>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8" name="Freeform 8"/>
          <p:cNvSpPr/>
          <p:nvPr/>
        </p:nvSpPr>
        <p:spPr>
          <a:xfrm rot="-5501711">
            <a:off x="3230338" y="106493"/>
            <a:ext cx="5731325" cy="6645014"/>
          </a:xfrm>
          <a:custGeom>
            <a:avLst/>
            <a:gdLst/>
            <a:ahLst/>
            <a:cxnLst/>
            <a:rect l="l" t="t" r="r" b="b"/>
            <a:pathLst>
              <a:path w="8596987" h="9967521">
                <a:moveTo>
                  <a:pt x="0" y="0"/>
                </a:moveTo>
                <a:lnTo>
                  <a:pt x="8596988" y="0"/>
                </a:lnTo>
                <a:lnTo>
                  <a:pt x="8596988" y="9967522"/>
                </a:lnTo>
                <a:lnTo>
                  <a:pt x="0" y="996752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grpSp>
        <p:nvGrpSpPr>
          <p:cNvPr id="9" name="Group 9"/>
          <p:cNvGrpSpPr/>
          <p:nvPr/>
        </p:nvGrpSpPr>
        <p:grpSpPr>
          <a:xfrm>
            <a:off x="3425127" y="507292"/>
            <a:ext cx="178508" cy="178508"/>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1" name="TextBox 11"/>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2" name="Group 12"/>
          <p:cNvGrpSpPr/>
          <p:nvPr/>
        </p:nvGrpSpPr>
        <p:grpSpPr>
          <a:xfrm>
            <a:off x="8752567" y="466718"/>
            <a:ext cx="178508" cy="178508"/>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4" name="TextBox 1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5" name="Group 15"/>
          <p:cNvGrpSpPr/>
          <p:nvPr/>
        </p:nvGrpSpPr>
        <p:grpSpPr>
          <a:xfrm>
            <a:off x="11704325" y="3818099"/>
            <a:ext cx="178508" cy="178508"/>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7" name="TextBox 1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18" name="Freeform 18"/>
          <p:cNvSpPr/>
          <p:nvPr/>
        </p:nvSpPr>
        <p:spPr>
          <a:xfrm rot="-206157">
            <a:off x="10069663" y="466820"/>
            <a:ext cx="1755956" cy="1961962"/>
          </a:xfrm>
          <a:custGeom>
            <a:avLst/>
            <a:gdLst/>
            <a:ahLst/>
            <a:cxnLst/>
            <a:rect l="l" t="t" r="r" b="b"/>
            <a:pathLst>
              <a:path w="2633934" h="2942943">
                <a:moveTo>
                  <a:pt x="0" y="0"/>
                </a:moveTo>
                <a:lnTo>
                  <a:pt x="2633933" y="0"/>
                </a:lnTo>
                <a:lnTo>
                  <a:pt x="2633933" y="2942942"/>
                </a:lnTo>
                <a:lnTo>
                  <a:pt x="0" y="294294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19" name="Freeform 19"/>
          <p:cNvSpPr/>
          <p:nvPr/>
        </p:nvSpPr>
        <p:spPr>
          <a:xfrm rot="-1091314">
            <a:off x="490242" y="5267572"/>
            <a:ext cx="1498413" cy="1424117"/>
          </a:xfrm>
          <a:custGeom>
            <a:avLst/>
            <a:gdLst/>
            <a:ahLst/>
            <a:cxnLst/>
            <a:rect l="l" t="t" r="r" b="b"/>
            <a:pathLst>
              <a:path w="2247620" h="2136175">
                <a:moveTo>
                  <a:pt x="0" y="0"/>
                </a:moveTo>
                <a:lnTo>
                  <a:pt x="2247619" y="0"/>
                </a:lnTo>
                <a:lnTo>
                  <a:pt x="2247619" y="2136175"/>
                </a:lnTo>
                <a:lnTo>
                  <a:pt x="0" y="213617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0" name="TextBox 20"/>
          <p:cNvSpPr txBox="1"/>
          <p:nvPr/>
        </p:nvSpPr>
        <p:spPr>
          <a:xfrm rot="-102555">
            <a:off x="3866174" y="1479446"/>
            <a:ext cx="4454159" cy="1544077"/>
          </a:xfrm>
          <a:prstGeom prst="rect">
            <a:avLst/>
          </a:prstGeom>
        </p:spPr>
        <p:txBody>
          <a:bodyPr lIns="0" tIns="0" rIns="0" bIns="0" rtlCol="0" anchor="t">
            <a:spAutoFit/>
          </a:bodyPr>
          <a:lstStyle/>
          <a:p>
            <a:pPr algn="ctr">
              <a:lnSpc>
                <a:spcPts val="13160"/>
              </a:lnSpc>
            </a:pPr>
            <a:r>
              <a:rPr lang="en-US" sz="9400">
                <a:solidFill>
                  <a:srgbClr val="D57070"/>
                </a:solidFill>
                <a:latin typeface="Mulled Wine Season"/>
                <a:ea typeface="Mulled Wine Season"/>
                <a:cs typeface="Mulled Wine Season"/>
                <a:sym typeface="Mulled Wine Season"/>
              </a:rPr>
              <a:t>Sai rồi </a:t>
            </a:r>
          </a:p>
        </p:txBody>
      </p:sp>
      <p:sp>
        <p:nvSpPr>
          <p:cNvPr id="21" name="Freeform 21"/>
          <p:cNvSpPr/>
          <p:nvPr/>
        </p:nvSpPr>
        <p:spPr>
          <a:xfrm>
            <a:off x="-696107" y="-422788"/>
            <a:ext cx="3410825" cy="1756575"/>
          </a:xfrm>
          <a:custGeom>
            <a:avLst/>
            <a:gdLst/>
            <a:ahLst/>
            <a:cxnLst/>
            <a:rect l="l" t="t" r="r" b="b"/>
            <a:pathLst>
              <a:path w="5116238" h="2634863">
                <a:moveTo>
                  <a:pt x="0" y="0"/>
                </a:moveTo>
                <a:lnTo>
                  <a:pt x="5116239" y="0"/>
                </a:lnTo>
                <a:lnTo>
                  <a:pt x="5116239" y="2634863"/>
                </a:lnTo>
                <a:lnTo>
                  <a:pt x="0" y="2634863"/>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22" name="Freeform 22"/>
          <p:cNvSpPr/>
          <p:nvPr/>
        </p:nvSpPr>
        <p:spPr>
          <a:xfrm rot="-1105828" flipH="1">
            <a:off x="8962789" y="4640565"/>
            <a:ext cx="4097483" cy="3103844"/>
          </a:xfrm>
          <a:custGeom>
            <a:avLst/>
            <a:gdLst/>
            <a:ahLst/>
            <a:cxnLst/>
            <a:rect l="l" t="t" r="r" b="b"/>
            <a:pathLst>
              <a:path w="6146225" h="4655766">
                <a:moveTo>
                  <a:pt x="6146225" y="0"/>
                </a:moveTo>
                <a:lnTo>
                  <a:pt x="0" y="0"/>
                </a:lnTo>
                <a:lnTo>
                  <a:pt x="0" y="4655765"/>
                </a:lnTo>
                <a:lnTo>
                  <a:pt x="6146225" y="4655765"/>
                </a:lnTo>
                <a:lnTo>
                  <a:pt x="6146225"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3" name="Freeform 23"/>
          <p:cNvSpPr/>
          <p:nvPr/>
        </p:nvSpPr>
        <p:spPr>
          <a:xfrm>
            <a:off x="8139076" y="5945232"/>
            <a:ext cx="1254665" cy="2367293"/>
          </a:xfrm>
          <a:custGeom>
            <a:avLst/>
            <a:gdLst/>
            <a:ahLst/>
            <a:cxnLst/>
            <a:rect l="l" t="t" r="r" b="b"/>
            <a:pathLst>
              <a:path w="1881998" h="3550940">
                <a:moveTo>
                  <a:pt x="0" y="0"/>
                </a:moveTo>
                <a:lnTo>
                  <a:pt x="1881999" y="0"/>
                </a:lnTo>
                <a:lnTo>
                  <a:pt x="1881999" y="3550940"/>
                </a:lnTo>
                <a:lnTo>
                  <a:pt x="0" y="355094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sp>
        <p:nvSpPr>
          <p:cNvPr id="24" name="Freeform 24"/>
          <p:cNvSpPr/>
          <p:nvPr/>
        </p:nvSpPr>
        <p:spPr>
          <a:xfrm rot="-1241090">
            <a:off x="7013818" y="5931887"/>
            <a:ext cx="981478" cy="1851845"/>
          </a:xfrm>
          <a:custGeom>
            <a:avLst/>
            <a:gdLst/>
            <a:ahLst/>
            <a:cxnLst/>
            <a:rect l="l" t="t" r="r" b="b"/>
            <a:pathLst>
              <a:path w="1472217" h="2777768">
                <a:moveTo>
                  <a:pt x="0" y="0"/>
                </a:moveTo>
                <a:lnTo>
                  <a:pt x="1472217" y="0"/>
                </a:lnTo>
                <a:lnTo>
                  <a:pt x="1472217" y="2777768"/>
                </a:lnTo>
                <a:lnTo>
                  <a:pt x="0" y="277776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sp>
        <p:nvSpPr>
          <p:cNvPr id="25" name="Freeform 25"/>
          <p:cNvSpPr/>
          <p:nvPr/>
        </p:nvSpPr>
        <p:spPr>
          <a:xfrm>
            <a:off x="4892968" y="3503474"/>
            <a:ext cx="2406065" cy="1758615"/>
          </a:xfrm>
          <a:custGeom>
            <a:avLst/>
            <a:gdLst/>
            <a:ahLst/>
            <a:cxnLst/>
            <a:rect l="l" t="t" r="r" b="b"/>
            <a:pathLst>
              <a:path w="3609097" h="2637922">
                <a:moveTo>
                  <a:pt x="0" y="0"/>
                </a:moveTo>
                <a:lnTo>
                  <a:pt x="3609096" y="0"/>
                </a:lnTo>
                <a:lnTo>
                  <a:pt x="3609096" y="2637921"/>
                </a:lnTo>
                <a:lnTo>
                  <a:pt x="0" y="2637921"/>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txBody>
          <a:bodyPr/>
          <a:lstStyle/>
          <a:p>
            <a:endParaRPr lang="en-US" sz="1200"/>
          </a:p>
        </p:txBody>
      </p:sp>
      <p:pic>
        <p:nvPicPr>
          <p:cNvPr id="26" name="sa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453345" y="337062"/>
            <a:ext cx="406400" cy="40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5"/>
                                        </p:tgtEl>
                                        <p:attrNameLst>
                                          <p:attrName>r</p:attrName>
                                        </p:attrNameLst>
                                      </p:cBhvr>
                                    </p:animRot>
                                    <p:animRot by="-240000">
                                      <p:cBhvr>
                                        <p:cTn id="7" dur="200" fill="hold">
                                          <p:stCondLst>
                                            <p:cond delay="200"/>
                                          </p:stCondLst>
                                        </p:cTn>
                                        <p:tgtEl>
                                          <p:spTgt spid="25"/>
                                        </p:tgtEl>
                                        <p:attrNameLst>
                                          <p:attrName>r</p:attrName>
                                        </p:attrNameLst>
                                      </p:cBhvr>
                                    </p:animRot>
                                    <p:animRot by="240000">
                                      <p:cBhvr>
                                        <p:cTn id="8" dur="200" fill="hold">
                                          <p:stCondLst>
                                            <p:cond delay="400"/>
                                          </p:stCondLst>
                                        </p:cTn>
                                        <p:tgtEl>
                                          <p:spTgt spid="25"/>
                                        </p:tgtEl>
                                        <p:attrNameLst>
                                          <p:attrName>r</p:attrName>
                                        </p:attrNameLst>
                                      </p:cBhvr>
                                    </p:animRot>
                                    <p:animRot by="-240000">
                                      <p:cBhvr>
                                        <p:cTn id="9" dur="200" fill="hold">
                                          <p:stCondLst>
                                            <p:cond delay="600"/>
                                          </p:stCondLst>
                                        </p:cTn>
                                        <p:tgtEl>
                                          <p:spTgt spid="25"/>
                                        </p:tgtEl>
                                        <p:attrNameLst>
                                          <p:attrName>r</p:attrName>
                                        </p:attrNameLst>
                                      </p:cBhvr>
                                    </p:animRot>
                                    <p:animRot by="120000">
                                      <p:cBhvr>
                                        <p:cTn id="10" dur="200" fill="hold">
                                          <p:stCondLst>
                                            <p:cond delay="800"/>
                                          </p:stCondLst>
                                        </p:cTn>
                                        <p:tgtEl>
                                          <p:spTgt spid="25"/>
                                        </p:tgtEl>
                                        <p:attrNameLst>
                                          <p:attrName>r</p:attrName>
                                        </p:attrNameLst>
                                      </p:cBhvr>
                                    </p:animRot>
                                  </p:childTnLst>
                                </p:cTn>
                              </p:par>
                              <p:par>
                                <p:cTn id="11" presetID="1" presetClass="mediacall" presetSubtype="0" fill="hold" nodeType="withEffect">
                                  <p:stCondLst>
                                    <p:cond delay="0"/>
                                  </p:stCondLst>
                                  <p:childTnLst>
                                    <p:cmd type="call" cmd="playFrom(0.0)">
                                      <p:cBhvr>
                                        <p:cTn id="12" dur="2377" fill="hold"/>
                                        <p:tgtEl>
                                          <p:spTgt spid="26"/>
                                        </p:tgtEl>
                                      </p:cBhvr>
                                    </p:cmd>
                                  </p:childTnLst>
                                </p:cTn>
                              </p:par>
                              <p:par>
                                <p:cTn id="13" presetID="1" presetClass="mediacall" presetSubtype="0" fill="hold" nodeType="withEffect">
                                  <p:stCondLst>
                                    <p:cond delay="0"/>
                                  </p:stCondLst>
                                  <p:childTnLst>
                                    <p:cmd type="call" cmd="playFrom(0.0)">
                                      <p:cBhvr>
                                        <p:cTn id="14" dur="2377"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6"/>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6698" y="563499"/>
            <a:ext cx="11459875" cy="5772912"/>
          </a:xfrm>
          <a:custGeom>
            <a:avLst/>
            <a:gdLst/>
            <a:ahLst/>
            <a:cxnLst/>
            <a:rect l="l" t="t" r="r" b="b"/>
            <a:pathLst>
              <a:path w="17189812" h="8659368">
                <a:moveTo>
                  <a:pt x="0" y="0"/>
                </a:moveTo>
                <a:lnTo>
                  <a:pt x="17189812" y="0"/>
                </a:lnTo>
                <a:lnTo>
                  <a:pt x="17189812" y="8659368"/>
                </a:lnTo>
                <a:lnTo>
                  <a:pt x="0" y="865936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sp>
        <p:nvSpPr>
          <p:cNvPr id="3" name="Freeform 3"/>
          <p:cNvSpPr/>
          <p:nvPr/>
        </p:nvSpPr>
        <p:spPr>
          <a:xfrm rot="-1617254">
            <a:off x="10630502" y="-422748"/>
            <a:ext cx="2747917" cy="2217096"/>
          </a:xfrm>
          <a:custGeom>
            <a:avLst/>
            <a:gdLst/>
            <a:ahLst/>
            <a:cxnLst/>
            <a:rect l="l" t="t" r="r" b="b"/>
            <a:pathLst>
              <a:path w="4121875" h="3325644">
                <a:moveTo>
                  <a:pt x="0" y="0"/>
                </a:moveTo>
                <a:lnTo>
                  <a:pt x="4121875" y="0"/>
                </a:lnTo>
                <a:lnTo>
                  <a:pt x="4121875" y="3325644"/>
                </a:lnTo>
                <a:lnTo>
                  <a:pt x="0" y="332564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4" name="Freeform 4"/>
          <p:cNvSpPr/>
          <p:nvPr/>
        </p:nvSpPr>
        <p:spPr>
          <a:xfrm rot="-1634560">
            <a:off x="-501680" y="5474505"/>
            <a:ext cx="2747917" cy="2217096"/>
          </a:xfrm>
          <a:custGeom>
            <a:avLst/>
            <a:gdLst/>
            <a:ahLst/>
            <a:cxnLst/>
            <a:rect l="l" t="t" r="r" b="b"/>
            <a:pathLst>
              <a:path w="4121875" h="3325644">
                <a:moveTo>
                  <a:pt x="0" y="0"/>
                </a:moveTo>
                <a:lnTo>
                  <a:pt x="4121874" y="0"/>
                </a:lnTo>
                <a:lnTo>
                  <a:pt x="4121874" y="3325643"/>
                </a:lnTo>
                <a:lnTo>
                  <a:pt x="0" y="332564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grpSp>
        <p:nvGrpSpPr>
          <p:cNvPr id="5" name="Group 5"/>
          <p:cNvGrpSpPr/>
          <p:nvPr/>
        </p:nvGrpSpPr>
        <p:grpSpPr>
          <a:xfrm>
            <a:off x="872278" y="4572332"/>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8" name="Group 8"/>
          <p:cNvGrpSpPr/>
          <p:nvPr/>
        </p:nvGrpSpPr>
        <p:grpSpPr>
          <a:xfrm>
            <a:off x="4200395" y="6493799"/>
            <a:ext cx="178508" cy="178508"/>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0" name="TextBox 1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1" name="Group 11"/>
          <p:cNvGrpSpPr/>
          <p:nvPr/>
        </p:nvGrpSpPr>
        <p:grpSpPr>
          <a:xfrm>
            <a:off x="2797392" y="328785"/>
            <a:ext cx="178508" cy="178508"/>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3" name="TextBox 1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4" name="Group 14"/>
          <p:cNvGrpSpPr/>
          <p:nvPr/>
        </p:nvGrpSpPr>
        <p:grpSpPr>
          <a:xfrm>
            <a:off x="8579939" y="239531"/>
            <a:ext cx="178508" cy="178508"/>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6" name="TextBox 1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7" name="Group 17"/>
          <p:cNvGrpSpPr/>
          <p:nvPr/>
        </p:nvGrpSpPr>
        <p:grpSpPr>
          <a:xfrm>
            <a:off x="7607959" y="6493799"/>
            <a:ext cx="178508" cy="178508"/>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9" name="TextBox 19"/>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20" name="Freeform 20"/>
          <p:cNvSpPr/>
          <p:nvPr/>
        </p:nvSpPr>
        <p:spPr>
          <a:xfrm>
            <a:off x="10009582" y="4825435"/>
            <a:ext cx="2182418" cy="1846871"/>
          </a:xfrm>
          <a:custGeom>
            <a:avLst/>
            <a:gdLst/>
            <a:ahLst/>
            <a:cxnLst/>
            <a:rect l="l" t="t" r="r" b="b"/>
            <a:pathLst>
              <a:path w="3273627" h="2770306">
                <a:moveTo>
                  <a:pt x="0" y="0"/>
                </a:moveTo>
                <a:lnTo>
                  <a:pt x="3273627" y="0"/>
                </a:lnTo>
                <a:lnTo>
                  <a:pt x="3273627" y="2770306"/>
                </a:lnTo>
                <a:lnTo>
                  <a:pt x="0" y="2770306"/>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7" name="TextBox 27"/>
          <p:cNvSpPr txBox="1"/>
          <p:nvPr/>
        </p:nvSpPr>
        <p:spPr>
          <a:xfrm>
            <a:off x="1173480" y="1651658"/>
            <a:ext cx="10133965" cy="2693035"/>
          </a:xfrm>
          <a:prstGeom prst="rect">
            <a:avLst/>
          </a:prstGeom>
        </p:spPr>
        <p:txBody>
          <a:bodyPr wrap="square" lIns="0" tIns="0" rIns="0" bIns="0" rtlCol="0" anchor="t">
            <a:spAutoFit/>
          </a:bodyPr>
          <a:lstStyle/>
          <a:p>
            <a:pPr algn="ctr">
              <a:lnSpc>
                <a:spcPts val="7000"/>
              </a:lnSpc>
            </a:pPr>
            <a:r>
              <a:rPr lang="en-US" sz="5000" b="1" dirty="0">
                <a:solidFill>
                  <a:srgbClr val="C00000"/>
                </a:solidFill>
                <a:latin typeface="Nunito Ultra-Bold"/>
                <a:ea typeface="Nunito Ultra-Bold"/>
                <a:cs typeface="Nunito Ultra-Bold"/>
                <a:sym typeface="Nunito Ultra-Bold"/>
              </a:rPr>
              <a:t>d. </a:t>
            </a:r>
            <a:r>
              <a:rPr lang="en-US" sz="5000" b="1" dirty="0" err="1">
                <a:solidFill>
                  <a:srgbClr val="C00000"/>
                </a:solidFill>
                <a:latin typeface="Nunito Ultra-Bold"/>
                <a:ea typeface="Nunito Ultra-Bold"/>
                <a:cs typeface="Nunito Ultra-Bold"/>
                <a:sym typeface="Nunito Ultra-Bold"/>
              </a:rPr>
              <a:t>Lớp</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học</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sẽ</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đoàn</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kết</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nếu</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các</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thành</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viên</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biết</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cách</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xử</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lí</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bất</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hoà</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với</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nhau</a:t>
            </a:r>
          </a:p>
        </p:txBody>
      </p:sp>
      <p:grpSp>
        <p:nvGrpSpPr>
          <p:cNvPr id="34" name="Group 34"/>
          <p:cNvGrpSpPr/>
          <p:nvPr/>
        </p:nvGrpSpPr>
        <p:grpSpPr>
          <a:xfrm>
            <a:off x="1943735" y="4234180"/>
            <a:ext cx="3097530" cy="823595"/>
            <a:chOff x="0" y="0"/>
            <a:chExt cx="1639722" cy="341611"/>
          </a:xfrm>
        </p:grpSpPr>
        <p:sp>
          <p:nvSpPr>
            <p:cNvPr id="35" name="Freeform 35"/>
            <p:cNvSpPr/>
            <p:nvPr/>
          </p:nvSpPr>
          <p:spPr>
            <a:xfrm>
              <a:off x="0" y="0"/>
              <a:ext cx="1639722" cy="341611"/>
            </a:xfrm>
            <a:custGeom>
              <a:avLst/>
              <a:gdLst/>
              <a:ahLst/>
              <a:cxnLst/>
              <a:rect l="l" t="t" r="r" b="b"/>
              <a:pathLst>
                <a:path w="1639722" h="341611">
                  <a:moveTo>
                    <a:pt x="52213" y="0"/>
                  </a:moveTo>
                  <a:lnTo>
                    <a:pt x="1587509" y="0"/>
                  </a:lnTo>
                  <a:cubicBezTo>
                    <a:pt x="1616346" y="0"/>
                    <a:pt x="1639722" y="23377"/>
                    <a:pt x="1639722" y="52213"/>
                  </a:cubicBezTo>
                  <a:lnTo>
                    <a:pt x="1639722" y="289398"/>
                  </a:lnTo>
                  <a:cubicBezTo>
                    <a:pt x="1639722" y="318234"/>
                    <a:pt x="1616346" y="341611"/>
                    <a:pt x="1587509" y="341611"/>
                  </a:cubicBezTo>
                  <a:lnTo>
                    <a:pt x="52213" y="341611"/>
                  </a:lnTo>
                  <a:cubicBezTo>
                    <a:pt x="38365" y="341611"/>
                    <a:pt x="25085" y="336110"/>
                    <a:pt x="15293" y="326318"/>
                  </a:cubicBezTo>
                  <a:cubicBezTo>
                    <a:pt x="5501" y="316526"/>
                    <a:pt x="0" y="303245"/>
                    <a:pt x="0" y="289398"/>
                  </a:cubicBezTo>
                  <a:lnTo>
                    <a:pt x="0" y="52213"/>
                  </a:lnTo>
                  <a:cubicBezTo>
                    <a:pt x="0" y="23377"/>
                    <a:pt x="23377" y="0"/>
                    <a:pt x="52213" y="0"/>
                  </a:cubicBezTo>
                  <a:close/>
                </a:path>
              </a:pathLst>
            </a:custGeom>
            <a:solidFill>
              <a:srgbClr val="FFFFFF"/>
            </a:solidFill>
            <a:ln w="38100" cap="rnd">
              <a:solidFill>
                <a:srgbClr val="000000"/>
              </a:solidFill>
              <a:prstDash val="lgDash"/>
              <a:round/>
            </a:ln>
          </p:spPr>
          <p:txBody>
            <a:bodyPr/>
            <a:lstStyle/>
            <a:p>
              <a:endParaRPr lang="en-US" sz="1200"/>
            </a:p>
          </p:txBody>
        </p:sp>
        <p:sp>
          <p:nvSpPr>
            <p:cNvPr id="36" name="TextBox 36"/>
            <p:cNvSpPr txBox="1"/>
            <p:nvPr/>
          </p:nvSpPr>
          <p:spPr>
            <a:xfrm>
              <a:off x="0" y="-57150"/>
              <a:ext cx="1639722" cy="398761"/>
            </a:xfrm>
            <a:prstGeom prst="rect">
              <a:avLst/>
            </a:prstGeom>
          </p:spPr>
          <p:txBody>
            <a:bodyPr lIns="33867" tIns="33867" rIns="33867" bIns="33867" rtlCol="0" anchor="ctr"/>
            <a:lstStyle/>
            <a:p>
              <a:pPr algn="ctr">
                <a:lnSpc>
                  <a:spcPts val="1775"/>
                </a:lnSpc>
              </a:pPr>
              <a:endParaRPr sz="1200"/>
            </a:p>
          </p:txBody>
        </p:sp>
      </p:grpSp>
      <p:grpSp>
        <p:nvGrpSpPr>
          <p:cNvPr id="37" name="Group 37"/>
          <p:cNvGrpSpPr/>
          <p:nvPr/>
        </p:nvGrpSpPr>
        <p:grpSpPr>
          <a:xfrm>
            <a:off x="1210328" y="4096515"/>
            <a:ext cx="973314" cy="973314"/>
            <a:chOff x="0" y="0"/>
            <a:chExt cx="812800" cy="812800"/>
          </a:xfrm>
        </p:grpSpPr>
        <p:sp>
          <p:nvSpPr>
            <p:cNvPr id="38" name="Freeform 3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CBC"/>
            </a:solidFill>
            <a:ln w="38100" cap="sq">
              <a:solidFill>
                <a:srgbClr val="000000"/>
              </a:solidFill>
              <a:prstDash val="lgDash"/>
              <a:miter/>
            </a:ln>
          </p:spPr>
          <p:txBody>
            <a:bodyPr/>
            <a:lstStyle/>
            <a:p>
              <a:endParaRPr lang="en-US" sz="1200"/>
            </a:p>
          </p:txBody>
        </p:sp>
        <p:sp>
          <p:nvSpPr>
            <p:cNvPr id="39" name="TextBox 39"/>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40" name="Group 40"/>
          <p:cNvGrpSpPr/>
          <p:nvPr/>
        </p:nvGrpSpPr>
        <p:grpSpPr>
          <a:xfrm>
            <a:off x="6222365" y="4304665"/>
            <a:ext cx="4521835" cy="823595"/>
            <a:chOff x="0" y="0"/>
            <a:chExt cx="1639722" cy="341611"/>
          </a:xfrm>
        </p:grpSpPr>
        <p:sp>
          <p:nvSpPr>
            <p:cNvPr id="41" name="Freeform 41"/>
            <p:cNvSpPr/>
            <p:nvPr/>
          </p:nvSpPr>
          <p:spPr>
            <a:xfrm>
              <a:off x="0" y="0"/>
              <a:ext cx="1639722" cy="341611"/>
            </a:xfrm>
            <a:custGeom>
              <a:avLst/>
              <a:gdLst/>
              <a:ahLst/>
              <a:cxnLst/>
              <a:rect l="l" t="t" r="r" b="b"/>
              <a:pathLst>
                <a:path w="1639722" h="341611">
                  <a:moveTo>
                    <a:pt x="52213" y="0"/>
                  </a:moveTo>
                  <a:lnTo>
                    <a:pt x="1587509" y="0"/>
                  </a:lnTo>
                  <a:cubicBezTo>
                    <a:pt x="1616346" y="0"/>
                    <a:pt x="1639722" y="23377"/>
                    <a:pt x="1639722" y="52213"/>
                  </a:cubicBezTo>
                  <a:lnTo>
                    <a:pt x="1639722" y="289398"/>
                  </a:lnTo>
                  <a:cubicBezTo>
                    <a:pt x="1639722" y="318234"/>
                    <a:pt x="1616346" y="341611"/>
                    <a:pt x="1587509" y="341611"/>
                  </a:cubicBezTo>
                  <a:lnTo>
                    <a:pt x="52213" y="341611"/>
                  </a:lnTo>
                  <a:cubicBezTo>
                    <a:pt x="38365" y="341611"/>
                    <a:pt x="25085" y="336110"/>
                    <a:pt x="15293" y="326318"/>
                  </a:cubicBezTo>
                  <a:cubicBezTo>
                    <a:pt x="5501" y="316526"/>
                    <a:pt x="0" y="303245"/>
                    <a:pt x="0" y="289398"/>
                  </a:cubicBezTo>
                  <a:lnTo>
                    <a:pt x="0" y="52213"/>
                  </a:lnTo>
                  <a:cubicBezTo>
                    <a:pt x="0" y="23377"/>
                    <a:pt x="23377" y="0"/>
                    <a:pt x="52213" y="0"/>
                  </a:cubicBezTo>
                  <a:close/>
                </a:path>
              </a:pathLst>
            </a:custGeom>
            <a:solidFill>
              <a:srgbClr val="FFFFFF"/>
            </a:solidFill>
            <a:ln w="38100" cap="rnd">
              <a:solidFill>
                <a:srgbClr val="000000"/>
              </a:solidFill>
              <a:prstDash val="lgDash"/>
              <a:round/>
            </a:ln>
          </p:spPr>
          <p:txBody>
            <a:bodyPr/>
            <a:lstStyle/>
            <a:p>
              <a:endParaRPr lang="en-US" sz="1200"/>
            </a:p>
          </p:txBody>
        </p:sp>
        <p:sp>
          <p:nvSpPr>
            <p:cNvPr id="42" name="TextBox 42"/>
            <p:cNvSpPr txBox="1"/>
            <p:nvPr/>
          </p:nvSpPr>
          <p:spPr>
            <a:xfrm>
              <a:off x="0" y="-57150"/>
              <a:ext cx="1639722" cy="398761"/>
            </a:xfrm>
            <a:prstGeom prst="rect">
              <a:avLst/>
            </a:prstGeom>
          </p:spPr>
          <p:txBody>
            <a:bodyPr lIns="33867" tIns="33867" rIns="33867" bIns="33867" rtlCol="0" anchor="ctr"/>
            <a:lstStyle/>
            <a:p>
              <a:pPr algn="ctr">
                <a:lnSpc>
                  <a:spcPts val="1775"/>
                </a:lnSpc>
              </a:pPr>
              <a:endParaRPr sz="1200"/>
            </a:p>
          </p:txBody>
        </p:sp>
      </p:grpSp>
      <p:grpSp>
        <p:nvGrpSpPr>
          <p:cNvPr id="43" name="Group 43"/>
          <p:cNvGrpSpPr/>
          <p:nvPr/>
        </p:nvGrpSpPr>
        <p:grpSpPr>
          <a:xfrm>
            <a:off x="5463606" y="4229865"/>
            <a:ext cx="973314" cy="973314"/>
            <a:chOff x="0" y="0"/>
            <a:chExt cx="812800" cy="812800"/>
          </a:xfrm>
        </p:grpSpPr>
        <p:sp>
          <p:nvSpPr>
            <p:cNvPr id="44" name="Freeform 4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CBC"/>
            </a:solidFill>
            <a:ln w="38100" cap="sq">
              <a:solidFill>
                <a:srgbClr val="000000"/>
              </a:solidFill>
              <a:prstDash val="lgDash"/>
              <a:miter/>
            </a:ln>
          </p:spPr>
          <p:txBody>
            <a:bodyPr/>
            <a:lstStyle/>
            <a:p>
              <a:endParaRPr lang="en-US" sz="1200"/>
            </a:p>
          </p:txBody>
        </p:sp>
        <p:sp>
          <p:nvSpPr>
            <p:cNvPr id="45" name="TextBox 45"/>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51" name="TextBox 51"/>
          <p:cNvSpPr txBox="1"/>
          <p:nvPr/>
        </p:nvSpPr>
        <p:spPr>
          <a:xfrm>
            <a:off x="2092325" y="4225925"/>
            <a:ext cx="3088640" cy="700405"/>
          </a:xfrm>
          <a:prstGeom prst="rect">
            <a:avLst/>
          </a:prstGeom>
        </p:spPr>
        <p:txBody>
          <a:bodyPr wrap="square" lIns="0" tIns="0" rIns="0" bIns="0" rtlCol="0" anchor="t">
            <a:spAutoFit/>
          </a:bodyPr>
          <a:lstStyle/>
          <a:p>
            <a:pPr algn="ctr">
              <a:lnSpc>
                <a:spcPts val="5465"/>
              </a:lnSpc>
            </a:pPr>
            <a:r>
              <a:rPr lang="en-US" sz="3905" b="1" dirty="0" err="1">
                <a:solidFill>
                  <a:srgbClr val="D57070"/>
                </a:solidFill>
                <a:latin typeface="Nunito Bold"/>
                <a:ea typeface="Nunito Bold"/>
                <a:cs typeface="Nunito Bold"/>
                <a:sym typeface="Nunito Bold"/>
              </a:rPr>
              <a:t>Đồng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tình</a:t>
            </a:r>
            <a:endParaRPr lang="en-US" sz="3905" b="1" dirty="0">
              <a:solidFill>
                <a:srgbClr val="D57070"/>
              </a:solidFill>
              <a:latin typeface="Nunito Bold"/>
              <a:ea typeface="Nunito Bold"/>
              <a:cs typeface="Nunito Bold"/>
              <a:sym typeface="Nunito Bold"/>
            </a:endParaRPr>
          </a:p>
        </p:txBody>
      </p:sp>
      <p:sp>
        <p:nvSpPr>
          <p:cNvPr id="53" name="TextBox 53"/>
          <p:cNvSpPr txBox="1"/>
          <p:nvPr/>
        </p:nvSpPr>
        <p:spPr>
          <a:xfrm>
            <a:off x="6369685" y="4340860"/>
            <a:ext cx="4443095" cy="700405"/>
          </a:xfrm>
          <a:prstGeom prst="rect">
            <a:avLst/>
          </a:prstGeom>
        </p:spPr>
        <p:txBody>
          <a:bodyPr wrap="square" lIns="0" tIns="0" rIns="0" bIns="0" rtlCol="0" anchor="t">
            <a:spAutoFit/>
          </a:bodyPr>
          <a:lstStyle/>
          <a:p>
            <a:pPr algn="ctr">
              <a:lnSpc>
                <a:spcPts val="5465"/>
              </a:lnSpc>
            </a:pPr>
            <a:r>
              <a:rPr lang="en-US" sz="3905" b="1" dirty="0" err="1">
                <a:solidFill>
                  <a:srgbClr val="D57070"/>
                </a:solidFill>
                <a:latin typeface="Nunito Bold"/>
                <a:ea typeface="Nunito Bold"/>
                <a:cs typeface="Nunito Bold"/>
                <a:sym typeface="Nunito Bold"/>
              </a:rPr>
              <a:t>Không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đồng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tình</a:t>
            </a:r>
            <a:endParaRPr lang="en-US" sz="3905" b="1" dirty="0">
              <a:solidFill>
                <a:srgbClr val="D57070"/>
              </a:solidFill>
              <a:latin typeface="Nunito Bold"/>
              <a:ea typeface="Nunito Bold"/>
              <a:cs typeface="Nunito Bold"/>
              <a:sym typeface="Nunito Bold"/>
            </a:endParaRPr>
          </a:p>
        </p:txBody>
      </p:sp>
      <p:sp>
        <p:nvSpPr>
          <p:cNvPr id="54" name="Freeform 54"/>
          <p:cNvSpPr/>
          <p:nvPr/>
        </p:nvSpPr>
        <p:spPr>
          <a:xfrm rot="-2115520">
            <a:off x="-409215" y="-497306"/>
            <a:ext cx="1550555" cy="1473674"/>
          </a:xfrm>
          <a:custGeom>
            <a:avLst/>
            <a:gdLst/>
            <a:ahLst/>
            <a:cxnLst/>
            <a:rect l="l" t="t" r="r" b="b"/>
            <a:pathLst>
              <a:path w="2325833" h="2210511">
                <a:moveTo>
                  <a:pt x="0" y="0"/>
                </a:moveTo>
                <a:lnTo>
                  <a:pt x="2325833" y="0"/>
                </a:lnTo>
                <a:lnTo>
                  <a:pt x="2325833" y="2210511"/>
                </a:lnTo>
                <a:lnTo>
                  <a:pt x="0" y="221051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46" name="Oval 4"/>
          <p:cNvSpPr>
            <a:spLocks noChangeArrowheads="1"/>
          </p:cNvSpPr>
          <p:nvPr/>
        </p:nvSpPr>
        <p:spPr bwMode="auto">
          <a:xfrm>
            <a:off x="10681183" y="203830"/>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0</a:t>
            </a:r>
          </a:p>
        </p:txBody>
      </p:sp>
      <p:sp>
        <p:nvSpPr>
          <p:cNvPr id="47" name="Oval 5"/>
          <p:cNvSpPr>
            <a:spLocks noChangeArrowheads="1"/>
          </p:cNvSpPr>
          <p:nvPr/>
        </p:nvSpPr>
        <p:spPr bwMode="auto">
          <a:xfrm>
            <a:off x="10681183" y="203830"/>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1</a:t>
            </a:r>
          </a:p>
        </p:txBody>
      </p:sp>
      <p:sp>
        <p:nvSpPr>
          <p:cNvPr id="48" name="Oval 6"/>
          <p:cNvSpPr>
            <a:spLocks noChangeArrowheads="1"/>
          </p:cNvSpPr>
          <p:nvPr/>
        </p:nvSpPr>
        <p:spPr bwMode="auto">
          <a:xfrm>
            <a:off x="10681183" y="173485"/>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2</a:t>
            </a:r>
          </a:p>
        </p:txBody>
      </p:sp>
      <p:sp>
        <p:nvSpPr>
          <p:cNvPr id="49" name="Oval 7"/>
          <p:cNvSpPr>
            <a:spLocks noChangeArrowheads="1"/>
          </p:cNvSpPr>
          <p:nvPr/>
        </p:nvSpPr>
        <p:spPr bwMode="auto">
          <a:xfrm>
            <a:off x="10668376" y="173488"/>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3</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childTnLst>
                          </p:cTn>
                        </p:par>
                        <p:par>
                          <p:cTn id="13" fill="hold">
                            <p:stCondLst>
                              <p:cond delay="0"/>
                            </p:stCondLst>
                            <p:childTnLst>
                              <p:par>
                                <p:cTn id="14" presetID="4" presetClass="exit" presetSubtype="16" fill="hold" grpId="0" nodeType="afterEffect">
                                  <p:stCondLst>
                                    <p:cond delay="500"/>
                                  </p:stCondLst>
                                  <p:childTnLst>
                                    <p:animEffect transition="out" filter="box(in)">
                                      <p:cBhvr>
                                        <p:cTn id="15" dur="1000"/>
                                        <p:tgtEl>
                                          <p:spTgt spid="49"/>
                                        </p:tgtEl>
                                      </p:cBhvr>
                                    </p:animEffect>
                                    <p:set>
                                      <p:cBhvr>
                                        <p:cTn id="16"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par>
                          <p:cTn id="17" fill="hold">
                            <p:stCondLst>
                              <p:cond delay="1500"/>
                            </p:stCondLst>
                            <p:childTnLst>
                              <p:par>
                                <p:cTn id="18" presetID="4" presetClass="exit" presetSubtype="16" fill="hold" grpId="0" nodeType="afterEffect">
                                  <p:stCondLst>
                                    <p:cond delay="500"/>
                                  </p:stCondLst>
                                  <p:childTnLst>
                                    <p:animEffect transition="out" filter="box(in)">
                                      <p:cBhvr>
                                        <p:cTn id="19" dur="1000"/>
                                        <p:tgtEl>
                                          <p:spTgt spid="48"/>
                                        </p:tgtEl>
                                      </p:cBhvr>
                                    </p:animEffect>
                                    <p:set>
                                      <p:cBhvr>
                                        <p:cTn id="20" dur="1" fill="hold">
                                          <p:stCondLst>
                                            <p:cond delay="999"/>
                                          </p:stCondLst>
                                        </p:cTn>
                                        <p:tgtEl>
                                          <p:spTgt spid="48"/>
                                        </p:tgtEl>
                                        <p:attrNameLst>
                                          <p:attrName>style.visibility</p:attrName>
                                        </p:attrNameLst>
                                      </p:cBhvr>
                                      <p:to>
                                        <p:strVal val="hidden"/>
                                      </p:to>
                                    </p:set>
                                  </p:childTnLst>
                                  <p:subTnLst>
                                    <p:audio>
                                      <p:cMediaNode>
                                        <p:cTn display="0" masterRel="sameClick">
                                          <p:stCondLst>
                                            <p:cond evt="begin" delay="0">
                                              <p:tn val="18"/>
                                            </p:cond>
                                          </p:stCondLst>
                                          <p:endCondLst>
                                            <p:cond evt="onStopAudio" delay="0">
                                              <p:tgtEl>
                                                <p:sldTgt/>
                                              </p:tgtEl>
                                            </p:cond>
                                          </p:endCondLst>
                                        </p:cTn>
                                        <p:tgtEl>
                                          <p:sndTgt r:embed="rId2" name="click.wav"/>
                                        </p:tgtEl>
                                      </p:cMediaNode>
                                    </p:audio>
                                  </p:subTnLst>
                                </p:cTn>
                              </p:par>
                            </p:childTnLst>
                          </p:cTn>
                        </p:par>
                        <p:par>
                          <p:cTn id="21" fill="hold">
                            <p:stCondLst>
                              <p:cond delay="3000"/>
                            </p:stCondLst>
                            <p:childTnLst>
                              <p:par>
                                <p:cTn id="22" presetID="4" presetClass="exit" presetSubtype="16" fill="hold" grpId="0" nodeType="afterEffect">
                                  <p:stCondLst>
                                    <p:cond delay="500"/>
                                  </p:stCondLst>
                                  <p:childTnLst>
                                    <p:animEffect transition="out" filter="box(in)">
                                      <p:cBhvr>
                                        <p:cTn id="23" dur="1000"/>
                                        <p:tgtEl>
                                          <p:spTgt spid="47"/>
                                        </p:tgtEl>
                                      </p:cBhvr>
                                    </p:animEffect>
                                    <p:set>
                                      <p:cBhvr>
                                        <p:cTn id="24" dur="1" fill="hold">
                                          <p:stCondLst>
                                            <p:cond delay="999"/>
                                          </p:stCondLst>
                                        </p:cTn>
                                        <p:tgtEl>
                                          <p:spTgt spid="47"/>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2" name="click.wav"/>
                                        </p:tgtEl>
                                      </p:cMediaNode>
                                    </p:audio>
                                  </p:subTnLst>
                                </p:cTn>
                              </p:par>
                            </p:childTnLst>
                          </p:cTn>
                        </p:par>
                        <p:par>
                          <p:cTn id="25" fill="hold">
                            <p:stCondLst>
                              <p:cond delay="4500"/>
                            </p:stCondLst>
                            <p:childTnLst>
                              <p:par>
                                <p:cTn id="26" presetID="10" presetClass="exit" presetSubtype="0" fill="hold" grpId="1" nodeType="afterEffect">
                                  <p:stCondLst>
                                    <p:cond delay="0"/>
                                  </p:stCondLst>
                                  <p:childTnLst>
                                    <p:animEffect transition="out" filter="fade">
                                      <p:cBhvr>
                                        <p:cTn id="27" dur="500"/>
                                        <p:tgtEl>
                                          <p:spTgt spid="46"/>
                                        </p:tgtEl>
                                      </p:cBhvr>
                                    </p:animEffect>
                                    <p:set>
                                      <p:cBhvr>
                                        <p:cTn id="28" dur="1" fill="hold">
                                          <p:stCondLst>
                                            <p:cond delay="499"/>
                                          </p:stCondLst>
                                        </p:cTn>
                                        <p:tgtEl>
                                          <p:spTgt spid="46"/>
                                        </p:tgtEl>
                                        <p:attrNameLst>
                                          <p:attrName>style.visibility</p:attrName>
                                        </p:attrNameLst>
                                      </p:cBhvr>
                                      <p:to>
                                        <p:strVal val="hidden"/>
                                      </p:to>
                                    </p:set>
                                  </p:childTnLst>
                                  <p:subTnLst>
                                    <p:audio>
                                      <p:cMediaNode>
                                        <p:cTn display="0" masterRel="sameClick">
                                          <p:stCondLst>
                                            <p:cond evt="begin" delay="0">
                                              <p:tn val="26"/>
                                            </p:cond>
                                          </p:stCondLst>
                                          <p:endCondLst>
                                            <p:cond evt="onStopAudio" delay="0">
                                              <p:tgtEl>
                                                <p:sldTgt/>
                                              </p:tgtEl>
                                            </p:cond>
                                          </p:endCondLst>
                                        </p:cTn>
                                        <p:tgtEl>
                                          <p:sndTgt r:embed="rId3" name="V.A-–-Tiếng-Chuông-Lớp-Học-_mp3cut.net_.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7" grpId="0" animBg="1"/>
      <p:bldP spid="47" grpId="1" animBg="1"/>
      <p:bldP spid="48" grpId="0" animBg="1"/>
      <p:bldP spid="48" grpId="1" animBg="1"/>
      <p:bldP spid="49" grpId="0" animBg="1"/>
      <p:bldP spid="49"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5410" y="1753573"/>
            <a:ext cx="178508" cy="178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4" name="TextBox 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5" name="Group 5"/>
          <p:cNvGrpSpPr/>
          <p:nvPr/>
        </p:nvGrpSpPr>
        <p:grpSpPr>
          <a:xfrm>
            <a:off x="596546" y="4382781"/>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8" name="Group 8"/>
          <p:cNvGrpSpPr/>
          <p:nvPr/>
        </p:nvGrpSpPr>
        <p:grpSpPr>
          <a:xfrm>
            <a:off x="3425127" y="507292"/>
            <a:ext cx="178508" cy="178508"/>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0" name="TextBox 1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1" name="Group 11"/>
          <p:cNvGrpSpPr/>
          <p:nvPr/>
        </p:nvGrpSpPr>
        <p:grpSpPr>
          <a:xfrm>
            <a:off x="8752567" y="466718"/>
            <a:ext cx="178508" cy="178508"/>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3" name="TextBox 1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4" name="Group 14"/>
          <p:cNvGrpSpPr/>
          <p:nvPr/>
        </p:nvGrpSpPr>
        <p:grpSpPr>
          <a:xfrm>
            <a:off x="11704325" y="3818099"/>
            <a:ext cx="178508" cy="178508"/>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6" name="TextBox 1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17" name="Freeform 17"/>
          <p:cNvSpPr/>
          <p:nvPr/>
        </p:nvSpPr>
        <p:spPr>
          <a:xfrm rot="-206157">
            <a:off x="10069663" y="466820"/>
            <a:ext cx="1755956" cy="1961962"/>
          </a:xfrm>
          <a:custGeom>
            <a:avLst/>
            <a:gdLst/>
            <a:ahLst/>
            <a:cxnLst/>
            <a:rect l="l" t="t" r="r" b="b"/>
            <a:pathLst>
              <a:path w="2633934" h="2942943">
                <a:moveTo>
                  <a:pt x="0" y="0"/>
                </a:moveTo>
                <a:lnTo>
                  <a:pt x="2633933" y="0"/>
                </a:lnTo>
                <a:lnTo>
                  <a:pt x="2633933" y="2942942"/>
                </a:lnTo>
                <a:lnTo>
                  <a:pt x="0" y="29429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sp>
        <p:nvSpPr>
          <p:cNvPr id="18" name="Freeform 18"/>
          <p:cNvSpPr/>
          <p:nvPr/>
        </p:nvSpPr>
        <p:spPr>
          <a:xfrm rot="-1091314">
            <a:off x="490242" y="5267572"/>
            <a:ext cx="1498413" cy="1424117"/>
          </a:xfrm>
          <a:custGeom>
            <a:avLst/>
            <a:gdLst/>
            <a:ahLst/>
            <a:cxnLst/>
            <a:rect l="l" t="t" r="r" b="b"/>
            <a:pathLst>
              <a:path w="2247620" h="2136175">
                <a:moveTo>
                  <a:pt x="0" y="0"/>
                </a:moveTo>
                <a:lnTo>
                  <a:pt x="2247619" y="0"/>
                </a:lnTo>
                <a:lnTo>
                  <a:pt x="2247619" y="2136175"/>
                </a:lnTo>
                <a:lnTo>
                  <a:pt x="0" y="2136175"/>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19" name="Freeform 19"/>
          <p:cNvSpPr/>
          <p:nvPr/>
        </p:nvSpPr>
        <p:spPr>
          <a:xfrm rot="-5501711">
            <a:off x="3466974" y="575162"/>
            <a:ext cx="5258052" cy="6096293"/>
          </a:xfrm>
          <a:custGeom>
            <a:avLst/>
            <a:gdLst/>
            <a:ahLst/>
            <a:cxnLst/>
            <a:rect l="l" t="t" r="r" b="b"/>
            <a:pathLst>
              <a:path w="7887078" h="9144439">
                <a:moveTo>
                  <a:pt x="0" y="0"/>
                </a:moveTo>
                <a:lnTo>
                  <a:pt x="7887078" y="0"/>
                </a:lnTo>
                <a:lnTo>
                  <a:pt x="7887078" y="9144438"/>
                </a:lnTo>
                <a:lnTo>
                  <a:pt x="0" y="914443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0" name="Freeform 20"/>
          <p:cNvSpPr/>
          <p:nvPr/>
        </p:nvSpPr>
        <p:spPr>
          <a:xfrm rot="-1105828" flipH="1">
            <a:off x="8962789" y="4640565"/>
            <a:ext cx="4097483" cy="3103844"/>
          </a:xfrm>
          <a:custGeom>
            <a:avLst/>
            <a:gdLst/>
            <a:ahLst/>
            <a:cxnLst/>
            <a:rect l="l" t="t" r="r" b="b"/>
            <a:pathLst>
              <a:path w="6146225" h="4655766">
                <a:moveTo>
                  <a:pt x="6146225" y="0"/>
                </a:moveTo>
                <a:lnTo>
                  <a:pt x="0" y="0"/>
                </a:lnTo>
                <a:lnTo>
                  <a:pt x="0" y="4655765"/>
                </a:lnTo>
                <a:lnTo>
                  <a:pt x="6146225" y="4655765"/>
                </a:lnTo>
                <a:lnTo>
                  <a:pt x="6146225"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21" name="Freeform 21"/>
          <p:cNvSpPr/>
          <p:nvPr/>
        </p:nvSpPr>
        <p:spPr>
          <a:xfrm>
            <a:off x="8139076" y="5945232"/>
            <a:ext cx="1254665" cy="2367293"/>
          </a:xfrm>
          <a:custGeom>
            <a:avLst/>
            <a:gdLst/>
            <a:ahLst/>
            <a:cxnLst/>
            <a:rect l="l" t="t" r="r" b="b"/>
            <a:pathLst>
              <a:path w="1881998" h="3550940">
                <a:moveTo>
                  <a:pt x="0" y="0"/>
                </a:moveTo>
                <a:lnTo>
                  <a:pt x="1881999" y="0"/>
                </a:lnTo>
                <a:lnTo>
                  <a:pt x="1881999" y="3550940"/>
                </a:lnTo>
                <a:lnTo>
                  <a:pt x="0" y="355094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2" name="Freeform 22"/>
          <p:cNvSpPr/>
          <p:nvPr/>
        </p:nvSpPr>
        <p:spPr>
          <a:xfrm rot="-1241090">
            <a:off x="7013818" y="5931887"/>
            <a:ext cx="981478" cy="1851845"/>
          </a:xfrm>
          <a:custGeom>
            <a:avLst/>
            <a:gdLst/>
            <a:ahLst/>
            <a:cxnLst/>
            <a:rect l="l" t="t" r="r" b="b"/>
            <a:pathLst>
              <a:path w="1472217" h="2777768">
                <a:moveTo>
                  <a:pt x="0" y="0"/>
                </a:moveTo>
                <a:lnTo>
                  <a:pt x="1472217" y="0"/>
                </a:lnTo>
                <a:lnTo>
                  <a:pt x="1472217" y="2777768"/>
                </a:lnTo>
                <a:lnTo>
                  <a:pt x="0" y="277776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3" name="Freeform 23"/>
          <p:cNvSpPr/>
          <p:nvPr/>
        </p:nvSpPr>
        <p:spPr>
          <a:xfrm rot="804646">
            <a:off x="-60878" y="188079"/>
            <a:ext cx="2033446" cy="3500911"/>
          </a:xfrm>
          <a:custGeom>
            <a:avLst/>
            <a:gdLst/>
            <a:ahLst/>
            <a:cxnLst/>
            <a:rect l="l" t="t" r="r" b="b"/>
            <a:pathLst>
              <a:path w="3050169" h="5251367">
                <a:moveTo>
                  <a:pt x="0" y="0"/>
                </a:moveTo>
                <a:lnTo>
                  <a:pt x="3050169" y="0"/>
                </a:lnTo>
                <a:lnTo>
                  <a:pt x="3050169" y="5251367"/>
                </a:lnTo>
                <a:lnTo>
                  <a:pt x="0" y="5251367"/>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sp>
        <p:nvSpPr>
          <p:cNvPr id="24" name="Freeform 24">
            <a:hlinkClick r:id="rId16" action="ppaction://hlinksldjump"/>
          </p:cNvPr>
          <p:cNvSpPr/>
          <p:nvPr/>
        </p:nvSpPr>
        <p:spPr>
          <a:xfrm>
            <a:off x="3603636" y="96268"/>
            <a:ext cx="4973021" cy="4973021"/>
          </a:xfrm>
          <a:custGeom>
            <a:avLst/>
            <a:gdLst/>
            <a:ahLst/>
            <a:cxnLst/>
            <a:rect l="l" t="t" r="r" b="b"/>
            <a:pathLst>
              <a:path w="7459532" h="7459532">
                <a:moveTo>
                  <a:pt x="0" y="0"/>
                </a:moveTo>
                <a:lnTo>
                  <a:pt x="7459532" y="0"/>
                </a:lnTo>
                <a:lnTo>
                  <a:pt x="7459532" y="7459532"/>
                </a:lnTo>
                <a:lnTo>
                  <a:pt x="0" y="7459532"/>
                </a:lnTo>
                <a:lnTo>
                  <a:pt x="0" y="0"/>
                </a:lnTo>
                <a:close/>
              </a:path>
            </a:pathLst>
          </a:custGeom>
          <a:blipFill>
            <a:blip r:embed="rId17"/>
            <a:stretch>
              <a:fillRect/>
            </a:stretch>
          </a:blipFill>
          <a:ln cap="sq">
            <a:noFill/>
            <a:prstDash val="solid"/>
            <a:miter/>
          </a:ln>
        </p:spPr>
        <p:txBody>
          <a:bodyPr/>
          <a:lstStyle/>
          <a:p>
            <a:endParaRPr lang="en-US" sz="1200"/>
          </a:p>
        </p:txBody>
      </p:sp>
      <p:sp>
        <p:nvSpPr>
          <p:cNvPr id="26" name="TextBox 25"/>
          <p:cNvSpPr txBox="1"/>
          <p:nvPr/>
        </p:nvSpPr>
        <p:spPr>
          <a:xfrm rot="-166916">
            <a:off x="4301990" y="4854577"/>
            <a:ext cx="3570038" cy="830035"/>
          </a:xfrm>
          <a:prstGeom prst="rect">
            <a:avLst/>
          </a:prstGeom>
        </p:spPr>
        <p:txBody>
          <a:bodyPr lIns="0" tIns="0" rIns="0" bIns="0" rtlCol="0" anchor="t">
            <a:spAutoFit/>
          </a:bodyPr>
          <a:lstStyle/>
          <a:p>
            <a:pPr algn="ctr">
              <a:lnSpc>
                <a:spcPts val="7050"/>
              </a:lnSpc>
            </a:pPr>
            <a:r>
              <a:rPr lang="en-US" sz="5040">
                <a:solidFill>
                  <a:srgbClr val="D57070"/>
                </a:solidFill>
                <a:latin typeface="Mulled Wine Season"/>
                <a:ea typeface="Mulled Wine Season"/>
                <a:cs typeface="Mulled Wine Season"/>
                <a:sym typeface="Mulled Wine Season"/>
              </a:rPr>
              <a:t>Đúng rồi</a:t>
            </a:r>
          </a:p>
        </p:txBody>
      </p:sp>
      <p:pic>
        <p:nvPicPr>
          <p:cNvPr id="25" name="ka-ch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491271" y="1904656"/>
            <a:ext cx="406400" cy="406400"/>
          </a:xfrm>
          <a:prstGeom prst="rect">
            <a:avLst/>
          </a:prstGeom>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26"/>
                                            </p:tgtEl>
                                          </p:cBhvr>
                                        </p:animEffect>
                                        <p:animScale>
                                          <p:cBhvr>
                                            <p:cTn id="7" dur="250" autoRev="1" fill="hold"/>
                                            <p:tgtEl>
                                              <p:spTgt spid="26"/>
                                            </p:tgtEl>
                                          </p:cBhvr>
                                          <p:by x="105000" y="105000"/>
                                        </p:animScale>
                                      </p:childTnLst>
                                    </p:cTn>
                                  </p:par>
                                </p:childTnLst>
                              </p:cTn>
                            </p:par>
                            <p:par>
                              <p:cTn id="8" fill="hold">
                                <p:stCondLst>
                                  <p:cond delay="500"/>
                                </p:stCondLst>
                                <p:childTnLst>
                                  <p:par>
                                    <p:cTn id="9" presetID="2" presetClass="entr" presetSubtype="1" accel="75000" fill="hold" nodeType="afterEffect" p14:presetBounceEnd="58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58000">
                                          <p:cBhvr additive="base">
                                            <p:cTn id="11" dur="1500" fill="hold"/>
                                            <p:tgtEl>
                                              <p:spTgt spid="24"/>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24"/>
                                            </p:tgtEl>
                                            <p:attrNameLst>
                                              <p:attrName>ppt_y</p:attrName>
                                            </p:attrNameLst>
                                          </p:cBhvr>
                                          <p:tavLst>
                                            <p:tav tm="0">
                                              <p:val>
                                                <p:strVal val="0-#ppt_h/2"/>
                                              </p:val>
                                            </p:tav>
                                            <p:tav tm="100000">
                                              <p:val>
                                                <p:strVal val="#ppt_y"/>
                                              </p:val>
                                            </p:tav>
                                          </p:tavLst>
                                        </p:anim>
                                      </p:childTnLst>
                                    </p:cTn>
                                  </p:par>
                                  <p:par>
                                    <p:cTn id="13" presetID="32" presetClass="emph" presetSubtype="0" repeatCount="indefinite" fill="hold" nodeType="withEffect">
                                      <p:stCondLst>
                                        <p:cond delay="0"/>
                                      </p:stCondLst>
                                      <p:childTnLst>
                                        <p:animRot by="120000">
                                          <p:cBhvr>
                                            <p:cTn id="14" dur="150" fill="hold">
                                              <p:stCondLst>
                                                <p:cond delay="0"/>
                                              </p:stCondLst>
                                            </p:cTn>
                                            <p:tgtEl>
                                              <p:spTgt spid="24"/>
                                            </p:tgtEl>
                                            <p:attrNameLst>
                                              <p:attrName>r</p:attrName>
                                            </p:attrNameLst>
                                          </p:cBhvr>
                                        </p:animRot>
                                        <p:animRot by="-240000">
                                          <p:cBhvr>
                                            <p:cTn id="15" dur="300" fill="hold">
                                              <p:stCondLst>
                                                <p:cond delay="300"/>
                                              </p:stCondLst>
                                            </p:cTn>
                                            <p:tgtEl>
                                              <p:spTgt spid="24"/>
                                            </p:tgtEl>
                                            <p:attrNameLst>
                                              <p:attrName>r</p:attrName>
                                            </p:attrNameLst>
                                          </p:cBhvr>
                                        </p:animRot>
                                        <p:animRot by="240000">
                                          <p:cBhvr>
                                            <p:cTn id="16" dur="300" fill="hold">
                                              <p:stCondLst>
                                                <p:cond delay="600"/>
                                              </p:stCondLst>
                                            </p:cTn>
                                            <p:tgtEl>
                                              <p:spTgt spid="24"/>
                                            </p:tgtEl>
                                            <p:attrNameLst>
                                              <p:attrName>r</p:attrName>
                                            </p:attrNameLst>
                                          </p:cBhvr>
                                        </p:animRot>
                                        <p:animRot by="-240000">
                                          <p:cBhvr>
                                            <p:cTn id="17" dur="300" fill="hold">
                                              <p:stCondLst>
                                                <p:cond delay="900"/>
                                              </p:stCondLst>
                                            </p:cTn>
                                            <p:tgtEl>
                                              <p:spTgt spid="24"/>
                                            </p:tgtEl>
                                            <p:attrNameLst>
                                              <p:attrName>r</p:attrName>
                                            </p:attrNameLst>
                                          </p:cBhvr>
                                        </p:animRot>
                                        <p:animRot by="120000">
                                          <p:cBhvr>
                                            <p:cTn id="18" dur="300" fill="hold">
                                              <p:stCondLst>
                                                <p:cond delay="1200"/>
                                              </p:stCondLst>
                                            </p:cTn>
                                            <p:tgtEl>
                                              <p:spTgt spid="24"/>
                                            </p:tgtEl>
                                            <p:attrNameLst>
                                              <p:attrName>r</p:attrName>
                                            </p:attrNameLst>
                                          </p:cBhvr>
                                        </p:animRot>
                                      </p:childTnLst>
                                    </p:cTn>
                                  </p:par>
                                  <p:par>
                                    <p:cTn id="19" presetID="1" presetClass="mediacall" presetSubtype="0" fill="hold" nodeType="withEffect">
                                      <p:stCondLst>
                                        <p:cond delay="0"/>
                                      </p:stCondLst>
                                      <p:childTnLst>
                                        <p:cmd type="call" cmd="playFrom(0.0)">
                                          <p:cBhvr>
                                            <p:cTn id="20" dur="2507"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5"/>
                    </p:tgtEl>
                  </p:cMediaNode>
                </p:audio>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26"/>
                                            </p:tgtEl>
                                          </p:cBhvr>
                                        </p:animEffect>
                                        <p:animScale>
                                          <p:cBhvr>
                                            <p:cTn id="7" dur="250" autoRev="1" fill="hold"/>
                                            <p:tgtEl>
                                              <p:spTgt spid="26"/>
                                            </p:tgtEl>
                                          </p:cBhvr>
                                          <p:by x="105000" y="105000"/>
                                        </p:animScale>
                                      </p:childTnLst>
                                    </p:cTn>
                                  </p:par>
                                </p:childTnLst>
                              </p:cTn>
                            </p:par>
                            <p:par>
                              <p:cTn id="8" fill="hold">
                                <p:stCondLst>
                                  <p:cond delay="500"/>
                                </p:stCondLst>
                                <p:childTnLst>
                                  <p:par>
                                    <p:cTn id="9" presetID="2" presetClass="entr" presetSubtype="1" accel="75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500" fill="hold"/>
                                            <p:tgtEl>
                                              <p:spTgt spid="24"/>
                                            </p:tgtEl>
                                            <p:attrNameLst>
                                              <p:attrName>ppt_x</p:attrName>
                                            </p:attrNameLst>
                                          </p:cBhvr>
                                          <p:tavLst>
                                            <p:tav tm="0">
                                              <p:val>
                                                <p:strVal val="#ppt_x"/>
                                              </p:val>
                                            </p:tav>
                                            <p:tav tm="100000">
                                              <p:val>
                                                <p:strVal val="#ppt_x"/>
                                              </p:val>
                                            </p:tav>
                                          </p:tavLst>
                                        </p:anim>
                                        <p:anim calcmode="lin" valueType="num">
                                          <p:cBhvr additive="base">
                                            <p:cTn id="12" dur="1500" fill="hold"/>
                                            <p:tgtEl>
                                              <p:spTgt spid="24"/>
                                            </p:tgtEl>
                                            <p:attrNameLst>
                                              <p:attrName>ppt_y</p:attrName>
                                            </p:attrNameLst>
                                          </p:cBhvr>
                                          <p:tavLst>
                                            <p:tav tm="0">
                                              <p:val>
                                                <p:strVal val="0-#ppt_h/2"/>
                                              </p:val>
                                            </p:tav>
                                            <p:tav tm="100000">
                                              <p:val>
                                                <p:strVal val="#ppt_y"/>
                                              </p:val>
                                            </p:tav>
                                          </p:tavLst>
                                        </p:anim>
                                      </p:childTnLst>
                                    </p:cTn>
                                  </p:par>
                                  <p:par>
                                    <p:cTn id="13" presetID="32" presetClass="emph" presetSubtype="0" repeatCount="indefinite" fill="hold" nodeType="withEffect">
                                      <p:stCondLst>
                                        <p:cond delay="0"/>
                                      </p:stCondLst>
                                      <p:childTnLst>
                                        <p:animRot by="120000">
                                          <p:cBhvr>
                                            <p:cTn id="14" dur="150" fill="hold">
                                              <p:stCondLst>
                                                <p:cond delay="0"/>
                                              </p:stCondLst>
                                            </p:cTn>
                                            <p:tgtEl>
                                              <p:spTgt spid="24"/>
                                            </p:tgtEl>
                                            <p:attrNameLst>
                                              <p:attrName>r</p:attrName>
                                            </p:attrNameLst>
                                          </p:cBhvr>
                                        </p:animRot>
                                        <p:animRot by="-240000">
                                          <p:cBhvr>
                                            <p:cTn id="15" dur="300" fill="hold">
                                              <p:stCondLst>
                                                <p:cond delay="300"/>
                                              </p:stCondLst>
                                            </p:cTn>
                                            <p:tgtEl>
                                              <p:spTgt spid="24"/>
                                            </p:tgtEl>
                                            <p:attrNameLst>
                                              <p:attrName>r</p:attrName>
                                            </p:attrNameLst>
                                          </p:cBhvr>
                                        </p:animRot>
                                        <p:animRot by="240000">
                                          <p:cBhvr>
                                            <p:cTn id="16" dur="300" fill="hold">
                                              <p:stCondLst>
                                                <p:cond delay="600"/>
                                              </p:stCondLst>
                                            </p:cTn>
                                            <p:tgtEl>
                                              <p:spTgt spid="24"/>
                                            </p:tgtEl>
                                            <p:attrNameLst>
                                              <p:attrName>r</p:attrName>
                                            </p:attrNameLst>
                                          </p:cBhvr>
                                        </p:animRot>
                                        <p:animRot by="-240000">
                                          <p:cBhvr>
                                            <p:cTn id="17" dur="300" fill="hold">
                                              <p:stCondLst>
                                                <p:cond delay="900"/>
                                              </p:stCondLst>
                                            </p:cTn>
                                            <p:tgtEl>
                                              <p:spTgt spid="24"/>
                                            </p:tgtEl>
                                            <p:attrNameLst>
                                              <p:attrName>r</p:attrName>
                                            </p:attrNameLst>
                                          </p:cBhvr>
                                        </p:animRot>
                                        <p:animRot by="120000">
                                          <p:cBhvr>
                                            <p:cTn id="18" dur="300" fill="hold">
                                              <p:stCondLst>
                                                <p:cond delay="1200"/>
                                              </p:stCondLst>
                                            </p:cTn>
                                            <p:tgtEl>
                                              <p:spTgt spid="24"/>
                                            </p:tgtEl>
                                            <p:attrNameLst>
                                              <p:attrName>r</p:attrName>
                                            </p:attrNameLst>
                                          </p:cBhvr>
                                        </p:animRot>
                                      </p:childTnLst>
                                    </p:cTn>
                                  </p:par>
                                  <p:par>
                                    <p:cTn id="19" presetID="1" presetClass="mediacall" presetSubtype="0" fill="hold" nodeType="withEffect">
                                      <p:stCondLst>
                                        <p:cond delay="0"/>
                                      </p:stCondLst>
                                      <p:childTnLst>
                                        <p:cmd type="call" cmd="playFrom(0.0)">
                                          <p:cBhvr>
                                            <p:cTn id="20" dur="2507"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5"/>
                    </p:tgtEl>
                  </p:cMediaNode>
                </p:audio>
              </p:childTnLst>
            </p:cTn>
          </p:par>
        </p:tnLst>
        <p:bldLst>
          <p:bldP spid="2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5410" y="1753573"/>
            <a:ext cx="178508" cy="178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4" name="TextBox 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5" name="Group 5"/>
          <p:cNvGrpSpPr/>
          <p:nvPr/>
        </p:nvGrpSpPr>
        <p:grpSpPr>
          <a:xfrm>
            <a:off x="596546" y="4382781"/>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8" name="Freeform 8"/>
          <p:cNvSpPr/>
          <p:nvPr/>
        </p:nvSpPr>
        <p:spPr>
          <a:xfrm rot="-5501711">
            <a:off x="3230338" y="106493"/>
            <a:ext cx="5731325" cy="6645014"/>
          </a:xfrm>
          <a:custGeom>
            <a:avLst/>
            <a:gdLst/>
            <a:ahLst/>
            <a:cxnLst/>
            <a:rect l="l" t="t" r="r" b="b"/>
            <a:pathLst>
              <a:path w="8596987" h="9967521">
                <a:moveTo>
                  <a:pt x="0" y="0"/>
                </a:moveTo>
                <a:lnTo>
                  <a:pt x="8596988" y="0"/>
                </a:lnTo>
                <a:lnTo>
                  <a:pt x="8596988" y="9967522"/>
                </a:lnTo>
                <a:lnTo>
                  <a:pt x="0" y="996752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grpSp>
        <p:nvGrpSpPr>
          <p:cNvPr id="9" name="Group 9"/>
          <p:cNvGrpSpPr/>
          <p:nvPr/>
        </p:nvGrpSpPr>
        <p:grpSpPr>
          <a:xfrm>
            <a:off x="3425127" y="507292"/>
            <a:ext cx="178508" cy="178508"/>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1" name="TextBox 11"/>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2" name="Group 12"/>
          <p:cNvGrpSpPr/>
          <p:nvPr/>
        </p:nvGrpSpPr>
        <p:grpSpPr>
          <a:xfrm>
            <a:off x="8752567" y="466718"/>
            <a:ext cx="178508" cy="178508"/>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4" name="TextBox 1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5" name="Group 15"/>
          <p:cNvGrpSpPr/>
          <p:nvPr/>
        </p:nvGrpSpPr>
        <p:grpSpPr>
          <a:xfrm>
            <a:off x="11704325" y="3818099"/>
            <a:ext cx="178508" cy="178508"/>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7" name="TextBox 1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18" name="Freeform 18"/>
          <p:cNvSpPr/>
          <p:nvPr/>
        </p:nvSpPr>
        <p:spPr>
          <a:xfrm rot="-206157">
            <a:off x="10069663" y="466820"/>
            <a:ext cx="1755956" cy="1961962"/>
          </a:xfrm>
          <a:custGeom>
            <a:avLst/>
            <a:gdLst/>
            <a:ahLst/>
            <a:cxnLst/>
            <a:rect l="l" t="t" r="r" b="b"/>
            <a:pathLst>
              <a:path w="2633934" h="2942943">
                <a:moveTo>
                  <a:pt x="0" y="0"/>
                </a:moveTo>
                <a:lnTo>
                  <a:pt x="2633933" y="0"/>
                </a:lnTo>
                <a:lnTo>
                  <a:pt x="2633933" y="2942942"/>
                </a:lnTo>
                <a:lnTo>
                  <a:pt x="0" y="294294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19" name="Freeform 19"/>
          <p:cNvSpPr/>
          <p:nvPr/>
        </p:nvSpPr>
        <p:spPr>
          <a:xfrm rot="-1091314">
            <a:off x="490242" y="5267572"/>
            <a:ext cx="1498413" cy="1424117"/>
          </a:xfrm>
          <a:custGeom>
            <a:avLst/>
            <a:gdLst/>
            <a:ahLst/>
            <a:cxnLst/>
            <a:rect l="l" t="t" r="r" b="b"/>
            <a:pathLst>
              <a:path w="2247620" h="2136175">
                <a:moveTo>
                  <a:pt x="0" y="0"/>
                </a:moveTo>
                <a:lnTo>
                  <a:pt x="2247619" y="0"/>
                </a:lnTo>
                <a:lnTo>
                  <a:pt x="2247619" y="2136175"/>
                </a:lnTo>
                <a:lnTo>
                  <a:pt x="0" y="213617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0" name="Freeform 20">
            <a:hlinkClick r:id="rId10" action="ppaction://hlinksldjump"/>
          </p:cNvPr>
          <p:cNvSpPr/>
          <p:nvPr/>
        </p:nvSpPr>
        <p:spPr>
          <a:xfrm>
            <a:off x="4911005" y="3429000"/>
            <a:ext cx="2369991" cy="1930466"/>
          </a:xfrm>
          <a:custGeom>
            <a:avLst/>
            <a:gdLst/>
            <a:ahLst/>
            <a:cxnLst/>
            <a:rect l="l" t="t" r="r" b="b"/>
            <a:pathLst>
              <a:path w="3554987" h="2895699">
                <a:moveTo>
                  <a:pt x="0" y="0"/>
                </a:moveTo>
                <a:lnTo>
                  <a:pt x="3554988" y="0"/>
                </a:lnTo>
                <a:lnTo>
                  <a:pt x="3554988" y="2895699"/>
                </a:lnTo>
                <a:lnTo>
                  <a:pt x="0" y="2895699"/>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endParaRPr lang="en-US" sz="1200"/>
          </a:p>
        </p:txBody>
      </p:sp>
      <p:sp>
        <p:nvSpPr>
          <p:cNvPr id="21" name="TextBox 21"/>
          <p:cNvSpPr txBox="1"/>
          <p:nvPr/>
        </p:nvSpPr>
        <p:spPr>
          <a:xfrm rot="-102555">
            <a:off x="3866174" y="1479446"/>
            <a:ext cx="4454159" cy="1544077"/>
          </a:xfrm>
          <a:prstGeom prst="rect">
            <a:avLst/>
          </a:prstGeom>
        </p:spPr>
        <p:txBody>
          <a:bodyPr lIns="0" tIns="0" rIns="0" bIns="0" rtlCol="0" anchor="t">
            <a:spAutoFit/>
          </a:bodyPr>
          <a:lstStyle/>
          <a:p>
            <a:pPr algn="ctr">
              <a:lnSpc>
                <a:spcPts val="13160"/>
              </a:lnSpc>
            </a:pPr>
            <a:r>
              <a:rPr lang="en-US" sz="9400">
                <a:solidFill>
                  <a:srgbClr val="D57070"/>
                </a:solidFill>
                <a:latin typeface="Mulled Wine Season"/>
                <a:ea typeface="Mulled Wine Season"/>
                <a:cs typeface="Mulled Wine Season"/>
                <a:sym typeface="Mulled Wine Season"/>
              </a:rPr>
              <a:t>Sai rồi </a:t>
            </a:r>
          </a:p>
        </p:txBody>
      </p:sp>
      <p:sp>
        <p:nvSpPr>
          <p:cNvPr id="22" name="Freeform 22"/>
          <p:cNvSpPr/>
          <p:nvPr/>
        </p:nvSpPr>
        <p:spPr>
          <a:xfrm>
            <a:off x="-696107" y="-422788"/>
            <a:ext cx="3410825" cy="1756575"/>
          </a:xfrm>
          <a:custGeom>
            <a:avLst/>
            <a:gdLst/>
            <a:ahLst/>
            <a:cxnLst/>
            <a:rect l="l" t="t" r="r" b="b"/>
            <a:pathLst>
              <a:path w="5116238" h="2634863">
                <a:moveTo>
                  <a:pt x="0" y="0"/>
                </a:moveTo>
                <a:lnTo>
                  <a:pt x="5116239" y="0"/>
                </a:lnTo>
                <a:lnTo>
                  <a:pt x="5116239" y="2634863"/>
                </a:lnTo>
                <a:lnTo>
                  <a:pt x="0" y="2634863"/>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endParaRPr lang="en-US" sz="1200"/>
          </a:p>
        </p:txBody>
      </p:sp>
      <p:sp>
        <p:nvSpPr>
          <p:cNvPr id="23" name="Freeform 23"/>
          <p:cNvSpPr/>
          <p:nvPr/>
        </p:nvSpPr>
        <p:spPr>
          <a:xfrm rot="-1105828" flipH="1">
            <a:off x="8962789" y="4640565"/>
            <a:ext cx="4097483" cy="3103844"/>
          </a:xfrm>
          <a:custGeom>
            <a:avLst/>
            <a:gdLst/>
            <a:ahLst/>
            <a:cxnLst/>
            <a:rect l="l" t="t" r="r" b="b"/>
            <a:pathLst>
              <a:path w="6146225" h="4655766">
                <a:moveTo>
                  <a:pt x="6146225" y="0"/>
                </a:moveTo>
                <a:lnTo>
                  <a:pt x="0" y="0"/>
                </a:lnTo>
                <a:lnTo>
                  <a:pt x="0" y="4655765"/>
                </a:lnTo>
                <a:lnTo>
                  <a:pt x="6146225" y="4655765"/>
                </a:lnTo>
                <a:lnTo>
                  <a:pt x="6146225"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endParaRPr lang="en-US" sz="1200"/>
          </a:p>
        </p:txBody>
      </p:sp>
      <p:sp>
        <p:nvSpPr>
          <p:cNvPr id="24" name="Freeform 24"/>
          <p:cNvSpPr/>
          <p:nvPr/>
        </p:nvSpPr>
        <p:spPr>
          <a:xfrm>
            <a:off x="8139076" y="5945232"/>
            <a:ext cx="1254665" cy="2367293"/>
          </a:xfrm>
          <a:custGeom>
            <a:avLst/>
            <a:gdLst/>
            <a:ahLst/>
            <a:cxnLst/>
            <a:rect l="l" t="t" r="r" b="b"/>
            <a:pathLst>
              <a:path w="1881998" h="3550940">
                <a:moveTo>
                  <a:pt x="0" y="0"/>
                </a:moveTo>
                <a:lnTo>
                  <a:pt x="1881999" y="0"/>
                </a:lnTo>
                <a:lnTo>
                  <a:pt x="1881999" y="3550940"/>
                </a:lnTo>
                <a:lnTo>
                  <a:pt x="0" y="3550940"/>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en-US" sz="1200"/>
          </a:p>
        </p:txBody>
      </p:sp>
      <p:sp>
        <p:nvSpPr>
          <p:cNvPr id="25" name="Freeform 25"/>
          <p:cNvSpPr/>
          <p:nvPr/>
        </p:nvSpPr>
        <p:spPr>
          <a:xfrm rot="-1241090">
            <a:off x="7013818" y="5931887"/>
            <a:ext cx="981478" cy="1851845"/>
          </a:xfrm>
          <a:custGeom>
            <a:avLst/>
            <a:gdLst/>
            <a:ahLst/>
            <a:cxnLst/>
            <a:rect l="l" t="t" r="r" b="b"/>
            <a:pathLst>
              <a:path w="1472217" h="2777768">
                <a:moveTo>
                  <a:pt x="0" y="0"/>
                </a:moveTo>
                <a:lnTo>
                  <a:pt x="1472217" y="0"/>
                </a:lnTo>
                <a:lnTo>
                  <a:pt x="1472217" y="2777768"/>
                </a:lnTo>
                <a:lnTo>
                  <a:pt x="0" y="2777768"/>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en-US" sz="1200"/>
          </a:p>
        </p:txBody>
      </p:sp>
      <p:pic>
        <p:nvPicPr>
          <p:cNvPr id="26" name="sa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453345" y="337062"/>
            <a:ext cx="406400" cy="40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par>
                                <p:cTn id="11" presetID="1" presetClass="mediacall" presetSubtype="0" fill="hold" nodeType="withEffect">
                                  <p:stCondLst>
                                    <p:cond delay="0"/>
                                  </p:stCondLst>
                                  <p:childTnLst>
                                    <p:cmd type="call" cmd="playFrom(0.0)">
                                      <p:cBhvr>
                                        <p:cTn id="12" dur="2377" fill="hold"/>
                                        <p:tgtEl>
                                          <p:spTgt spid="26"/>
                                        </p:tgtEl>
                                      </p:cBhvr>
                                    </p:cmd>
                                  </p:childTnLst>
                                </p:cTn>
                              </p:par>
                              <p:par>
                                <p:cTn id="13" presetID="1" presetClass="mediacall" presetSubtype="0" fill="hold" nodeType="withEffect">
                                  <p:stCondLst>
                                    <p:cond delay="0"/>
                                  </p:stCondLst>
                                  <p:childTnLst>
                                    <p:cmd type="call" cmd="playFrom(0.0)">
                                      <p:cBhvr>
                                        <p:cTn id="14" dur="2377"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6"/>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6063" y="542544"/>
            <a:ext cx="11459875" cy="5772912"/>
          </a:xfrm>
          <a:custGeom>
            <a:avLst/>
            <a:gdLst/>
            <a:ahLst/>
            <a:cxnLst/>
            <a:rect l="l" t="t" r="r" b="b"/>
            <a:pathLst>
              <a:path w="17189812" h="8659368">
                <a:moveTo>
                  <a:pt x="0" y="0"/>
                </a:moveTo>
                <a:lnTo>
                  <a:pt x="17189812" y="0"/>
                </a:lnTo>
                <a:lnTo>
                  <a:pt x="17189812" y="8659368"/>
                </a:lnTo>
                <a:lnTo>
                  <a:pt x="0" y="865936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sz="1200"/>
          </a:p>
        </p:txBody>
      </p:sp>
      <p:sp>
        <p:nvSpPr>
          <p:cNvPr id="3" name="Freeform 3"/>
          <p:cNvSpPr/>
          <p:nvPr/>
        </p:nvSpPr>
        <p:spPr>
          <a:xfrm rot="-1617254">
            <a:off x="10630502" y="-422748"/>
            <a:ext cx="2747917" cy="2217096"/>
          </a:xfrm>
          <a:custGeom>
            <a:avLst/>
            <a:gdLst/>
            <a:ahLst/>
            <a:cxnLst/>
            <a:rect l="l" t="t" r="r" b="b"/>
            <a:pathLst>
              <a:path w="4121875" h="3325644">
                <a:moveTo>
                  <a:pt x="0" y="0"/>
                </a:moveTo>
                <a:lnTo>
                  <a:pt x="4121875" y="0"/>
                </a:lnTo>
                <a:lnTo>
                  <a:pt x="4121875" y="3325644"/>
                </a:lnTo>
                <a:lnTo>
                  <a:pt x="0" y="332564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sz="1200"/>
          </a:p>
        </p:txBody>
      </p:sp>
      <p:sp>
        <p:nvSpPr>
          <p:cNvPr id="4" name="Freeform 4"/>
          <p:cNvSpPr/>
          <p:nvPr/>
        </p:nvSpPr>
        <p:spPr>
          <a:xfrm rot="-1634560">
            <a:off x="-501680" y="5474505"/>
            <a:ext cx="2747917" cy="2217096"/>
          </a:xfrm>
          <a:custGeom>
            <a:avLst/>
            <a:gdLst/>
            <a:ahLst/>
            <a:cxnLst/>
            <a:rect l="l" t="t" r="r" b="b"/>
            <a:pathLst>
              <a:path w="4121875" h="3325644">
                <a:moveTo>
                  <a:pt x="0" y="0"/>
                </a:moveTo>
                <a:lnTo>
                  <a:pt x="4121874" y="0"/>
                </a:lnTo>
                <a:lnTo>
                  <a:pt x="4121874" y="3325643"/>
                </a:lnTo>
                <a:lnTo>
                  <a:pt x="0" y="3325643"/>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sz="1200"/>
          </a:p>
        </p:txBody>
      </p:sp>
      <p:grpSp>
        <p:nvGrpSpPr>
          <p:cNvPr id="5" name="Group 5"/>
          <p:cNvGrpSpPr/>
          <p:nvPr/>
        </p:nvGrpSpPr>
        <p:grpSpPr>
          <a:xfrm>
            <a:off x="872278" y="4572332"/>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8" name="Group 8"/>
          <p:cNvGrpSpPr/>
          <p:nvPr/>
        </p:nvGrpSpPr>
        <p:grpSpPr>
          <a:xfrm>
            <a:off x="4200395" y="6493799"/>
            <a:ext cx="178508" cy="178508"/>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0" name="TextBox 1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1" name="Group 11"/>
          <p:cNvGrpSpPr/>
          <p:nvPr/>
        </p:nvGrpSpPr>
        <p:grpSpPr>
          <a:xfrm>
            <a:off x="2797392" y="328785"/>
            <a:ext cx="178508" cy="178508"/>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3" name="TextBox 1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4" name="Group 14"/>
          <p:cNvGrpSpPr/>
          <p:nvPr/>
        </p:nvGrpSpPr>
        <p:grpSpPr>
          <a:xfrm>
            <a:off x="8579939" y="239531"/>
            <a:ext cx="178508" cy="178508"/>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6" name="TextBox 1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7" name="Group 17"/>
          <p:cNvGrpSpPr/>
          <p:nvPr/>
        </p:nvGrpSpPr>
        <p:grpSpPr>
          <a:xfrm>
            <a:off x="7607959" y="6493799"/>
            <a:ext cx="178508" cy="178508"/>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9" name="TextBox 19"/>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20" name="Freeform 20"/>
          <p:cNvSpPr/>
          <p:nvPr/>
        </p:nvSpPr>
        <p:spPr>
          <a:xfrm>
            <a:off x="10009582" y="4825435"/>
            <a:ext cx="2182418" cy="1846871"/>
          </a:xfrm>
          <a:custGeom>
            <a:avLst/>
            <a:gdLst/>
            <a:ahLst/>
            <a:cxnLst/>
            <a:rect l="l" t="t" r="r" b="b"/>
            <a:pathLst>
              <a:path w="3273627" h="2770306">
                <a:moveTo>
                  <a:pt x="0" y="0"/>
                </a:moveTo>
                <a:lnTo>
                  <a:pt x="3273627" y="0"/>
                </a:lnTo>
                <a:lnTo>
                  <a:pt x="3273627" y="2770306"/>
                </a:lnTo>
                <a:lnTo>
                  <a:pt x="0" y="277030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endParaRPr lang="en-US" sz="1200"/>
          </a:p>
        </p:txBody>
      </p:sp>
      <p:sp>
        <p:nvSpPr>
          <p:cNvPr id="27" name="TextBox 27"/>
          <p:cNvSpPr txBox="1"/>
          <p:nvPr/>
        </p:nvSpPr>
        <p:spPr>
          <a:xfrm>
            <a:off x="1050290" y="1801338"/>
            <a:ext cx="10157460" cy="1740220"/>
          </a:xfrm>
          <a:prstGeom prst="rect">
            <a:avLst/>
          </a:prstGeom>
        </p:spPr>
        <p:txBody>
          <a:bodyPr wrap="square" lIns="0" tIns="0" rIns="0" bIns="0" rtlCol="0" anchor="t">
            <a:spAutoFit/>
          </a:bodyPr>
          <a:lstStyle/>
          <a:p>
            <a:pPr algn="ctr">
              <a:lnSpc>
                <a:spcPts val="7000"/>
              </a:lnSpc>
            </a:pPr>
            <a:r>
              <a:rPr lang="en-US" sz="5000" b="1" dirty="0">
                <a:solidFill>
                  <a:srgbClr val="C00000"/>
                </a:solidFill>
                <a:latin typeface="Nunito Ultra-Bold"/>
                <a:ea typeface="Nunito Ultra-Bold"/>
                <a:cs typeface="Nunito Ultra-Bold"/>
                <a:sym typeface="Nunito Ultra-Bold"/>
              </a:rPr>
              <a:t>e. </a:t>
            </a:r>
            <a:r>
              <a:rPr lang="en-US" sz="5000" b="1" dirty="0" err="1">
                <a:solidFill>
                  <a:srgbClr val="C00000"/>
                </a:solidFill>
                <a:latin typeface="Nunito Ultra-Bold"/>
                <a:ea typeface="Nunito Ultra-Bold"/>
                <a:cs typeface="Nunito Ultra-Bold"/>
                <a:sym typeface="Nunito Ultra-Bold"/>
              </a:rPr>
              <a:t>Xử</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lí</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bất</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hoà</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là</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việc</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của</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bạn</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làm</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sai</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em</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sẽ</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tha</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thứ</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khi</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bạn</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xin</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lỗi</a:t>
            </a:r>
            <a:r>
              <a:rPr lang="en-US" sz="5000" b="1" dirty="0">
                <a:solidFill>
                  <a:srgbClr val="C00000"/>
                </a:solidFill>
                <a:latin typeface="Nunito Ultra-Bold"/>
                <a:ea typeface="Nunito Ultra-Bold"/>
                <a:cs typeface="Nunito Ultra-Bold"/>
                <a:sym typeface="Nunito Ultra-Bold"/>
              </a:rPr>
              <a:t> </a:t>
            </a:r>
            <a:r>
              <a:rPr lang="en-US" sz="5000" b="1" dirty="0" err="1">
                <a:solidFill>
                  <a:srgbClr val="C00000"/>
                </a:solidFill>
                <a:latin typeface="Nunito Ultra-Bold"/>
                <a:ea typeface="Nunito Ultra-Bold"/>
                <a:cs typeface="Nunito Ultra-Bold"/>
                <a:sym typeface="Nunito Ultra-Bold"/>
              </a:rPr>
              <a:t>trước</a:t>
            </a:r>
            <a:r>
              <a:rPr lang="en-US" sz="5000" b="1" dirty="0">
                <a:solidFill>
                  <a:srgbClr val="C00000"/>
                </a:solidFill>
                <a:latin typeface="Nunito Ultra-Bold"/>
                <a:ea typeface="Nunito Ultra-Bold"/>
                <a:cs typeface="Nunito Ultra-Bold"/>
                <a:sym typeface="Nunito Ultra-Bold"/>
              </a:rPr>
              <a:t>. </a:t>
            </a:r>
          </a:p>
        </p:txBody>
      </p:sp>
      <p:grpSp>
        <p:nvGrpSpPr>
          <p:cNvPr id="34" name="Group 34"/>
          <p:cNvGrpSpPr/>
          <p:nvPr/>
        </p:nvGrpSpPr>
        <p:grpSpPr>
          <a:xfrm>
            <a:off x="1831340" y="4304665"/>
            <a:ext cx="3032125" cy="823595"/>
            <a:chOff x="0" y="0"/>
            <a:chExt cx="1639722" cy="341611"/>
          </a:xfrm>
        </p:grpSpPr>
        <p:sp>
          <p:nvSpPr>
            <p:cNvPr id="35" name="Freeform 35">
              <a:hlinkClick r:id="rId11" action="ppaction://hlinksldjump"/>
            </p:cNvPr>
            <p:cNvSpPr/>
            <p:nvPr/>
          </p:nvSpPr>
          <p:spPr>
            <a:xfrm>
              <a:off x="0" y="0"/>
              <a:ext cx="1639722" cy="341611"/>
            </a:xfrm>
            <a:custGeom>
              <a:avLst/>
              <a:gdLst/>
              <a:ahLst/>
              <a:cxnLst/>
              <a:rect l="l" t="t" r="r" b="b"/>
              <a:pathLst>
                <a:path w="1639722" h="341611">
                  <a:moveTo>
                    <a:pt x="52213" y="0"/>
                  </a:moveTo>
                  <a:lnTo>
                    <a:pt x="1587509" y="0"/>
                  </a:lnTo>
                  <a:cubicBezTo>
                    <a:pt x="1616346" y="0"/>
                    <a:pt x="1639722" y="23377"/>
                    <a:pt x="1639722" y="52213"/>
                  </a:cubicBezTo>
                  <a:lnTo>
                    <a:pt x="1639722" y="289398"/>
                  </a:lnTo>
                  <a:cubicBezTo>
                    <a:pt x="1639722" y="318234"/>
                    <a:pt x="1616346" y="341611"/>
                    <a:pt x="1587509" y="341611"/>
                  </a:cubicBezTo>
                  <a:lnTo>
                    <a:pt x="52213" y="341611"/>
                  </a:lnTo>
                  <a:cubicBezTo>
                    <a:pt x="38365" y="341611"/>
                    <a:pt x="25085" y="336110"/>
                    <a:pt x="15293" y="326318"/>
                  </a:cubicBezTo>
                  <a:cubicBezTo>
                    <a:pt x="5501" y="316526"/>
                    <a:pt x="0" y="303245"/>
                    <a:pt x="0" y="289398"/>
                  </a:cubicBezTo>
                  <a:lnTo>
                    <a:pt x="0" y="52213"/>
                  </a:lnTo>
                  <a:cubicBezTo>
                    <a:pt x="0" y="23377"/>
                    <a:pt x="23377" y="0"/>
                    <a:pt x="52213" y="0"/>
                  </a:cubicBezTo>
                  <a:close/>
                </a:path>
              </a:pathLst>
            </a:custGeom>
            <a:solidFill>
              <a:srgbClr val="FFFFFF"/>
            </a:solidFill>
            <a:ln w="38100" cap="rnd">
              <a:solidFill>
                <a:srgbClr val="000000"/>
              </a:solidFill>
              <a:prstDash val="lgDash"/>
              <a:round/>
            </a:ln>
          </p:spPr>
          <p:txBody>
            <a:bodyPr/>
            <a:lstStyle/>
            <a:p>
              <a:endParaRPr lang="en-US" sz="1200" dirty="0"/>
            </a:p>
          </p:txBody>
        </p:sp>
        <p:sp>
          <p:nvSpPr>
            <p:cNvPr id="36" name="TextBox 36"/>
            <p:cNvSpPr txBox="1"/>
            <p:nvPr/>
          </p:nvSpPr>
          <p:spPr>
            <a:xfrm>
              <a:off x="0" y="-57150"/>
              <a:ext cx="1639722" cy="398761"/>
            </a:xfrm>
            <a:prstGeom prst="rect">
              <a:avLst/>
            </a:prstGeom>
          </p:spPr>
          <p:txBody>
            <a:bodyPr lIns="33867" tIns="33867" rIns="33867" bIns="33867" rtlCol="0" anchor="ctr"/>
            <a:lstStyle/>
            <a:p>
              <a:pPr algn="ctr">
                <a:lnSpc>
                  <a:spcPts val="1775"/>
                </a:lnSpc>
              </a:pPr>
              <a:endParaRPr sz="1200"/>
            </a:p>
          </p:txBody>
        </p:sp>
      </p:grpSp>
      <p:grpSp>
        <p:nvGrpSpPr>
          <p:cNvPr id="37" name="Group 37"/>
          <p:cNvGrpSpPr/>
          <p:nvPr/>
        </p:nvGrpSpPr>
        <p:grpSpPr>
          <a:xfrm>
            <a:off x="1153178" y="4229865"/>
            <a:ext cx="973314" cy="973314"/>
            <a:chOff x="0" y="0"/>
            <a:chExt cx="812800" cy="812800"/>
          </a:xfrm>
        </p:grpSpPr>
        <p:sp>
          <p:nvSpPr>
            <p:cNvPr id="38" name="Freeform 38">
              <a:hlinkClick r:id="rId11" action="ppaction://hlinksldjump"/>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CBC"/>
            </a:solidFill>
            <a:ln w="38100" cap="sq">
              <a:solidFill>
                <a:srgbClr val="000000"/>
              </a:solidFill>
              <a:prstDash val="lgDash"/>
              <a:miter/>
            </a:ln>
          </p:spPr>
          <p:txBody>
            <a:bodyPr/>
            <a:lstStyle/>
            <a:p>
              <a:endParaRPr lang="en-US" sz="1200" dirty="0"/>
            </a:p>
          </p:txBody>
        </p:sp>
        <p:sp>
          <p:nvSpPr>
            <p:cNvPr id="39" name="TextBox 39"/>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40" name="Group 40"/>
          <p:cNvGrpSpPr/>
          <p:nvPr/>
        </p:nvGrpSpPr>
        <p:grpSpPr>
          <a:xfrm>
            <a:off x="6204585" y="4304665"/>
            <a:ext cx="4539615" cy="823595"/>
            <a:chOff x="0" y="0"/>
            <a:chExt cx="1639722" cy="341611"/>
          </a:xfrm>
        </p:grpSpPr>
        <p:sp>
          <p:nvSpPr>
            <p:cNvPr id="41" name="Freeform 41">
              <a:hlinkClick r:id="rId11" action="ppaction://hlinksldjump"/>
            </p:cNvPr>
            <p:cNvSpPr/>
            <p:nvPr/>
          </p:nvSpPr>
          <p:spPr>
            <a:xfrm>
              <a:off x="0" y="0"/>
              <a:ext cx="1639722" cy="341611"/>
            </a:xfrm>
            <a:custGeom>
              <a:avLst/>
              <a:gdLst/>
              <a:ahLst/>
              <a:cxnLst/>
              <a:rect l="l" t="t" r="r" b="b"/>
              <a:pathLst>
                <a:path w="1639722" h="341611">
                  <a:moveTo>
                    <a:pt x="52213" y="0"/>
                  </a:moveTo>
                  <a:lnTo>
                    <a:pt x="1587509" y="0"/>
                  </a:lnTo>
                  <a:cubicBezTo>
                    <a:pt x="1616346" y="0"/>
                    <a:pt x="1639722" y="23377"/>
                    <a:pt x="1639722" y="52213"/>
                  </a:cubicBezTo>
                  <a:lnTo>
                    <a:pt x="1639722" y="289398"/>
                  </a:lnTo>
                  <a:cubicBezTo>
                    <a:pt x="1639722" y="318234"/>
                    <a:pt x="1616346" y="341611"/>
                    <a:pt x="1587509" y="341611"/>
                  </a:cubicBezTo>
                  <a:lnTo>
                    <a:pt x="52213" y="341611"/>
                  </a:lnTo>
                  <a:cubicBezTo>
                    <a:pt x="38365" y="341611"/>
                    <a:pt x="25085" y="336110"/>
                    <a:pt x="15293" y="326318"/>
                  </a:cubicBezTo>
                  <a:cubicBezTo>
                    <a:pt x="5501" y="316526"/>
                    <a:pt x="0" y="303245"/>
                    <a:pt x="0" y="289398"/>
                  </a:cubicBezTo>
                  <a:lnTo>
                    <a:pt x="0" y="52213"/>
                  </a:lnTo>
                  <a:cubicBezTo>
                    <a:pt x="0" y="23377"/>
                    <a:pt x="23377" y="0"/>
                    <a:pt x="52213" y="0"/>
                  </a:cubicBezTo>
                  <a:close/>
                </a:path>
              </a:pathLst>
            </a:custGeom>
            <a:solidFill>
              <a:srgbClr val="FFFFFF"/>
            </a:solidFill>
            <a:ln w="38100" cap="rnd">
              <a:solidFill>
                <a:srgbClr val="000000"/>
              </a:solidFill>
              <a:prstDash val="lgDash"/>
              <a:round/>
            </a:ln>
          </p:spPr>
          <p:txBody>
            <a:bodyPr/>
            <a:lstStyle/>
            <a:p>
              <a:endParaRPr lang="en-US" sz="1200"/>
            </a:p>
          </p:txBody>
        </p:sp>
        <p:sp>
          <p:nvSpPr>
            <p:cNvPr id="42" name="TextBox 42"/>
            <p:cNvSpPr txBox="1"/>
            <p:nvPr/>
          </p:nvSpPr>
          <p:spPr>
            <a:xfrm>
              <a:off x="0" y="-57150"/>
              <a:ext cx="1639722" cy="398761"/>
            </a:xfrm>
            <a:prstGeom prst="rect">
              <a:avLst/>
            </a:prstGeom>
          </p:spPr>
          <p:txBody>
            <a:bodyPr lIns="33867" tIns="33867" rIns="33867" bIns="33867" rtlCol="0" anchor="ctr"/>
            <a:lstStyle/>
            <a:p>
              <a:pPr algn="ctr">
                <a:lnSpc>
                  <a:spcPts val="1775"/>
                </a:lnSpc>
              </a:pPr>
              <a:endParaRPr sz="1200"/>
            </a:p>
          </p:txBody>
        </p:sp>
      </p:grpSp>
      <p:grpSp>
        <p:nvGrpSpPr>
          <p:cNvPr id="43" name="Group 43"/>
          <p:cNvGrpSpPr/>
          <p:nvPr/>
        </p:nvGrpSpPr>
        <p:grpSpPr>
          <a:xfrm>
            <a:off x="5425506" y="4229865"/>
            <a:ext cx="973314" cy="973314"/>
            <a:chOff x="0" y="0"/>
            <a:chExt cx="812800" cy="812800"/>
          </a:xfrm>
        </p:grpSpPr>
        <p:sp>
          <p:nvSpPr>
            <p:cNvPr id="44" name="Freeform 44">
              <a:hlinkClick r:id="rId11" action="ppaction://hlinksldjump"/>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CBC"/>
            </a:solidFill>
            <a:ln w="38100" cap="sq">
              <a:solidFill>
                <a:srgbClr val="000000"/>
              </a:solidFill>
              <a:prstDash val="lgDash"/>
              <a:miter/>
            </a:ln>
          </p:spPr>
          <p:txBody>
            <a:bodyPr/>
            <a:lstStyle/>
            <a:p>
              <a:endParaRPr lang="en-US" sz="1200" dirty="0"/>
            </a:p>
          </p:txBody>
        </p:sp>
        <p:sp>
          <p:nvSpPr>
            <p:cNvPr id="45" name="TextBox 45"/>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46" name="TextBox 46"/>
          <p:cNvSpPr txBox="1"/>
          <p:nvPr/>
        </p:nvSpPr>
        <p:spPr>
          <a:xfrm>
            <a:off x="1658277" y="2791901"/>
            <a:ext cx="763214" cy="912814"/>
          </a:xfrm>
          <a:prstGeom prst="rect">
            <a:avLst/>
          </a:prstGeom>
        </p:spPr>
        <p:txBody>
          <a:bodyPr lIns="0" tIns="0" rIns="0" bIns="0" rtlCol="0" anchor="t">
            <a:spAutoFit/>
          </a:bodyPr>
          <a:lstStyle/>
          <a:p>
            <a:pPr algn="ctr">
              <a:lnSpc>
                <a:spcPts val="7795"/>
              </a:lnSpc>
            </a:pPr>
            <a:r>
              <a:rPr lang="en-US" sz="5570" b="1" dirty="0">
                <a:solidFill>
                  <a:srgbClr val="FFFFFF"/>
                </a:solidFill>
                <a:latin typeface="Nunito Heavy"/>
                <a:ea typeface="Nunito Heavy"/>
                <a:cs typeface="Nunito Heavy"/>
                <a:sym typeface="Nunito Heavy"/>
              </a:rPr>
              <a:t>A</a:t>
            </a:r>
          </a:p>
        </p:txBody>
      </p:sp>
      <p:sp>
        <p:nvSpPr>
          <p:cNvPr id="51" name="TextBox 51"/>
          <p:cNvSpPr txBox="1"/>
          <p:nvPr/>
        </p:nvSpPr>
        <p:spPr>
          <a:xfrm>
            <a:off x="1941195" y="4350385"/>
            <a:ext cx="2922270" cy="700405"/>
          </a:xfrm>
          <a:prstGeom prst="rect">
            <a:avLst/>
          </a:prstGeom>
        </p:spPr>
        <p:txBody>
          <a:bodyPr wrap="square" lIns="0" tIns="0" rIns="0" bIns="0" rtlCol="0" anchor="t">
            <a:spAutoFit/>
          </a:bodyPr>
          <a:lstStyle/>
          <a:p>
            <a:pPr algn="ctr">
              <a:lnSpc>
                <a:spcPts val="5465"/>
              </a:lnSpc>
            </a:pPr>
            <a:r>
              <a:rPr lang="en-US" sz="3905" b="1" dirty="0" err="1">
                <a:solidFill>
                  <a:srgbClr val="D57070"/>
                </a:solidFill>
                <a:latin typeface="Nunito Bold"/>
                <a:ea typeface="Nunito Bold"/>
                <a:cs typeface="Nunito Bold"/>
                <a:sym typeface="Nunito Bold"/>
              </a:rPr>
              <a:t>Đồng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tình</a:t>
            </a:r>
            <a:endParaRPr lang="en-US" sz="3905" b="1" dirty="0">
              <a:solidFill>
                <a:srgbClr val="D57070"/>
              </a:solidFill>
              <a:latin typeface="Nunito Bold"/>
              <a:ea typeface="Nunito Bold"/>
              <a:cs typeface="Nunito Bold"/>
              <a:sym typeface="Nunito Bold"/>
            </a:endParaRPr>
          </a:p>
        </p:txBody>
      </p:sp>
      <p:sp>
        <p:nvSpPr>
          <p:cNvPr id="53" name="TextBox 53"/>
          <p:cNvSpPr txBox="1"/>
          <p:nvPr/>
        </p:nvSpPr>
        <p:spPr>
          <a:xfrm>
            <a:off x="6480810" y="4350385"/>
            <a:ext cx="4262755" cy="700405"/>
          </a:xfrm>
          <a:prstGeom prst="rect">
            <a:avLst/>
          </a:prstGeom>
        </p:spPr>
        <p:txBody>
          <a:bodyPr wrap="square" lIns="0" tIns="0" rIns="0" bIns="0" rtlCol="0" anchor="t">
            <a:spAutoFit/>
          </a:bodyPr>
          <a:lstStyle/>
          <a:p>
            <a:pPr algn="ctr">
              <a:lnSpc>
                <a:spcPts val="5465"/>
              </a:lnSpc>
            </a:pPr>
            <a:r>
              <a:rPr lang="en-US" sz="3905" b="1" dirty="0" err="1">
                <a:solidFill>
                  <a:srgbClr val="D57070"/>
                </a:solidFill>
                <a:latin typeface="Nunito Bold"/>
                <a:ea typeface="Nunito Bold"/>
                <a:cs typeface="Nunito Bold"/>
                <a:sym typeface="Nunito Bold"/>
              </a:rPr>
              <a:t>Không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đồng</a:t>
            </a:r>
            <a:r>
              <a:rPr lang="en-US" sz="3905" b="1" dirty="0">
                <a:solidFill>
                  <a:srgbClr val="D57070"/>
                </a:solidFill>
                <a:latin typeface="Nunito Bold"/>
                <a:ea typeface="Nunito Bold"/>
                <a:cs typeface="Nunito Bold"/>
                <a:sym typeface="Nunito Bold"/>
              </a:rPr>
              <a:t> </a:t>
            </a:r>
            <a:r>
              <a:rPr lang="en-US" sz="3905" b="1" dirty="0" err="1">
                <a:solidFill>
                  <a:srgbClr val="D57070"/>
                </a:solidFill>
                <a:latin typeface="Nunito Bold"/>
                <a:ea typeface="Nunito Bold"/>
                <a:cs typeface="Nunito Bold"/>
                <a:sym typeface="Nunito Bold"/>
              </a:rPr>
              <a:t>tình</a:t>
            </a:r>
            <a:endParaRPr lang="en-US" sz="3905" b="1" dirty="0">
              <a:solidFill>
                <a:srgbClr val="D57070"/>
              </a:solidFill>
              <a:latin typeface="Nunito Bold"/>
              <a:ea typeface="Nunito Bold"/>
              <a:cs typeface="Nunito Bold"/>
              <a:sym typeface="Nunito Bold"/>
            </a:endParaRPr>
          </a:p>
        </p:txBody>
      </p:sp>
      <p:sp>
        <p:nvSpPr>
          <p:cNvPr id="54" name="Freeform 54"/>
          <p:cNvSpPr/>
          <p:nvPr/>
        </p:nvSpPr>
        <p:spPr>
          <a:xfrm rot="-2115520">
            <a:off x="-409215" y="-497306"/>
            <a:ext cx="1550555" cy="1473674"/>
          </a:xfrm>
          <a:custGeom>
            <a:avLst/>
            <a:gdLst/>
            <a:ahLst/>
            <a:cxnLst/>
            <a:rect l="l" t="t" r="r" b="b"/>
            <a:pathLst>
              <a:path w="2325833" h="2210511">
                <a:moveTo>
                  <a:pt x="0" y="0"/>
                </a:moveTo>
                <a:lnTo>
                  <a:pt x="2325833" y="0"/>
                </a:lnTo>
                <a:lnTo>
                  <a:pt x="2325833" y="2210511"/>
                </a:lnTo>
                <a:lnTo>
                  <a:pt x="0" y="2210511"/>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47" name="Oval 4"/>
          <p:cNvSpPr>
            <a:spLocks noChangeArrowheads="1"/>
          </p:cNvSpPr>
          <p:nvPr/>
        </p:nvSpPr>
        <p:spPr bwMode="auto">
          <a:xfrm>
            <a:off x="10681183" y="203830"/>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0</a:t>
            </a:r>
          </a:p>
        </p:txBody>
      </p:sp>
      <p:sp>
        <p:nvSpPr>
          <p:cNvPr id="48" name="Oval 5"/>
          <p:cNvSpPr>
            <a:spLocks noChangeArrowheads="1"/>
          </p:cNvSpPr>
          <p:nvPr/>
        </p:nvSpPr>
        <p:spPr bwMode="auto">
          <a:xfrm>
            <a:off x="10681183" y="203830"/>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1</a:t>
            </a:r>
          </a:p>
        </p:txBody>
      </p:sp>
      <p:sp>
        <p:nvSpPr>
          <p:cNvPr id="49" name="Oval 6"/>
          <p:cNvSpPr>
            <a:spLocks noChangeArrowheads="1"/>
          </p:cNvSpPr>
          <p:nvPr/>
        </p:nvSpPr>
        <p:spPr bwMode="auto">
          <a:xfrm>
            <a:off x="10681183" y="173485"/>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2</a:t>
            </a:r>
          </a:p>
        </p:txBody>
      </p:sp>
      <p:sp>
        <p:nvSpPr>
          <p:cNvPr id="50" name="Oval 7"/>
          <p:cNvSpPr>
            <a:spLocks noChangeArrowheads="1"/>
          </p:cNvSpPr>
          <p:nvPr/>
        </p:nvSpPr>
        <p:spPr bwMode="auto">
          <a:xfrm>
            <a:off x="10668376" y="173488"/>
            <a:ext cx="851878" cy="790665"/>
          </a:xfrm>
          <a:prstGeom prst="ellipse">
            <a:avLst/>
          </a:prstGeom>
          <a:solidFill>
            <a:srgbClr val="FFFF00"/>
          </a:solidFill>
          <a:ln w="28575">
            <a:solidFill>
              <a:srgbClr val="00B050"/>
            </a:solidFill>
            <a:round/>
          </a:ln>
          <a:effectLst/>
        </p:spPr>
        <p:txBody>
          <a:bodyPr wrap="none" lIns="176915" tIns="88463" rIns="176915" bIns="88463" anchor="ctr"/>
          <a:lstStyle/>
          <a:p>
            <a:pPr algn="ctr"/>
            <a:r>
              <a:rPr lang="en-US" sz="6100" b="1">
                <a:solidFill>
                  <a:srgbClr val="FF0000"/>
                </a:solidFill>
              </a:rPr>
              <a:t>3</a:t>
            </a:r>
          </a:p>
        </p:txBody>
      </p:sp>
    </p:spTree>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childTnLst>
                          </p:cTn>
                        </p:par>
                        <p:par>
                          <p:cTn id="13" fill="hold">
                            <p:stCondLst>
                              <p:cond delay="0"/>
                            </p:stCondLst>
                            <p:childTnLst>
                              <p:par>
                                <p:cTn id="14" presetID="4" presetClass="exit" presetSubtype="16" fill="hold" grpId="0" nodeType="afterEffect">
                                  <p:stCondLst>
                                    <p:cond delay="500"/>
                                  </p:stCondLst>
                                  <p:childTnLst>
                                    <p:animEffect transition="out" filter="box(in)">
                                      <p:cBhvr>
                                        <p:cTn id="15" dur="1000"/>
                                        <p:tgtEl>
                                          <p:spTgt spid="50"/>
                                        </p:tgtEl>
                                      </p:cBhvr>
                                    </p:animEffect>
                                    <p:set>
                                      <p:cBhvr>
                                        <p:cTn id="16"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14"/>
                                            </p:cond>
                                          </p:stCondLst>
                                          <p:endCondLst>
                                            <p:cond evt="onStopAudio" delay="0">
                                              <p:tgtEl>
                                                <p:sldTgt/>
                                              </p:tgtEl>
                                            </p:cond>
                                          </p:endCondLst>
                                        </p:cTn>
                                        <p:tgtEl>
                                          <p:sndTgt r:embed="rId3" name="click.wav"/>
                                        </p:tgtEl>
                                      </p:cMediaNode>
                                    </p:audio>
                                  </p:subTnLst>
                                </p:cTn>
                              </p:par>
                            </p:childTnLst>
                          </p:cTn>
                        </p:par>
                        <p:par>
                          <p:cTn id="17" fill="hold">
                            <p:stCondLst>
                              <p:cond delay="1500"/>
                            </p:stCondLst>
                            <p:childTnLst>
                              <p:par>
                                <p:cTn id="18" presetID="4" presetClass="exit" presetSubtype="16" fill="hold" grpId="0" nodeType="afterEffect">
                                  <p:stCondLst>
                                    <p:cond delay="500"/>
                                  </p:stCondLst>
                                  <p:childTnLst>
                                    <p:animEffect transition="out" filter="box(in)">
                                      <p:cBhvr>
                                        <p:cTn id="19" dur="1000"/>
                                        <p:tgtEl>
                                          <p:spTgt spid="49"/>
                                        </p:tgtEl>
                                      </p:cBhvr>
                                    </p:animEffect>
                                    <p:set>
                                      <p:cBhvr>
                                        <p:cTn id="20"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18"/>
                                            </p:cond>
                                          </p:stCondLst>
                                          <p:endCondLst>
                                            <p:cond evt="onStopAudio" delay="0">
                                              <p:tgtEl>
                                                <p:sldTgt/>
                                              </p:tgtEl>
                                            </p:cond>
                                          </p:endCondLst>
                                        </p:cTn>
                                        <p:tgtEl>
                                          <p:sndTgt r:embed="rId3" name="click.wav"/>
                                        </p:tgtEl>
                                      </p:cMediaNode>
                                    </p:audio>
                                  </p:subTnLst>
                                </p:cTn>
                              </p:par>
                            </p:childTnLst>
                          </p:cTn>
                        </p:par>
                        <p:par>
                          <p:cTn id="21" fill="hold">
                            <p:stCondLst>
                              <p:cond delay="3000"/>
                            </p:stCondLst>
                            <p:childTnLst>
                              <p:par>
                                <p:cTn id="22" presetID="4" presetClass="exit" presetSubtype="16" fill="hold" grpId="0" nodeType="afterEffect">
                                  <p:stCondLst>
                                    <p:cond delay="500"/>
                                  </p:stCondLst>
                                  <p:childTnLst>
                                    <p:animEffect transition="out" filter="box(in)">
                                      <p:cBhvr>
                                        <p:cTn id="23" dur="1000"/>
                                        <p:tgtEl>
                                          <p:spTgt spid="48"/>
                                        </p:tgtEl>
                                      </p:cBhvr>
                                    </p:animEffect>
                                    <p:set>
                                      <p:cBhvr>
                                        <p:cTn id="24" dur="1" fill="hold">
                                          <p:stCondLst>
                                            <p:cond delay="999"/>
                                          </p:stCondLst>
                                        </p:cTn>
                                        <p:tgtEl>
                                          <p:spTgt spid="48"/>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3" name="click.wav"/>
                                        </p:tgtEl>
                                      </p:cMediaNode>
                                    </p:audio>
                                  </p:subTnLst>
                                </p:cTn>
                              </p:par>
                            </p:childTnLst>
                          </p:cTn>
                        </p:par>
                        <p:par>
                          <p:cTn id="25" fill="hold">
                            <p:stCondLst>
                              <p:cond delay="4500"/>
                            </p:stCondLst>
                            <p:childTnLst>
                              <p:par>
                                <p:cTn id="26" presetID="10" presetClass="exit" presetSubtype="0" fill="hold" grpId="1" nodeType="afterEffect">
                                  <p:stCondLst>
                                    <p:cond delay="0"/>
                                  </p:stCondLst>
                                  <p:childTnLst>
                                    <p:animEffect transition="out" filter="fade">
                                      <p:cBhvr>
                                        <p:cTn id="27" dur="500"/>
                                        <p:tgtEl>
                                          <p:spTgt spid="47"/>
                                        </p:tgtEl>
                                      </p:cBhvr>
                                    </p:animEffect>
                                    <p:set>
                                      <p:cBhvr>
                                        <p:cTn id="28" dur="1" fill="hold">
                                          <p:stCondLst>
                                            <p:cond delay="499"/>
                                          </p:stCondLst>
                                        </p:cTn>
                                        <p:tgtEl>
                                          <p:spTgt spid="47"/>
                                        </p:tgtEl>
                                        <p:attrNameLst>
                                          <p:attrName>style.visibility</p:attrName>
                                        </p:attrNameLst>
                                      </p:cBhvr>
                                      <p:to>
                                        <p:strVal val="hidden"/>
                                      </p:to>
                                    </p:set>
                                  </p:childTnLst>
                                  <p:subTnLst>
                                    <p:audio>
                                      <p:cMediaNode>
                                        <p:cTn display="0" masterRel="sameClick">
                                          <p:stCondLst>
                                            <p:cond evt="begin" delay="0">
                                              <p:tn val="26"/>
                                            </p:cond>
                                          </p:stCondLst>
                                          <p:endCondLst>
                                            <p:cond evt="onStopAudio" delay="0">
                                              <p:tgtEl>
                                                <p:sldTgt/>
                                              </p:tgtEl>
                                            </p:cond>
                                          </p:endCondLst>
                                        </p:cTn>
                                        <p:tgtEl>
                                          <p:sndTgt r:embed="rId4" name="V.A-–-Tiếng-Chuông-Lớp-Học-_mp3cut.net_.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48" grpId="0" animBg="1"/>
      <p:bldP spid="48" grpId="1" animBg="1"/>
      <p:bldP spid="49" grpId="0" animBg="1"/>
      <p:bldP spid="49" grpId="1" animBg="1"/>
      <p:bldP spid="50" grpId="0" animBg="1"/>
      <p:bldP spid="50"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2"/>
          <p:cNvPicPr>
            <a:picLocks noChangeAspect="1"/>
          </p:cNvPicPr>
          <p:nvPr/>
        </p:nvPicPr>
        <p:blipFill>
          <a:blip r:embed="rId2"/>
          <a:srcRect/>
          <a:stretch>
            <a:fillRect/>
          </a:stretch>
        </p:blipFill>
        <p:spPr>
          <a:xfrm>
            <a:off x="3200400" y="718457"/>
            <a:ext cx="9469526" cy="6278276"/>
          </a:xfrm>
          <a:prstGeom prst="rect">
            <a:avLst/>
          </a:prstGeom>
        </p:spPr>
      </p:pic>
      <p:pic>
        <p:nvPicPr>
          <p:cNvPr id="6"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376514" y="3428999"/>
            <a:ext cx="5275759" cy="3567732"/>
          </a:xfrm>
          <a:prstGeom prst="rect">
            <a:avLst/>
          </a:prstGeom>
        </p:spPr>
      </p:pic>
      <p:sp>
        <p:nvSpPr>
          <p:cNvPr id="7" name="TextBox 6"/>
          <p:cNvSpPr txBox="1"/>
          <p:nvPr/>
        </p:nvSpPr>
        <p:spPr>
          <a:xfrm>
            <a:off x="4427300" y="2569683"/>
            <a:ext cx="6829187" cy="144655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defTabSz="609600"/>
            <a:r>
              <a:rPr lang="en-US" sz="8800" b="1" spc="133"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Khám</a:t>
            </a:r>
            <a:r>
              <a:rPr lang="en-US" sz="8800" b="1" spc="133"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8800" b="1" spc="133"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phá</a:t>
            </a:r>
            <a:endParaRPr lang="en-US" sz="8800" b="1" spc="133"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5410" y="1753573"/>
            <a:ext cx="178508" cy="178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4" name="TextBox 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5" name="Group 5"/>
          <p:cNvGrpSpPr/>
          <p:nvPr/>
        </p:nvGrpSpPr>
        <p:grpSpPr>
          <a:xfrm>
            <a:off x="596546" y="4382781"/>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8" name="Group 8"/>
          <p:cNvGrpSpPr/>
          <p:nvPr/>
        </p:nvGrpSpPr>
        <p:grpSpPr>
          <a:xfrm>
            <a:off x="3425127" y="507292"/>
            <a:ext cx="178508" cy="178508"/>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0" name="TextBox 10"/>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1" name="Group 11"/>
          <p:cNvGrpSpPr/>
          <p:nvPr/>
        </p:nvGrpSpPr>
        <p:grpSpPr>
          <a:xfrm>
            <a:off x="8752567" y="466718"/>
            <a:ext cx="178508" cy="178508"/>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3" name="TextBox 13"/>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4" name="Group 14"/>
          <p:cNvGrpSpPr/>
          <p:nvPr/>
        </p:nvGrpSpPr>
        <p:grpSpPr>
          <a:xfrm>
            <a:off x="11704325" y="3818099"/>
            <a:ext cx="178508" cy="178508"/>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6" name="TextBox 16"/>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17" name="Freeform 17"/>
          <p:cNvSpPr/>
          <p:nvPr/>
        </p:nvSpPr>
        <p:spPr>
          <a:xfrm rot="-206157">
            <a:off x="10069663" y="466820"/>
            <a:ext cx="1755956" cy="1961962"/>
          </a:xfrm>
          <a:custGeom>
            <a:avLst/>
            <a:gdLst/>
            <a:ahLst/>
            <a:cxnLst/>
            <a:rect l="l" t="t" r="r" b="b"/>
            <a:pathLst>
              <a:path w="2633934" h="2942943">
                <a:moveTo>
                  <a:pt x="0" y="0"/>
                </a:moveTo>
                <a:lnTo>
                  <a:pt x="2633933" y="0"/>
                </a:lnTo>
                <a:lnTo>
                  <a:pt x="2633933" y="2942942"/>
                </a:lnTo>
                <a:lnTo>
                  <a:pt x="0" y="29429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sp>
        <p:nvSpPr>
          <p:cNvPr id="18" name="Freeform 18"/>
          <p:cNvSpPr/>
          <p:nvPr/>
        </p:nvSpPr>
        <p:spPr>
          <a:xfrm rot="-1091314">
            <a:off x="490242" y="5267572"/>
            <a:ext cx="1498413" cy="1424117"/>
          </a:xfrm>
          <a:custGeom>
            <a:avLst/>
            <a:gdLst/>
            <a:ahLst/>
            <a:cxnLst/>
            <a:rect l="l" t="t" r="r" b="b"/>
            <a:pathLst>
              <a:path w="2247620" h="2136175">
                <a:moveTo>
                  <a:pt x="0" y="0"/>
                </a:moveTo>
                <a:lnTo>
                  <a:pt x="2247619" y="0"/>
                </a:lnTo>
                <a:lnTo>
                  <a:pt x="2247619" y="2136175"/>
                </a:lnTo>
                <a:lnTo>
                  <a:pt x="0" y="2136175"/>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19" name="Freeform 19"/>
          <p:cNvSpPr/>
          <p:nvPr/>
        </p:nvSpPr>
        <p:spPr>
          <a:xfrm rot="-5501711">
            <a:off x="3466974" y="575162"/>
            <a:ext cx="5258052" cy="6096293"/>
          </a:xfrm>
          <a:custGeom>
            <a:avLst/>
            <a:gdLst/>
            <a:ahLst/>
            <a:cxnLst/>
            <a:rect l="l" t="t" r="r" b="b"/>
            <a:pathLst>
              <a:path w="7887078" h="9144439">
                <a:moveTo>
                  <a:pt x="0" y="0"/>
                </a:moveTo>
                <a:lnTo>
                  <a:pt x="7887078" y="0"/>
                </a:lnTo>
                <a:lnTo>
                  <a:pt x="7887078" y="9144438"/>
                </a:lnTo>
                <a:lnTo>
                  <a:pt x="0" y="914443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0" name="Freeform 20"/>
          <p:cNvSpPr/>
          <p:nvPr/>
        </p:nvSpPr>
        <p:spPr>
          <a:xfrm rot="-1105828" flipH="1">
            <a:off x="8962789" y="4640565"/>
            <a:ext cx="4097483" cy="3103844"/>
          </a:xfrm>
          <a:custGeom>
            <a:avLst/>
            <a:gdLst/>
            <a:ahLst/>
            <a:cxnLst/>
            <a:rect l="l" t="t" r="r" b="b"/>
            <a:pathLst>
              <a:path w="6146225" h="4655766">
                <a:moveTo>
                  <a:pt x="6146225" y="0"/>
                </a:moveTo>
                <a:lnTo>
                  <a:pt x="0" y="0"/>
                </a:lnTo>
                <a:lnTo>
                  <a:pt x="0" y="4655765"/>
                </a:lnTo>
                <a:lnTo>
                  <a:pt x="6146225" y="4655765"/>
                </a:lnTo>
                <a:lnTo>
                  <a:pt x="6146225"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21" name="Freeform 21"/>
          <p:cNvSpPr/>
          <p:nvPr/>
        </p:nvSpPr>
        <p:spPr>
          <a:xfrm>
            <a:off x="8139076" y="5945232"/>
            <a:ext cx="1254665" cy="2367293"/>
          </a:xfrm>
          <a:custGeom>
            <a:avLst/>
            <a:gdLst/>
            <a:ahLst/>
            <a:cxnLst/>
            <a:rect l="l" t="t" r="r" b="b"/>
            <a:pathLst>
              <a:path w="1881998" h="3550940">
                <a:moveTo>
                  <a:pt x="0" y="0"/>
                </a:moveTo>
                <a:lnTo>
                  <a:pt x="1881999" y="0"/>
                </a:lnTo>
                <a:lnTo>
                  <a:pt x="1881999" y="3550940"/>
                </a:lnTo>
                <a:lnTo>
                  <a:pt x="0" y="355094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2" name="Freeform 22"/>
          <p:cNvSpPr/>
          <p:nvPr/>
        </p:nvSpPr>
        <p:spPr>
          <a:xfrm rot="-1241090">
            <a:off x="7013818" y="5931887"/>
            <a:ext cx="981478" cy="1851845"/>
          </a:xfrm>
          <a:custGeom>
            <a:avLst/>
            <a:gdLst/>
            <a:ahLst/>
            <a:cxnLst/>
            <a:rect l="l" t="t" r="r" b="b"/>
            <a:pathLst>
              <a:path w="1472217" h="2777768">
                <a:moveTo>
                  <a:pt x="0" y="0"/>
                </a:moveTo>
                <a:lnTo>
                  <a:pt x="1472217" y="0"/>
                </a:lnTo>
                <a:lnTo>
                  <a:pt x="1472217" y="2777768"/>
                </a:lnTo>
                <a:lnTo>
                  <a:pt x="0" y="277776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3" name="Freeform 23"/>
          <p:cNvSpPr/>
          <p:nvPr/>
        </p:nvSpPr>
        <p:spPr>
          <a:xfrm rot="804646">
            <a:off x="-60878" y="188079"/>
            <a:ext cx="2033446" cy="3500911"/>
          </a:xfrm>
          <a:custGeom>
            <a:avLst/>
            <a:gdLst/>
            <a:ahLst/>
            <a:cxnLst/>
            <a:rect l="l" t="t" r="r" b="b"/>
            <a:pathLst>
              <a:path w="3050169" h="5251367">
                <a:moveTo>
                  <a:pt x="0" y="0"/>
                </a:moveTo>
                <a:lnTo>
                  <a:pt x="3050169" y="0"/>
                </a:lnTo>
                <a:lnTo>
                  <a:pt x="3050169" y="5251367"/>
                </a:lnTo>
                <a:lnTo>
                  <a:pt x="0" y="5251367"/>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sp>
        <p:nvSpPr>
          <p:cNvPr id="24" name="Freeform 24">
            <a:hlinkClick r:id="rId16" action="ppaction://hlinksldjump"/>
          </p:cNvPr>
          <p:cNvSpPr/>
          <p:nvPr/>
        </p:nvSpPr>
        <p:spPr>
          <a:xfrm>
            <a:off x="3506349" y="-110014"/>
            <a:ext cx="5179303" cy="5179303"/>
          </a:xfrm>
          <a:custGeom>
            <a:avLst/>
            <a:gdLst/>
            <a:ahLst/>
            <a:cxnLst/>
            <a:rect l="l" t="t" r="r" b="b"/>
            <a:pathLst>
              <a:path w="7768955" h="7768955">
                <a:moveTo>
                  <a:pt x="0" y="0"/>
                </a:moveTo>
                <a:lnTo>
                  <a:pt x="7768954" y="0"/>
                </a:lnTo>
                <a:lnTo>
                  <a:pt x="7768954" y="7768955"/>
                </a:lnTo>
                <a:lnTo>
                  <a:pt x="0" y="7768955"/>
                </a:lnTo>
                <a:lnTo>
                  <a:pt x="0" y="0"/>
                </a:lnTo>
                <a:close/>
              </a:path>
            </a:pathLst>
          </a:custGeom>
          <a:blipFill>
            <a:blip r:embed="rId17"/>
            <a:stretch>
              <a:fillRect/>
            </a:stretch>
          </a:blipFill>
          <a:ln cap="sq">
            <a:noFill/>
            <a:prstDash val="solid"/>
            <a:miter/>
          </a:ln>
        </p:spPr>
        <p:txBody>
          <a:bodyPr/>
          <a:lstStyle/>
          <a:p>
            <a:endParaRPr lang="en-US" sz="1200"/>
          </a:p>
        </p:txBody>
      </p:sp>
      <p:sp>
        <p:nvSpPr>
          <p:cNvPr id="26" name="TextBox 25"/>
          <p:cNvSpPr txBox="1"/>
          <p:nvPr/>
        </p:nvSpPr>
        <p:spPr>
          <a:xfrm rot="-166916">
            <a:off x="4301990" y="4854577"/>
            <a:ext cx="3570038" cy="830035"/>
          </a:xfrm>
          <a:prstGeom prst="rect">
            <a:avLst/>
          </a:prstGeom>
        </p:spPr>
        <p:txBody>
          <a:bodyPr lIns="0" tIns="0" rIns="0" bIns="0" rtlCol="0" anchor="t">
            <a:spAutoFit/>
          </a:bodyPr>
          <a:lstStyle/>
          <a:p>
            <a:pPr algn="ctr">
              <a:lnSpc>
                <a:spcPts val="7050"/>
              </a:lnSpc>
            </a:pPr>
            <a:r>
              <a:rPr lang="en-US" sz="5040">
                <a:solidFill>
                  <a:srgbClr val="D57070"/>
                </a:solidFill>
                <a:latin typeface="Mulled Wine Season"/>
                <a:ea typeface="Mulled Wine Season"/>
                <a:cs typeface="Mulled Wine Season"/>
                <a:sym typeface="Mulled Wine Season"/>
              </a:rPr>
              <a:t>Đúng rồi</a:t>
            </a:r>
          </a:p>
        </p:txBody>
      </p:sp>
      <p:pic>
        <p:nvPicPr>
          <p:cNvPr id="25" name="ka-ch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491271" y="1904656"/>
            <a:ext cx="406400" cy="406400"/>
          </a:xfrm>
          <a:prstGeom prst="rect">
            <a:avLst/>
          </a:prstGeom>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26"/>
                                            </p:tgtEl>
                                          </p:cBhvr>
                                        </p:animEffect>
                                        <p:animScale>
                                          <p:cBhvr>
                                            <p:cTn id="7" dur="250" autoRev="1" fill="hold"/>
                                            <p:tgtEl>
                                              <p:spTgt spid="26"/>
                                            </p:tgtEl>
                                          </p:cBhvr>
                                          <p:by x="105000" y="105000"/>
                                        </p:animScale>
                                      </p:childTnLst>
                                    </p:cTn>
                                  </p:par>
                                </p:childTnLst>
                              </p:cTn>
                            </p:par>
                            <p:par>
                              <p:cTn id="8" fill="hold">
                                <p:stCondLst>
                                  <p:cond delay="500"/>
                                </p:stCondLst>
                                <p:childTnLst>
                                  <p:par>
                                    <p:cTn id="9" presetID="2" presetClass="entr" presetSubtype="1" accel="75000" fill="hold" nodeType="afterEffect" p14:presetBounceEnd="58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58000">
                                          <p:cBhvr additive="base">
                                            <p:cTn id="11" dur="1500" fill="hold"/>
                                            <p:tgtEl>
                                              <p:spTgt spid="24"/>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24"/>
                                            </p:tgtEl>
                                            <p:attrNameLst>
                                              <p:attrName>ppt_y</p:attrName>
                                            </p:attrNameLst>
                                          </p:cBhvr>
                                          <p:tavLst>
                                            <p:tav tm="0">
                                              <p:val>
                                                <p:strVal val="0-#ppt_h/2"/>
                                              </p:val>
                                            </p:tav>
                                            <p:tav tm="100000">
                                              <p:val>
                                                <p:strVal val="#ppt_y"/>
                                              </p:val>
                                            </p:tav>
                                          </p:tavLst>
                                        </p:anim>
                                      </p:childTnLst>
                                    </p:cTn>
                                  </p:par>
                                  <p:par>
                                    <p:cTn id="13" presetID="32" presetClass="emph" presetSubtype="0" repeatCount="indefinite" fill="hold" nodeType="withEffect">
                                      <p:stCondLst>
                                        <p:cond delay="0"/>
                                      </p:stCondLst>
                                      <p:childTnLst>
                                        <p:animRot by="120000">
                                          <p:cBhvr>
                                            <p:cTn id="14" dur="150" fill="hold">
                                              <p:stCondLst>
                                                <p:cond delay="0"/>
                                              </p:stCondLst>
                                            </p:cTn>
                                            <p:tgtEl>
                                              <p:spTgt spid="24"/>
                                            </p:tgtEl>
                                            <p:attrNameLst>
                                              <p:attrName>r</p:attrName>
                                            </p:attrNameLst>
                                          </p:cBhvr>
                                        </p:animRot>
                                        <p:animRot by="-240000">
                                          <p:cBhvr>
                                            <p:cTn id="15" dur="300" fill="hold">
                                              <p:stCondLst>
                                                <p:cond delay="300"/>
                                              </p:stCondLst>
                                            </p:cTn>
                                            <p:tgtEl>
                                              <p:spTgt spid="24"/>
                                            </p:tgtEl>
                                            <p:attrNameLst>
                                              <p:attrName>r</p:attrName>
                                            </p:attrNameLst>
                                          </p:cBhvr>
                                        </p:animRot>
                                        <p:animRot by="240000">
                                          <p:cBhvr>
                                            <p:cTn id="16" dur="300" fill="hold">
                                              <p:stCondLst>
                                                <p:cond delay="600"/>
                                              </p:stCondLst>
                                            </p:cTn>
                                            <p:tgtEl>
                                              <p:spTgt spid="24"/>
                                            </p:tgtEl>
                                            <p:attrNameLst>
                                              <p:attrName>r</p:attrName>
                                            </p:attrNameLst>
                                          </p:cBhvr>
                                        </p:animRot>
                                        <p:animRot by="-240000">
                                          <p:cBhvr>
                                            <p:cTn id="17" dur="300" fill="hold">
                                              <p:stCondLst>
                                                <p:cond delay="900"/>
                                              </p:stCondLst>
                                            </p:cTn>
                                            <p:tgtEl>
                                              <p:spTgt spid="24"/>
                                            </p:tgtEl>
                                            <p:attrNameLst>
                                              <p:attrName>r</p:attrName>
                                            </p:attrNameLst>
                                          </p:cBhvr>
                                        </p:animRot>
                                        <p:animRot by="120000">
                                          <p:cBhvr>
                                            <p:cTn id="18" dur="300" fill="hold">
                                              <p:stCondLst>
                                                <p:cond delay="1200"/>
                                              </p:stCondLst>
                                            </p:cTn>
                                            <p:tgtEl>
                                              <p:spTgt spid="24"/>
                                            </p:tgtEl>
                                            <p:attrNameLst>
                                              <p:attrName>r</p:attrName>
                                            </p:attrNameLst>
                                          </p:cBhvr>
                                        </p:animRot>
                                      </p:childTnLst>
                                    </p:cTn>
                                  </p:par>
                                  <p:par>
                                    <p:cTn id="19" presetID="1" presetClass="mediacall" presetSubtype="0" fill="hold" nodeType="withEffect">
                                      <p:stCondLst>
                                        <p:cond delay="0"/>
                                      </p:stCondLst>
                                      <p:childTnLst>
                                        <p:cmd type="call" cmd="playFrom(0.0)">
                                          <p:cBhvr>
                                            <p:cTn id="20" dur="2507"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5"/>
                    </p:tgtEl>
                  </p:cMediaNode>
                </p:audio>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26"/>
                                            </p:tgtEl>
                                          </p:cBhvr>
                                        </p:animEffect>
                                        <p:animScale>
                                          <p:cBhvr>
                                            <p:cTn id="7" dur="250" autoRev="1" fill="hold"/>
                                            <p:tgtEl>
                                              <p:spTgt spid="26"/>
                                            </p:tgtEl>
                                          </p:cBhvr>
                                          <p:by x="105000" y="105000"/>
                                        </p:animScale>
                                      </p:childTnLst>
                                    </p:cTn>
                                  </p:par>
                                </p:childTnLst>
                              </p:cTn>
                            </p:par>
                            <p:par>
                              <p:cTn id="8" fill="hold">
                                <p:stCondLst>
                                  <p:cond delay="500"/>
                                </p:stCondLst>
                                <p:childTnLst>
                                  <p:par>
                                    <p:cTn id="9" presetID="2" presetClass="entr" presetSubtype="1" accel="75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500" fill="hold"/>
                                            <p:tgtEl>
                                              <p:spTgt spid="24"/>
                                            </p:tgtEl>
                                            <p:attrNameLst>
                                              <p:attrName>ppt_x</p:attrName>
                                            </p:attrNameLst>
                                          </p:cBhvr>
                                          <p:tavLst>
                                            <p:tav tm="0">
                                              <p:val>
                                                <p:strVal val="#ppt_x"/>
                                              </p:val>
                                            </p:tav>
                                            <p:tav tm="100000">
                                              <p:val>
                                                <p:strVal val="#ppt_x"/>
                                              </p:val>
                                            </p:tav>
                                          </p:tavLst>
                                        </p:anim>
                                        <p:anim calcmode="lin" valueType="num">
                                          <p:cBhvr additive="base">
                                            <p:cTn id="12" dur="1500" fill="hold"/>
                                            <p:tgtEl>
                                              <p:spTgt spid="24"/>
                                            </p:tgtEl>
                                            <p:attrNameLst>
                                              <p:attrName>ppt_y</p:attrName>
                                            </p:attrNameLst>
                                          </p:cBhvr>
                                          <p:tavLst>
                                            <p:tav tm="0">
                                              <p:val>
                                                <p:strVal val="0-#ppt_h/2"/>
                                              </p:val>
                                            </p:tav>
                                            <p:tav tm="100000">
                                              <p:val>
                                                <p:strVal val="#ppt_y"/>
                                              </p:val>
                                            </p:tav>
                                          </p:tavLst>
                                        </p:anim>
                                      </p:childTnLst>
                                    </p:cTn>
                                  </p:par>
                                  <p:par>
                                    <p:cTn id="13" presetID="32" presetClass="emph" presetSubtype="0" repeatCount="indefinite" fill="hold" nodeType="withEffect">
                                      <p:stCondLst>
                                        <p:cond delay="0"/>
                                      </p:stCondLst>
                                      <p:childTnLst>
                                        <p:animRot by="120000">
                                          <p:cBhvr>
                                            <p:cTn id="14" dur="150" fill="hold">
                                              <p:stCondLst>
                                                <p:cond delay="0"/>
                                              </p:stCondLst>
                                            </p:cTn>
                                            <p:tgtEl>
                                              <p:spTgt spid="24"/>
                                            </p:tgtEl>
                                            <p:attrNameLst>
                                              <p:attrName>r</p:attrName>
                                            </p:attrNameLst>
                                          </p:cBhvr>
                                        </p:animRot>
                                        <p:animRot by="-240000">
                                          <p:cBhvr>
                                            <p:cTn id="15" dur="300" fill="hold">
                                              <p:stCondLst>
                                                <p:cond delay="300"/>
                                              </p:stCondLst>
                                            </p:cTn>
                                            <p:tgtEl>
                                              <p:spTgt spid="24"/>
                                            </p:tgtEl>
                                            <p:attrNameLst>
                                              <p:attrName>r</p:attrName>
                                            </p:attrNameLst>
                                          </p:cBhvr>
                                        </p:animRot>
                                        <p:animRot by="240000">
                                          <p:cBhvr>
                                            <p:cTn id="16" dur="300" fill="hold">
                                              <p:stCondLst>
                                                <p:cond delay="600"/>
                                              </p:stCondLst>
                                            </p:cTn>
                                            <p:tgtEl>
                                              <p:spTgt spid="24"/>
                                            </p:tgtEl>
                                            <p:attrNameLst>
                                              <p:attrName>r</p:attrName>
                                            </p:attrNameLst>
                                          </p:cBhvr>
                                        </p:animRot>
                                        <p:animRot by="-240000">
                                          <p:cBhvr>
                                            <p:cTn id="17" dur="300" fill="hold">
                                              <p:stCondLst>
                                                <p:cond delay="900"/>
                                              </p:stCondLst>
                                            </p:cTn>
                                            <p:tgtEl>
                                              <p:spTgt spid="24"/>
                                            </p:tgtEl>
                                            <p:attrNameLst>
                                              <p:attrName>r</p:attrName>
                                            </p:attrNameLst>
                                          </p:cBhvr>
                                        </p:animRot>
                                        <p:animRot by="120000">
                                          <p:cBhvr>
                                            <p:cTn id="18" dur="300" fill="hold">
                                              <p:stCondLst>
                                                <p:cond delay="1200"/>
                                              </p:stCondLst>
                                            </p:cTn>
                                            <p:tgtEl>
                                              <p:spTgt spid="24"/>
                                            </p:tgtEl>
                                            <p:attrNameLst>
                                              <p:attrName>r</p:attrName>
                                            </p:attrNameLst>
                                          </p:cBhvr>
                                        </p:animRot>
                                      </p:childTnLst>
                                    </p:cTn>
                                  </p:par>
                                  <p:par>
                                    <p:cTn id="19" presetID="1" presetClass="mediacall" presetSubtype="0" fill="hold" nodeType="withEffect">
                                      <p:stCondLst>
                                        <p:cond delay="0"/>
                                      </p:stCondLst>
                                      <p:childTnLst>
                                        <p:cmd type="call" cmd="playFrom(0.0)">
                                          <p:cBhvr>
                                            <p:cTn id="20" dur="2507"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5"/>
                    </p:tgtEl>
                  </p:cMediaNode>
                </p:audio>
              </p:childTnLst>
            </p:cTn>
          </p:par>
        </p:tnLst>
        <p:bldLst>
          <p:bldP spid="26"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5410" y="1753573"/>
            <a:ext cx="178508" cy="178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4" name="TextBox 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5" name="Group 5"/>
          <p:cNvGrpSpPr/>
          <p:nvPr/>
        </p:nvGrpSpPr>
        <p:grpSpPr>
          <a:xfrm>
            <a:off x="596546" y="4382781"/>
            <a:ext cx="178508" cy="17850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7" name="TextBox 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8" name="Freeform 8"/>
          <p:cNvSpPr/>
          <p:nvPr/>
        </p:nvSpPr>
        <p:spPr>
          <a:xfrm rot="-5501711">
            <a:off x="3230338" y="106493"/>
            <a:ext cx="5731325" cy="6645014"/>
          </a:xfrm>
          <a:custGeom>
            <a:avLst/>
            <a:gdLst/>
            <a:ahLst/>
            <a:cxnLst/>
            <a:rect l="l" t="t" r="r" b="b"/>
            <a:pathLst>
              <a:path w="8596987" h="9967521">
                <a:moveTo>
                  <a:pt x="0" y="0"/>
                </a:moveTo>
                <a:lnTo>
                  <a:pt x="8596988" y="0"/>
                </a:lnTo>
                <a:lnTo>
                  <a:pt x="8596988" y="9967522"/>
                </a:lnTo>
                <a:lnTo>
                  <a:pt x="0" y="996752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1200"/>
          </a:p>
        </p:txBody>
      </p:sp>
      <p:grpSp>
        <p:nvGrpSpPr>
          <p:cNvPr id="9" name="Group 9"/>
          <p:cNvGrpSpPr/>
          <p:nvPr/>
        </p:nvGrpSpPr>
        <p:grpSpPr>
          <a:xfrm>
            <a:off x="3425127" y="507292"/>
            <a:ext cx="178508" cy="178508"/>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1" name="TextBox 11"/>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2" name="Group 12"/>
          <p:cNvGrpSpPr/>
          <p:nvPr/>
        </p:nvGrpSpPr>
        <p:grpSpPr>
          <a:xfrm>
            <a:off x="8752567" y="466718"/>
            <a:ext cx="178508" cy="178508"/>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4" name="TextBox 14"/>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grpSp>
        <p:nvGrpSpPr>
          <p:cNvPr id="15" name="Group 15"/>
          <p:cNvGrpSpPr/>
          <p:nvPr/>
        </p:nvGrpSpPr>
        <p:grpSpPr>
          <a:xfrm>
            <a:off x="11704325" y="3818099"/>
            <a:ext cx="178508" cy="178508"/>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B7C3"/>
            </a:solidFill>
          </p:spPr>
          <p:txBody>
            <a:bodyPr/>
            <a:lstStyle/>
            <a:p>
              <a:endParaRPr lang="en-US" sz="1200"/>
            </a:p>
          </p:txBody>
        </p:sp>
        <p:sp>
          <p:nvSpPr>
            <p:cNvPr id="17" name="TextBox 17"/>
            <p:cNvSpPr txBox="1"/>
            <p:nvPr/>
          </p:nvSpPr>
          <p:spPr>
            <a:xfrm>
              <a:off x="76200" y="19050"/>
              <a:ext cx="660400" cy="717550"/>
            </a:xfrm>
            <a:prstGeom prst="rect">
              <a:avLst/>
            </a:prstGeom>
          </p:spPr>
          <p:txBody>
            <a:bodyPr lIns="33867" tIns="33867" rIns="33867" bIns="33867" rtlCol="0" anchor="ctr"/>
            <a:lstStyle/>
            <a:p>
              <a:pPr algn="ctr">
                <a:lnSpc>
                  <a:spcPts val="1775"/>
                </a:lnSpc>
              </a:pPr>
              <a:endParaRPr sz="1200"/>
            </a:p>
          </p:txBody>
        </p:sp>
      </p:grpSp>
      <p:sp>
        <p:nvSpPr>
          <p:cNvPr id="18" name="Freeform 18"/>
          <p:cNvSpPr/>
          <p:nvPr/>
        </p:nvSpPr>
        <p:spPr>
          <a:xfrm rot="-206157">
            <a:off x="10069663" y="466820"/>
            <a:ext cx="1755956" cy="1961962"/>
          </a:xfrm>
          <a:custGeom>
            <a:avLst/>
            <a:gdLst/>
            <a:ahLst/>
            <a:cxnLst/>
            <a:rect l="l" t="t" r="r" b="b"/>
            <a:pathLst>
              <a:path w="2633934" h="2942943">
                <a:moveTo>
                  <a:pt x="0" y="0"/>
                </a:moveTo>
                <a:lnTo>
                  <a:pt x="2633933" y="0"/>
                </a:lnTo>
                <a:lnTo>
                  <a:pt x="2633933" y="2942942"/>
                </a:lnTo>
                <a:lnTo>
                  <a:pt x="0" y="294294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1200"/>
          </a:p>
        </p:txBody>
      </p:sp>
      <p:sp>
        <p:nvSpPr>
          <p:cNvPr id="19" name="Freeform 19"/>
          <p:cNvSpPr/>
          <p:nvPr/>
        </p:nvSpPr>
        <p:spPr>
          <a:xfrm rot="-1091314">
            <a:off x="490242" y="5267572"/>
            <a:ext cx="1498413" cy="1424117"/>
          </a:xfrm>
          <a:custGeom>
            <a:avLst/>
            <a:gdLst/>
            <a:ahLst/>
            <a:cxnLst/>
            <a:rect l="l" t="t" r="r" b="b"/>
            <a:pathLst>
              <a:path w="2247620" h="2136175">
                <a:moveTo>
                  <a:pt x="0" y="0"/>
                </a:moveTo>
                <a:lnTo>
                  <a:pt x="2247619" y="0"/>
                </a:lnTo>
                <a:lnTo>
                  <a:pt x="2247619" y="2136175"/>
                </a:lnTo>
                <a:lnTo>
                  <a:pt x="0" y="213617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sz="1200"/>
          </a:p>
        </p:txBody>
      </p:sp>
      <p:sp>
        <p:nvSpPr>
          <p:cNvPr id="20" name="TextBox 20"/>
          <p:cNvSpPr txBox="1"/>
          <p:nvPr/>
        </p:nvSpPr>
        <p:spPr>
          <a:xfrm rot="-102555">
            <a:off x="3866174" y="1479446"/>
            <a:ext cx="4454159" cy="1544077"/>
          </a:xfrm>
          <a:prstGeom prst="rect">
            <a:avLst/>
          </a:prstGeom>
        </p:spPr>
        <p:txBody>
          <a:bodyPr lIns="0" tIns="0" rIns="0" bIns="0" rtlCol="0" anchor="t">
            <a:spAutoFit/>
          </a:bodyPr>
          <a:lstStyle/>
          <a:p>
            <a:pPr algn="ctr">
              <a:lnSpc>
                <a:spcPts val="13160"/>
              </a:lnSpc>
            </a:pPr>
            <a:r>
              <a:rPr lang="en-US" sz="9400">
                <a:solidFill>
                  <a:srgbClr val="D57070"/>
                </a:solidFill>
                <a:latin typeface="Mulled Wine Season"/>
                <a:ea typeface="Mulled Wine Season"/>
                <a:cs typeface="Mulled Wine Season"/>
                <a:sym typeface="Mulled Wine Season"/>
              </a:rPr>
              <a:t>Sai rồi </a:t>
            </a:r>
          </a:p>
        </p:txBody>
      </p:sp>
      <p:sp>
        <p:nvSpPr>
          <p:cNvPr id="21" name="Freeform 21"/>
          <p:cNvSpPr/>
          <p:nvPr/>
        </p:nvSpPr>
        <p:spPr>
          <a:xfrm>
            <a:off x="-696107" y="-422788"/>
            <a:ext cx="3410825" cy="1756575"/>
          </a:xfrm>
          <a:custGeom>
            <a:avLst/>
            <a:gdLst/>
            <a:ahLst/>
            <a:cxnLst/>
            <a:rect l="l" t="t" r="r" b="b"/>
            <a:pathLst>
              <a:path w="5116238" h="2634863">
                <a:moveTo>
                  <a:pt x="0" y="0"/>
                </a:moveTo>
                <a:lnTo>
                  <a:pt x="5116239" y="0"/>
                </a:lnTo>
                <a:lnTo>
                  <a:pt x="5116239" y="2634863"/>
                </a:lnTo>
                <a:lnTo>
                  <a:pt x="0" y="2634863"/>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sz="1200"/>
          </a:p>
        </p:txBody>
      </p:sp>
      <p:sp>
        <p:nvSpPr>
          <p:cNvPr id="22" name="Freeform 22"/>
          <p:cNvSpPr/>
          <p:nvPr/>
        </p:nvSpPr>
        <p:spPr>
          <a:xfrm rot="-1105828" flipH="1">
            <a:off x="8962789" y="4640565"/>
            <a:ext cx="4097483" cy="3103844"/>
          </a:xfrm>
          <a:custGeom>
            <a:avLst/>
            <a:gdLst/>
            <a:ahLst/>
            <a:cxnLst/>
            <a:rect l="l" t="t" r="r" b="b"/>
            <a:pathLst>
              <a:path w="6146225" h="4655766">
                <a:moveTo>
                  <a:pt x="6146225" y="0"/>
                </a:moveTo>
                <a:lnTo>
                  <a:pt x="0" y="0"/>
                </a:lnTo>
                <a:lnTo>
                  <a:pt x="0" y="4655765"/>
                </a:lnTo>
                <a:lnTo>
                  <a:pt x="6146225" y="4655765"/>
                </a:lnTo>
                <a:lnTo>
                  <a:pt x="6146225"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en-US" sz="1200"/>
          </a:p>
        </p:txBody>
      </p:sp>
      <p:sp>
        <p:nvSpPr>
          <p:cNvPr id="23" name="Freeform 23"/>
          <p:cNvSpPr/>
          <p:nvPr/>
        </p:nvSpPr>
        <p:spPr>
          <a:xfrm>
            <a:off x="8139076" y="5945232"/>
            <a:ext cx="1254665" cy="2367293"/>
          </a:xfrm>
          <a:custGeom>
            <a:avLst/>
            <a:gdLst/>
            <a:ahLst/>
            <a:cxnLst/>
            <a:rect l="l" t="t" r="r" b="b"/>
            <a:pathLst>
              <a:path w="1881998" h="3550940">
                <a:moveTo>
                  <a:pt x="0" y="0"/>
                </a:moveTo>
                <a:lnTo>
                  <a:pt x="1881999" y="0"/>
                </a:lnTo>
                <a:lnTo>
                  <a:pt x="1881999" y="3550940"/>
                </a:lnTo>
                <a:lnTo>
                  <a:pt x="0" y="355094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sp>
        <p:nvSpPr>
          <p:cNvPr id="24" name="Freeform 24"/>
          <p:cNvSpPr/>
          <p:nvPr/>
        </p:nvSpPr>
        <p:spPr>
          <a:xfrm rot="-1241090">
            <a:off x="7013818" y="5931887"/>
            <a:ext cx="981478" cy="1851845"/>
          </a:xfrm>
          <a:custGeom>
            <a:avLst/>
            <a:gdLst/>
            <a:ahLst/>
            <a:cxnLst/>
            <a:rect l="l" t="t" r="r" b="b"/>
            <a:pathLst>
              <a:path w="1472217" h="2777768">
                <a:moveTo>
                  <a:pt x="0" y="0"/>
                </a:moveTo>
                <a:lnTo>
                  <a:pt x="1472217" y="0"/>
                </a:lnTo>
                <a:lnTo>
                  <a:pt x="1472217" y="2777768"/>
                </a:lnTo>
                <a:lnTo>
                  <a:pt x="0" y="277776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en-US" sz="1200"/>
          </a:p>
        </p:txBody>
      </p:sp>
      <p:sp>
        <p:nvSpPr>
          <p:cNvPr id="25" name="Freeform 25">
            <a:hlinkClick r:id="rId16" action="ppaction://hlinksldjump"/>
          </p:cNvPr>
          <p:cNvSpPr/>
          <p:nvPr/>
        </p:nvSpPr>
        <p:spPr>
          <a:xfrm>
            <a:off x="4973227" y="3241329"/>
            <a:ext cx="2245547" cy="2282903"/>
          </a:xfrm>
          <a:custGeom>
            <a:avLst/>
            <a:gdLst/>
            <a:ahLst/>
            <a:cxnLst/>
            <a:rect l="l" t="t" r="r" b="b"/>
            <a:pathLst>
              <a:path w="3368320" h="3424354">
                <a:moveTo>
                  <a:pt x="0" y="0"/>
                </a:moveTo>
                <a:lnTo>
                  <a:pt x="3368320" y="0"/>
                </a:lnTo>
                <a:lnTo>
                  <a:pt x="3368320" y="3424355"/>
                </a:lnTo>
                <a:lnTo>
                  <a:pt x="0" y="3424355"/>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en-US" sz="1200"/>
          </a:p>
        </p:txBody>
      </p:sp>
      <p:pic>
        <p:nvPicPr>
          <p:cNvPr id="26" name="sa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453345" y="337062"/>
            <a:ext cx="406400" cy="40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5"/>
                                        </p:tgtEl>
                                        <p:attrNameLst>
                                          <p:attrName>r</p:attrName>
                                        </p:attrNameLst>
                                      </p:cBhvr>
                                    </p:animRot>
                                    <p:animRot by="-240000">
                                      <p:cBhvr>
                                        <p:cTn id="7" dur="200" fill="hold">
                                          <p:stCondLst>
                                            <p:cond delay="200"/>
                                          </p:stCondLst>
                                        </p:cTn>
                                        <p:tgtEl>
                                          <p:spTgt spid="25"/>
                                        </p:tgtEl>
                                        <p:attrNameLst>
                                          <p:attrName>r</p:attrName>
                                        </p:attrNameLst>
                                      </p:cBhvr>
                                    </p:animRot>
                                    <p:animRot by="240000">
                                      <p:cBhvr>
                                        <p:cTn id="8" dur="200" fill="hold">
                                          <p:stCondLst>
                                            <p:cond delay="400"/>
                                          </p:stCondLst>
                                        </p:cTn>
                                        <p:tgtEl>
                                          <p:spTgt spid="25"/>
                                        </p:tgtEl>
                                        <p:attrNameLst>
                                          <p:attrName>r</p:attrName>
                                        </p:attrNameLst>
                                      </p:cBhvr>
                                    </p:animRot>
                                    <p:animRot by="-240000">
                                      <p:cBhvr>
                                        <p:cTn id="9" dur="200" fill="hold">
                                          <p:stCondLst>
                                            <p:cond delay="600"/>
                                          </p:stCondLst>
                                        </p:cTn>
                                        <p:tgtEl>
                                          <p:spTgt spid="25"/>
                                        </p:tgtEl>
                                        <p:attrNameLst>
                                          <p:attrName>r</p:attrName>
                                        </p:attrNameLst>
                                      </p:cBhvr>
                                    </p:animRot>
                                    <p:animRot by="120000">
                                      <p:cBhvr>
                                        <p:cTn id="10" dur="200" fill="hold">
                                          <p:stCondLst>
                                            <p:cond delay="800"/>
                                          </p:stCondLst>
                                        </p:cTn>
                                        <p:tgtEl>
                                          <p:spTgt spid="25"/>
                                        </p:tgtEl>
                                        <p:attrNameLst>
                                          <p:attrName>r</p:attrName>
                                        </p:attrNameLst>
                                      </p:cBhvr>
                                    </p:animRot>
                                  </p:childTnLst>
                                </p:cTn>
                              </p:par>
                              <p:par>
                                <p:cTn id="11" presetID="1" presetClass="mediacall" presetSubtype="0" fill="hold" nodeType="withEffect">
                                  <p:stCondLst>
                                    <p:cond delay="0"/>
                                  </p:stCondLst>
                                  <p:childTnLst>
                                    <p:cmd type="call" cmd="playFrom(0.0)">
                                      <p:cBhvr>
                                        <p:cTn id="12" dur="2377" fill="hold"/>
                                        <p:tgtEl>
                                          <p:spTgt spid="26"/>
                                        </p:tgtEl>
                                      </p:cBhvr>
                                    </p:cmd>
                                  </p:childTnLst>
                                </p:cTn>
                              </p:par>
                              <p:par>
                                <p:cTn id="13" presetID="1" presetClass="mediacall" presetSubtype="0" fill="hold" nodeType="withEffect">
                                  <p:stCondLst>
                                    <p:cond delay="0"/>
                                  </p:stCondLst>
                                  <p:childTnLst>
                                    <p:cmd type="call" cmd="playFrom(0.0)">
                                      <p:cBhvr>
                                        <p:cTn id="14" dur="2377"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6"/>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2"/>
          <p:cNvPicPr>
            <a:picLocks noChangeAspect="1"/>
          </p:cNvPicPr>
          <p:nvPr/>
        </p:nvPicPr>
        <p:blipFill>
          <a:blip r:embed="rId2"/>
          <a:srcRect/>
          <a:stretch>
            <a:fillRect/>
          </a:stretch>
        </p:blipFill>
        <p:spPr>
          <a:xfrm>
            <a:off x="1306286" y="0"/>
            <a:ext cx="11402829" cy="6996731"/>
          </a:xfrm>
          <a:prstGeom prst="rect">
            <a:avLst/>
          </a:prstGeom>
        </p:spPr>
      </p:pic>
      <p:pic>
        <p:nvPicPr>
          <p:cNvPr id="6"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49939" y="3827417"/>
            <a:ext cx="3176587" cy="3169314"/>
          </a:xfrm>
          <a:prstGeom prst="rect">
            <a:avLst/>
          </a:prstGeom>
        </p:spPr>
      </p:pic>
      <p:sp>
        <p:nvSpPr>
          <p:cNvPr id="7" name="TextBox 6"/>
          <p:cNvSpPr txBox="1"/>
          <p:nvPr/>
        </p:nvSpPr>
        <p:spPr>
          <a:xfrm>
            <a:off x="2677887" y="886940"/>
            <a:ext cx="8207828" cy="347787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defTabSz="609600"/>
            <a:r>
              <a:rPr lang="en-US" sz="4400" b="1" spc="133"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Lời</a:t>
            </a:r>
            <a:r>
              <a:rPr lang="en-US" sz="4400" b="1" spc="133"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khuyên</a:t>
            </a:r>
            <a:r>
              <a:rPr lang="en-US" sz="4400" b="1" spc="133"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a:t>
            </a:r>
          </a:p>
          <a:p>
            <a:pPr algn="ctr" defTabSz="609600"/>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Mình</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với</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bạn</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giận</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nhau</a:t>
            </a:r>
            <a:endPar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endParaRPr>
          </a:p>
          <a:p>
            <a:pPr algn="ctr" defTabSz="609600"/>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Gặp</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chẳng</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nói</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một</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câu</a:t>
            </a:r>
            <a:endPar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endParaRPr>
          </a:p>
          <a:p>
            <a:pPr algn="ctr" defTabSz="609600"/>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Nếu</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mà</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không</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hoà</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giải</a:t>
            </a:r>
            <a:endPar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endParaRPr>
          </a:p>
          <a:p>
            <a:pPr algn="ctr" defTabSz="609600"/>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Bất</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hoà</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chẳng</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hết</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 </a:t>
            </a:r>
            <a:r>
              <a:rPr lang="en-US" sz="4400" b="1" spc="133" dirty="0" err="1">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đâu</a:t>
            </a:r>
            <a:r>
              <a:rPr lang="en-US" sz="4400" b="1" spc="133"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Arial" panose="020B060402020202020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9"/>
          <p:cNvPicPr>
            <a:picLocks noChangeAspect="1"/>
          </p:cNvPicPr>
          <p:nvPr/>
        </p:nvPicPr>
        <p:blipFill>
          <a:blip r:embed="rId2"/>
          <a:srcRect/>
          <a:stretch>
            <a:fillRect/>
          </a:stretch>
        </p:blipFill>
        <p:spPr>
          <a:xfrm>
            <a:off x="1997123" y="4164787"/>
            <a:ext cx="10068080" cy="2693213"/>
          </a:xfrm>
          <a:prstGeom prst="rect">
            <a:avLst/>
          </a:prstGeom>
        </p:spPr>
      </p:pic>
      <p:pic>
        <p:nvPicPr>
          <p:cNvPr id="7" name="Picture 2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23072" y="1"/>
            <a:ext cx="1959169" cy="1655497"/>
          </a:xfrm>
          <a:prstGeom prst="rect">
            <a:avLst/>
          </a:prstGeom>
        </p:spPr>
      </p:pic>
      <p:sp>
        <p:nvSpPr>
          <p:cNvPr id="12" name="TextBox 11"/>
          <p:cNvSpPr txBox="1"/>
          <p:nvPr/>
        </p:nvSpPr>
        <p:spPr>
          <a:xfrm>
            <a:off x="1997123" y="1407052"/>
            <a:ext cx="9532268" cy="2553335"/>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r>
              <a:rPr kumimoji="0" lang="en-US" sz="8000" b="0" i="0" u="none" strike="noStrike" kern="0" cap="none" spc="0" normalizeH="0" baseline="0" noProof="0" dirty="0">
                <a:ln w="222250">
                  <a:solidFill>
                    <a:srgbClr val="FFFFFF"/>
                  </a:solidFill>
                </a:ln>
                <a:solidFill>
                  <a:srgbClr val="FF0000"/>
                </a:solidFill>
                <a:effectLst>
                  <a:glow rad="63500">
                    <a:srgbClr val="F1CB3A">
                      <a:satMod val="175000"/>
                      <a:alpha val="40000"/>
                    </a:srgbClr>
                  </a:glow>
                </a:effectLst>
                <a:uLnTx/>
                <a:uFillTx/>
                <a:latin typeface="LNTH-Hoa Nho LNTH" pitchFamily="2" charset="0"/>
                <a:ea typeface="+mn-ea"/>
                <a:cs typeface="Arial" panose="020B0604020202020204"/>
                <a:sym typeface="Arial" panose="020B0604020202020204"/>
              </a:rPr>
              <a:t>XIN CHÀO VÀ HẸN</a:t>
            </a:r>
            <a:r>
              <a:rPr kumimoji="0" lang="vi-VN" altLang="en-US" sz="8000" b="0" i="0" u="none" strike="noStrike" kern="0" cap="none" spc="0" normalizeH="0" baseline="0" noProof="0" dirty="0">
                <a:ln w="222250">
                  <a:solidFill>
                    <a:srgbClr val="FFFFFF"/>
                  </a:solidFill>
                </a:ln>
                <a:solidFill>
                  <a:srgbClr val="FF0000"/>
                </a:solidFill>
                <a:effectLst>
                  <a:glow rad="63500">
                    <a:srgbClr val="F1CB3A">
                      <a:satMod val="175000"/>
                      <a:alpha val="40000"/>
                    </a:srgbClr>
                  </a:glow>
                </a:effectLst>
                <a:uLnTx/>
                <a:uFillTx/>
                <a:latin typeface="LNTH-Hoa Nho LNTH" pitchFamily="2" charset="0"/>
                <a:ea typeface="+mn-ea"/>
                <a:cs typeface="Arial" panose="020B0604020202020204"/>
                <a:sym typeface="Arial" panose="020B0604020202020204"/>
              </a:rPr>
              <a:t>  GẶP LẠỊ</a:t>
            </a:r>
          </a:p>
        </p:txBody>
      </p:sp>
      <p:sp>
        <p:nvSpPr>
          <p:cNvPr id="13" name="TextBox 12"/>
          <p:cNvSpPr txBox="1"/>
          <p:nvPr/>
        </p:nvSpPr>
        <p:spPr>
          <a:xfrm>
            <a:off x="1786890" y="1301750"/>
            <a:ext cx="9861550" cy="1144270"/>
          </a:xfrm>
          <a:prstGeom prst="rect">
            <a:avLst/>
          </a:prstGeom>
          <a:noFill/>
        </p:spPr>
        <p:txBody>
          <a:bodyPr wrap="square" rtlCol="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r>
              <a:rPr kumimoji="0" lang="en-US" sz="8800" b="0" i="0" u="none" strike="noStrike" kern="0" cap="none" spc="0" normalizeH="0" baseline="0" noProof="0" dirty="0">
                <a:ln>
                  <a:noFill/>
                </a:ln>
                <a:solidFill>
                  <a:srgbClr val="00B050"/>
                </a:solidFill>
                <a:effectLst/>
                <a:uLnTx/>
                <a:uFillTx/>
                <a:latin typeface="LNTH-Hoa Nho LNTH" pitchFamily="2" charset="0"/>
                <a:ea typeface="+mn-ea"/>
                <a:cs typeface="Arial" panose="020B0604020202020204"/>
                <a:sym typeface="Arial" panose="020B0604020202020204"/>
              </a:rPr>
              <a:t>XIN CHÀO VÀ HẸN GẶP LẠI!</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6"/>
        <p:cNvGrpSpPr/>
        <p:nvPr/>
      </p:nvGrpSpPr>
      <p:grpSpPr>
        <a:xfrm>
          <a:off x="0" y="0"/>
          <a:ext cx="0" cy="0"/>
          <a:chOff x="0" y="0"/>
          <a:chExt cx="0" cy="0"/>
        </a:xfrm>
      </p:grpSpPr>
      <p:sp>
        <p:nvSpPr>
          <p:cNvPr id="2649" name="Google Shape;2649;p41"/>
          <p:cNvSpPr/>
          <p:nvPr/>
        </p:nvSpPr>
        <p:spPr>
          <a:xfrm>
            <a:off x="1490583" y="29021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nvGrpSpPr>
          <p:cNvPr id="2650" name="Google Shape;2650;p41"/>
          <p:cNvGrpSpPr/>
          <p:nvPr/>
        </p:nvGrpSpPr>
        <p:grpSpPr>
          <a:xfrm>
            <a:off x="1523311" y="4524772"/>
            <a:ext cx="328619" cy="308425"/>
            <a:chOff x="5946283" y="1650903"/>
            <a:chExt cx="246464" cy="231319"/>
          </a:xfrm>
        </p:grpSpPr>
        <p:sp>
          <p:nvSpPr>
            <p:cNvPr id="2651" name="Google Shape;2651;p4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652" name="Google Shape;2652;p4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sp>
        <p:nvSpPr>
          <p:cNvPr id="2653" name="Google Shape;2653;p41"/>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6" name="Rectangle: Rounded Corners 5"/>
          <p:cNvSpPr/>
          <p:nvPr/>
        </p:nvSpPr>
        <p:spPr>
          <a:xfrm>
            <a:off x="156210" y="10794"/>
            <a:ext cx="8120891" cy="638891"/>
          </a:xfrm>
          <a:custGeom>
            <a:avLst/>
            <a:gdLst>
              <a:gd name="connsiteX0" fmla="*/ 0 w 10544338"/>
              <a:gd name="connsiteY0" fmla="*/ 254703 h 1528190"/>
              <a:gd name="connsiteX1" fmla="*/ 254703 w 10544338"/>
              <a:gd name="connsiteY1" fmla="*/ 0 h 1528190"/>
              <a:gd name="connsiteX2" fmla="*/ 10289635 w 10544338"/>
              <a:gd name="connsiteY2" fmla="*/ 0 h 1528190"/>
              <a:gd name="connsiteX3" fmla="*/ 10544338 w 10544338"/>
              <a:gd name="connsiteY3" fmla="*/ 254703 h 1528190"/>
              <a:gd name="connsiteX4" fmla="*/ 10544338 w 10544338"/>
              <a:gd name="connsiteY4" fmla="*/ 1273487 h 1528190"/>
              <a:gd name="connsiteX5" fmla="*/ 10289635 w 10544338"/>
              <a:gd name="connsiteY5" fmla="*/ 1528190 h 1528190"/>
              <a:gd name="connsiteX6" fmla="*/ 254703 w 10544338"/>
              <a:gd name="connsiteY6" fmla="*/ 1528190 h 1528190"/>
              <a:gd name="connsiteX7" fmla="*/ 0 w 10544338"/>
              <a:gd name="connsiteY7" fmla="*/ 1273487 h 1528190"/>
              <a:gd name="connsiteX8" fmla="*/ 0 w 10544338"/>
              <a:gd name="connsiteY8" fmla="*/ 254703 h 152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338" h="1528190" fill="none" extrusionOk="0">
                <a:moveTo>
                  <a:pt x="0" y="254703"/>
                </a:moveTo>
                <a:cubicBezTo>
                  <a:pt x="379" y="124303"/>
                  <a:pt x="121289" y="12176"/>
                  <a:pt x="254703" y="0"/>
                </a:cubicBezTo>
                <a:cubicBezTo>
                  <a:pt x="2763493" y="72427"/>
                  <a:pt x="5780264" y="61419"/>
                  <a:pt x="10289635" y="0"/>
                </a:cubicBezTo>
                <a:cubicBezTo>
                  <a:pt x="10429015" y="-8870"/>
                  <a:pt x="10519612" y="106555"/>
                  <a:pt x="10544338" y="254703"/>
                </a:cubicBezTo>
                <a:cubicBezTo>
                  <a:pt x="10502529" y="574948"/>
                  <a:pt x="10521589" y="893194"/>
                  <a:pt x="10544338" y="1273487"/>
                </a:cubicBezTo>
                <a:cubicBezTo>
                  <a:pt x="10545623" y="1407636"/>
                  <a:pt x="10412780" y="1508545"/>
                  <a:pt x="10289635" y="1528190"/>
                </a:cubicBezTo>
                <a:cubicBezTo>
                  <a:pt x="6761782" y="1558017"/>
                  <a:pt x="4674591" y="1448884"/>
                  <a:pt x="254703" y="1528190"/>
                </a:cubicBezTo>
                <a:cubicBezTo>
                  <a:pt x="126588" y="1526771"/>
                  <a:pt x="-13638" y="1416853"/>
                  <a:pt x="0" y="1273487"/>
                </a:cubicBezTo>
                <a:cubicBezTo>
                  <a:pt x="58912" y="1095264"/>
                  <a:pt x="43764" y="462167"/>
                  <a:pt x="0" y="254703"/>
                </a:cubicBezTo>
                <a:close/>
              </a:path>
              <a:path w="10544338" h="1528190" stroke="0" extrusionOk="0">
                <a:moveTo>
                  <a:pt x="0" y="254703"/>
                </a:moveTo>
                <a:cubicBezTo>
                  <a:pt x="6968" y="115933"/>
                  <a:pt x="124122" y="21019"/>
                  <a:pt x="254703" y="0"/>
                </a:cubicBezTo>
                <a:cubicBezTo>
                  <a:pt x="4878121" y="123000"/>
                  <a:pt x="7200151" y="-96860"/>
                  <a:pt x="10289635" y="0"/>
                </a:cubicBezTo>
                <a:cubicBezTo>
                  <a:pt x="10421070" y="-7037"/>
                  <a:pt x="10549165" y="104303"/>
                  <a:pt x="10544338" y="254703"/>
                </a:cubicBezTo>
                <a:cubicBezTo>
                  <a:pt x="10530637" y="673515"/>
                  <a:pt x="10577954" y="908689"/>
                  <a:pt x="10544338" y="1273487"/>
                </a:cubicBezTo>
                <a:cubicBezTo>
                  <a:pt x="10538176" y="1416388"/>
                  <a:pt x="10412791" y="1525324"/>
                  <a:pt x="10289635" y="1528190"/>
                </a:cubicBezTo>
                <a:cubicBezTo>
                  <a:pt x="6412120" y="1367483"/>
                  <a:pt x="4193205" y="1567857"/>
                  <a:pt x="254703" y="1528190"/>
                </a:cubicBezTo>
                <a:cubicBezTo>
                  <a:pt x="93323" y="1524007"/>
                  <a:pt x="-23583" y="1403472"/>
                  <a:pt x="0" y="1273487"/>
                </a:cubicBezTo>
                <a:cubicBezTo>
                  <a:pt x="-31842" y="823812"/>
                  <a:pt x="11174" y="621926"/>
                  <a:pt x="0" y="254703"/>
                </a:cubicBezTo>
                <a:close/>
              </a:path>
            </a:pathLst>
          </a:custGeom>
          <a:solidFill>
            <a:schemeClr val="bg2">
              <a:lumMod val="5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200">
              <a:buClr>
                <a:srgbClr val="000000"/>
              </a:buClr>
            </a:pPr>
            <a:r>
              <a:rPr lang="en-US" sz="3600" b="1" kern="0" dirty="0">
                <a:solidFill>
                  <a:schemeClr val="tx2"/>
                </a:solidFill>
                <a:latin typeface="Times New Roman" panose="02020603050405020304" charset="0"/>
                <a:cs typeface="Times New Roman" panose="02020603050405020304" charset="0"/>
                <a:sym typeface="Arial" panose="020B0604020202020204"/>
              </a:rPr>
              <a:t>1. Quan </a:t>
            </a:r>
            <a:r>
              <a:rPr lang="en-US" sz="3600" b="1" kern="0" dirty="0" err="1">
                <a:solidFill>
                  <a:schemeClr val="tx2"/>
                </a:solidFill>
                <a:latin typeface="Times New Roman" panose="02020603050405020304" charset="0"/>
                <a:cs typeface="Times New Roman" panose="02020603050405020304" charset="0"/>
                <a:sym typeface="Arial" panose="020B0604020202020204"/>
              </a:rPr>
              <a:t>sát</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tranh</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và</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trả</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lời</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câu</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hỏi</a:t>
            </a:r>
            <a:r>
              <a:rPr lang="en-US" sz="3600" b="1" kern="0" dirty="0">
                <a:solidFill>
                  <a:schemeClr val="tx2"/>
                </a:solidFill>
                <a:latin typeface="Times New Roman" panose="02020603050405020304" charset="0"/>
                <a:cs typeface="Times New Roman" panose="02020603050405020304" charset="0"/>
                <a:sym typeface="Arial" panose="020B0604020202020204"/>
              </a:rPr>
              <a:t>?</a:t>
            </a:r>
          </a:p>
        </p:txBody>
      </p:sp>
      <p:pic>
        <p:nvPicPr>
          <p:cNvPr id="16" name="Picture 1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9074604" y="1079574"/>
            <a:ext cx="2917371" cy="2830000"/>
          </a:xfrm>
          <a:prstGeom prst="rect">
            <a:avLst/>
          </a:prstGeom>
        </p:spPr>
      </p:pic>
      <p:sp>
        <p:nvSpPr>
          <p:cNvPr id="17" name="TextBox 16"/>
          <p:cNvSpPr txBox="1"/>
          <p:nvPr/>
        </p:nvSpPr>
        <p:spPr>
          <a:xfrm>
            <a:off x="8704165" y="1890874"/>
            <a:ext cx="3599079" cy="1446550"/>
          </a:xfrm>
          <a:prstGeom prst="rect">
            <a:avLst/>
          </a:prstGeom>
          <a:noFill/>
        </p:spPr>
        <p:txBody>
          <a:bodyPr wrap="square" rtlCol="0">
            <a:spAutoFit/>
          </a:bodyPr>
          <a:lstStyle/>
          <a:p>
            <a:pPr algn="ctr" defTabSz="1219200">
              <a:buClr>
                <a:srgbClr val="000000"/>
              </a:buClr>
            </a:pPr>
            <a:r>
              <a:rPr lang="en-US" sz="4400" kern="0" dirty="0" err="1">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Đọc</a:t>
            </a:r>
            <a:r>
              <a:rPr lang="en-US" sz="4400" kern="0" dirty="0">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 </a:t>
            </a:r>
          </a:p>
          <a:p>
            <a:pPr algn="ctr" defTabSz="1219200">
              <a:buClr>
                <a:srgbClr val="000000"/>
              </a:buClr>
            </a:pPr>
            <a:r>
              <a:rPr lang="en-US" sz="4400" kern="0" dirty="0" err="1">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câu</a:t>
            </a:r>
            <a:r>
              <a:rPr lang="en-US" sz="4400" kern="0" dirty="0">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 </a:t>
            </a:r>
            <a:r>
              <a:rPr lang="en-US" sz="4400" kern="0" dirty="0" err="1">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rPr>
              <a:t>hỏi</a:t>
            </a:r>
            <a:endParaRPr lang="en-US" sz="4400" kern="0" dirty="0">
              <a:solidFill>
                <a:srgbClr val="ECB6BD">
                  <a:lumMod val="10000"/>
                </a:srgbClr>
              </a:solidFill>
              <a:effectLst>
                <a:glow rad="63500">
                  <a:srgbClr val="F1CB3A">
                    <a:satMod val="175000"/>
                    <a:alpha val="40000"/>
                  </a:srgbClr>
                </a:glow>
              </a:effectLst>
              <a:latin typeface="Times New Roman" panose="02020603050405020304" pitchFamily="18" charset="0"/>
              <a:cs typeface="Times New Roman" panose="02020603050405020304" pitchFamily="18" charset="0"/>
              <a:sym typeface="Arial" panose="020B0604020202020204"/>
            </a:endParaRPr>
          </a:p>
        </p:txBody>
      </p:sp>
      <p:sp>
        <p:nvSpPr>
          <p:cNvPr id="2" name="AutoShape 4" descr="Giải đạo đức 3 cánh diều bài 9: Em nhận biết những bất hòa với bạn - Tech12h"/>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 name="AutoShape 6" descr="Giải đạo đức 3 cánh diều bài 9: Em nhận biết những bất hòa với bạn - Tech12h"/>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1032" name="Picture 8" descr="https://s3.tech12h.com/sites/default/files/styles/inbody400/public/50_8.png?itok=RjVUBqw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 y="749132"/>
            <a:ext cx="9191625" cy="320119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s3.tech12h.com/sites/default/files/styles/inbody400/public/51_10.png?itok=9af_h2s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0" y="3950324"/>
            <a:ext cx="9192260" cy="3209301"/>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12" descr="https://encrypted-tbn0.gstatic.com/images?q=tbn:ANd9GcQzAvfwMWoGOxY0HO2Wamrw53--YbmS2z9Jnbg_juPd7LTKeym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1038" name="Picture 14" descr="C:\Users\DELL\Pictures\images (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13950" y="4600575"/>
            <a:ext cx="2177415" cy="2387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checkerboard(across)">
                                      <p:cBhvr>
                                        <p:cTn id="7" dur="500"/>
                                        <p:tgtEl>
                                          <p:spTgt spid="1032"/>
                                        </p:tgtEl>
                                      </p:cBhvr>
                                    </p:animEffect>
                                  </p:childTnLst>
                                </p:cTn>
                              </p:par>
                              <p:par>
                                <p:cTn id="8" presetID="5" presetClass="entr" presetSubtype="10" fill="hold" nodeType="withEffect">
                                  <p:stCondLst>
                                    <p:cond delay="0"/>
                                  </p:stCondLst>
                                  <p:childTnLst>
                                    <p:set>
                                      <p:cBhvr>
                                        <p:cTn id="9" dur="1" fill="hold">
                                          <p:stCondLst>
                                            <p:cond delay="0"/>
                                          </p:stCondLst>
                                        </p:cTn>
                                        <p:tgtEl>
                                          <p:spTgt spid="1034"/>
                                        </p:tgtEl>
                                        <p:attrNameLst>
                                          <p:attrName>style.visibility</p:attrName>
                                        </p:attrNameLst>
                                      </p:cBhvr>
                                      <p:to>
                                        <p:strVal val="visible"/>
                                      </p:to>
                                    </p:set>
                                    <p:animEffect transition="in" filter="checkerboard(across)">
                                      <p:cBhvr>
                                        <p:cTn id="10" dur="500"/>
                                        <p:tgtEl>
                                          <p:spTgt spid="103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2"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17" grpId="1"/>
      <p:bldP spid="17"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46"/>
        <p:cNvGrpSpPr/>
        <p:nvPr/>
      </p:nvGrpSpPr>
      <p:grpSpPr>
        <a:xfrm>
          <a:off x="0" y="0"/>
          <a:ext cx="0" cy="0"/>
          <a:chOff x="0" y="0"/>
          <a:chExt cx="0" cy="0"/>
        </a:xfrm>
      </p:grpSpPr>
      <p:sp>
        <p:nvSpPr>
          <p:cNvPr id="2649" name="Google Shape;2649;p41"/>
          <p:cNvSpPr/>
          <p:nvPr/>
        </p:nvSpPr>
        <p:spPr>
          <a:xfrm>
            <a:off x="1490583" y="29021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nvGrpSpPr>
          <p:cNvPr id="2650" name="Google Shape;2650;p41"/>
          <p:cNvGrpSpPr/>
          <p:nvPr/>
        </p:nvGrpSpPr>
        <p:grpSpPr>
          <a:xfrm>
            <a:off x="1523311" y="4524772"/>
            <a:ext cx="328619" cy="308425"/>
            <a:chOff x="5946283" y="1650903"/>
            <a:chExt cx="246464" cy="231319"/>
          </a:xfrm>
        </p:grpSpPr>
        <p:sp>
          <p:nvSpPr>
            <p:cNvPr id="2651" name="Google Shape;2651;p41"/>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652" name="Google Shape;2652;p41"/>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sp>
        <p:nvSpPr>
          <p:cNvPr id="2653" name="Google Shape;2653;p41"/>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6" name="Rectangle: Rounded Corners 5"/>
          <p:cNvSpPr/>
          <p:nvPr/>
        </p:nvSpPr>
        <p:spPr>
          <a:xfrm>
            <a:off x="156210" y="10794"/>
            <a:ext cx="7539990" cy="739221"/>
          </a:xfrm>
          <a:custGeom>
            <a:avLst/>
            <a:gdLst>
              <a:gd name="connsiteX0" fmla="*/ 0 w 10544338"/>
              <a:gd name="connsiteY0" fmla="*/ 254703 h 1528190"/>
              <a:gd name="connsiteX1" fmla="*/ 254703 w 10544338"/>
              <a:gd name="connsiteY1" fmla="*/ 0 h 1528190"/>
              <a:gd name="connsiteX2" fmla="*/ 10289635 w 10544338"/>
              <a:gd name="connsiteY2" fmla="*/ 0 h 1528190"/>
              <a:gd name="connsiteX3" fmla="*/ 10544338 w 10544338"/>
              <a:gd name="connsiteY3" fmla="*/ 254703 h 1528190"/>
              <a:gd name="connsiteX4" fmla="*/ 10544338 w 10544338"/>
              <a:gd name="connsiteY4" fmla="*/ 1273487 h 1528190"/>
              <a:gd name="connsiteX5" fmla="*/ 10289635 w 10544338"/>
              <a:gd name="connsiteY5" fmla="*/ 1528190 h 1528190"/>
              <a:gd name="connsiteX6" fmla="*/ 254703 w 10544338"/>
              <a:gd name="connsiteY6" fmla="*/ 1528190 h 1528190"/>
              <a:gd name="connsiteX7" fmla="*/ 0 w 10544338"/>
              <a:gd name="connsiteY7" fmla="*/ 1273487 h 1528190"/>
              <a:gd name="connsiteX8" fmla="*/ 0 w 10544338"/>
              <a:gd name="connsiteY8" fmla="*/ 254703 h 152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338" h="1528190" fill="none" extrusionOk="0">
                <a:moveTo>
                  <a:pt x="0" y="254703"/>
                </a:moveTo>
                <a:cubicBezTo>
                  <a:pt x="379" y="124303"/>
                  <a:pt x="121289" y="12176"/>
                  <a:pt x="254703" y="0"/>
                </a:cubicBezTo>
                <a:cubicBezTo>
                  <a:pt x="2763493" y="72427"/>
                  <a:pt x="5780264" y="61419"/>
                  <a:pt x="10289635" y="0"/>
                </a:cubicBezTo>
                <a:cubicBezTo>
                  <a:pt x="10429015" y="-8870"/>
                  <a:pt x="10519612" y="106555"/>
                  <a:pt x="10544338" y="254703"/>
                </a:cubicBezTo>
                <a:cubicBezTo>
                  <a:pt x="10502529" y="574948"/>
                  <a:pt x="10521589" y="893194"/>
                  <a:pt x="10544338" y="1273487"/>
                </a:cubicBezTo>
                <a:cubicBezTo>
                  <a:pt x="10545623" y="1407636"/>
                  <a:pt x="10412780" y="1508545"/>
                  <a:pt x="10289635" y="1528190"/>
                </a:cubicBezTo>
                <a:cubicBezTo>
                  <a:pt x="6761782" y="1558017"/>
                  <a:pt x="4674591" y="1448884"/>
                  <a:pt x="254703" y="1528190"/>
                </a:cubicBezTo>
                <a:cubicBezTo>
                  <a:pt x="126588" y="1526771"/>
                  <a:pt x="-13638" y="1416853"/>
                  <a:pt x="0" y="1273487"/>
                </a:cubicBezTo>
                <a:cubicBezTo>
                  <a:pt x="58912" y="1095264"/>
                  <a:pt x="43764" y="462167"/>
                  <a:pt x="0" y="254703"/>
                </a:cubicBezTo>
                <a:close/>
              </a:path>
              <a:path w="10544338" h="1528190" stroke="0" extrusionOk="0">
                <a:moveTo>
                  <a:pt x="0" y="254703"/>
                </a:moveTo>
                <a:cubicBezTo>
                  <a:pt x="6968" y="115933"/>
                  <a:pt x="124122" y="21019"/>
                  <a:pt x="254703" y="0"/>
                </a:cubicBezTo>
                <a:cubicBezTo>
                  <a:pt x="4878121" y="123000"/>
                  <a:pt x="7200151" y="-96860"/>
                  <a:pt x="10289635" y="0"/>
                </a:cubicBezTo>
                <a:cubicBezTo>
                  <a:pt x="10421070" y="-7037"/>
                  <a:pt x="10549165" y="104303"/>
                  <a:pt x="10544338" y="254703"/>
                </a:cubicBezTo>
                <a:cubicBezTo>
                  <a:pt x="10530637" y="673515"/>
                  <a:pt x="10577954" y="908689"/>
                  <a:pt x="10544338" y="1273487"/>
                </a:cubicBezTo>
                <a:cubicBezTo>
                  <a:pt x="10538176" y="1416388"/>
                  <a:pt x="10412791" y="1525324"/>
                  <a:pt x="10289635" y="1528190"/>
                </a:cubicBezTo>
                <a:cubicBezTo>
                  <a:pt x="6412120" y="1367483"/>
                  <a:pt x="4193205" y="1567857"/>
                  <a:pt x="254703" y="1528190"/>
                </a:cubicBezTo>
                <a:cubicBezTo>
                  <a:pt x="93323" y="1524007"/>
                  <a:pt x="-23583" y="1403472"/>
                  <a:pt x="0" y="1273487"/>
                </a:cubicBezTo>
                <a:cubicBezTo>
                  <a:pt x="-31842" y="823812"/>
                  <a:pt x="11174" y="621926"/>
                  <a:pt x="0" y="254703"/>
                </a:cubicBezTo>
                <a:close/>
              </a:path>
            </a:pathLst>
          </a:custGeom>
          <a:solidFill>
            <a:schemeClr val="bg2">
              <a:lumMod val="5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200">
              <a:buClr>
                <a:srgbClr val="000000"/>
              </a:buClr>
            </a:pPr>
            <a:r>
              <a:rPr lang="en-US" sz="3600" b="1" kern="0" dirty="0">
                <a:solidFill>
                  <a:schemeClr val="tx2"/>
                </a:solidFill>
                <a:latin typeface="Times New Roman" panose="02020603050405020304" charset="0"/>
                <a:cs typeface="Times New Roman" panose="02020603050405020304" charset="0"/>
                <a:sym typeface="Arial" panose="020B0604020202020204"/>
              </a:rPr>
              <a:t>1. Quan </a:t>
            </a:r>
            <a:r>
              <a:rPr lang="en-US" sz="3600" b="1" kern="0" dirty="0" err="1">
                <a:solidFill>
                  <a:schemeClr val="tx2"/>
                </a:solidFill>
                <a:latin typeface="Times New Roman" panose="02020603050405020304" charset="0"/>
                <a:cs typeface="Times New Roman" panose="02020603050405020304" charset="0"/>
                <a:sym typeface="Arial" panose="020B0604020202020204"/>
              </a:rPr>
              <a:t>sát</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tranh</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và</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trả</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lời</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câu</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hỏi</a:t>
            </a:r>
            <a:r>
              <a:rPr lang="en-US" sz="3600" b="1" kern="0" dirty="0">
                <a:solidFill>
                  <a:schemeClr val="tx2"/>
                </a:solidFill>
                <a:latin typeface="Times New Roman" panose="02020603050405020304" charset="0"/>
                <a:cs typeface="Times New Roman" panose="02020603050405020304" charset="0"/>
                <a:sym typeface="Arial" panose="020B0604020202020204"/>
              </a:rPr>
              <a:t>?</a:t>
            </a:r>
          </a:p>
        </p:txBody>
      </p:sp>
      <p:sp>
        <p:nvSpPr>
          <p:cNvPr id="2" name="AutoShape 4" descr="Giải đạo đức 3 cánh diều bài 9: Em nhận biết những bất hòa với bạn - Tech12h"/>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 name="AutoShape 6" descr="Giải đạo đức 3 cánh diều bài 9: Em nhận biết những bất hòa với bạn - Tech12h"/>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 name="AutoShape 12" descr="https://encrypted-tbn0.gstatic.com/images?q=tbn:ANd9GcQzAvfwMWoGOxY0HO2Wamrw53--YbmS2z9Jnbg_juPd7LTKeym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5" name="tranh 1">
            <a:hlinkClick r:id="" action="ppaction://media"/>
          </p:cNvPr>
          <p:cNvPicPr/>
          <p:nvPr>
            <a:videoFile r:link="rId2"/>
            <p:extLst>
              <p:ext uri="{DAA4B4D4-6D71-4841-9C94-3DE7FCFB9230}">
                <p14:media xmlns:p14="http://schemas.microsoft.com/office/powerpoint/2010/main" r:embed="rId1"/>
              </p:ext>
            </p:extLst>
          </p:nvPr>
        </p:nvPicPr>
        <p:blipFill>
          <a:blip r:embed="rId5"/>
          <a:stretch>
            <a:fillRect/>
          </a:stretch>
        </p:blipFill>
        <p:spPr>
          <a:xfrm>
            <a:off x="155574" y="1142365"/>
            <a:ext cx="11903075" cy="59899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8" fill="hold" display="1">
                  <p:stCondLst>
                    <p:cond delay="indefinite"/>
                  </p:stCondLst>
                </p:cTn>
                <p:tgtEl>
                  <p:spTgt spid="5"/>
                </p:tgtEl>
              </p:cMediaNode>
            </p:video>
          </p:childTnLst>
        </p:cTn>
      </p:par>
    </p:tnLst>
    <p:bldLst>
      <p:bldP spid="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46">
          <a:extLst>
            <a:ext uri="{FF2B5EF4-FFF2-40B4-BE49-F238E27FC236}">
              <a16:creationId xmlns:a16="http://schemas.microsoft.com/office/drawing/2014/main" id="{003CC883-CBFD-2D7E-A3BC-9A335744F5E8}"/>
            </a:ext>
          </a:extLst>
        </p:cNvPr>
        <p:cNvGrpSpPr/>
        <p:nvPr/>
      </p:nvGrpSpPr>
      <p:grpSpPr>
        <a:xfrm>
          <a:off x="0" y="0"/>
          <a:ext cx="0" cy="0"/>
          <a:chOff x="0" y="0"/>
          <a:chExt cx="0" cy="0"/>
        </a:xfrm>
      </p:grpSpPr>
      <p:sp>
        <p:nvSpPr>
          <p:cNvPr id="2649" name="Google Shape;2649;p41">
            <a:extLst>
              <a:ext uri="{FF2B5EF4-FFF2-40B4-BE49-F238E27FC236}">
                <a16:creationId xmlns:a16="http://schemas.microsoft.com/office/drawing/2014/main" id="{A24DECA5-6AEC-543E-A051-D9D025EBB884}"/>
              </a:ext>
            </a:extLst>
          </p:cNvPr>
          <p:cNvSpPr/>
          <p:nvPr/>
        </p:nvSpPr>
        <p:spPr>
          <a:xfrm>
            <a:off x="1490583" y="29021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nvGrpSpPr>
          <p:cNvPr id="2650" name="Google Shape;2650;p41">
            <a:extLst>
              <a:ext uri="{FF2B5EF4-FFF2-40B4-BE49-F238E27FC236}">
                <a16:creationId xmlns:a16="http://schemas.microsoft.com/office/drawing/2014/main" id="{AC73A709-0B56-54DA-7B69-E9222F0EE80D}"/>
              </a:ext>
            </a:extLst>
          </p:cNvPr>
          <p:cNvGrpSpPr/>
          <p:nvPr/>
        </p:nvGrpSpPr>
        <p:grpSpPr>
          <a:xfrm>
            <a:off x="1523311" y="4524772"/>
            <a:ext cx="328619" cy="308425"/>
            <a:chOff x="5946283" y="1650903"/>
            <a:chExt cx="246464" cy="231319"/>
          </a:xfrm>
        </p:grpSpPr>
        <p:sp>
          <p:nvSpPr>
            <p:cNvPr id="2651" name="Google Shape;2651;p41">
              <a:extLst>
                <a:ext uri="{FF2B5EF4-FFF2-40B4-BE49-F238E27FC236}">
                  <a16:creationId xmlns:a16="http://schemas.microsoft.com/office/drawing/2014/main" id="{55ECF4E2-0299-22EA-CDD1-2BF840CC1B4F}"/>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652" name="Google Shape;2652;p41">
              <a:extLst>
                <a:ext uri="{FF2B5EF4-FFF2-40B4-BE49-F238E27FC236}">
                  <a16:creationId xmlns:a16="http://schemas.microsoft.com/office/drawing/2014/main" id="{22EDFC18-2BDA-C71C-0AAF-771990D2B4F7}"/>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sp>
        <p:nvSpPr>
          <p:cNvPr id="2653" name="Google Shape;2653;p41">
            <a:extLst>
              <a:ext uri="{FF2B5EF4-FFF2-40B4-BE49-F238E27FC236}">
                <a16:creationId xmlns:a16="http://schemas.microsoft.com/office/drawing/2014/main" id="{BE77946C-3E7C-245C-30F4-55A41AC73DD7}"/>
              </a:ext>
            </a:extLst>
          </p:cNvPr>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6" name="Rectangle: Rounded Corners 5">
            <a:extLst>
              <a:ext uri="{FF2B5EF4-FFF2-40B4-BE49-F238E27FC236}">
                <a16:creationId xmlns:a16="http://schemas.microsoft.com/office/drawing/2014/main" id="{776D13E5-837B-725B-5998-E1CDD104F711}"/>
              </a:ext>
            </a:extLst>
          </p:cNvPr>
          <p:cNvSpPr/>
          <p:nvPr/>
        </p:nvSpPr>
        <p:spPr>
          <a:xfrm>
            <a:off x="156210" y="10794"/>
            <a:ext cx="7319010" cy="739221"/>
          </a:xfrm>
          <a:custGeom>
            <a:avLst/>
            <a:gdLst>
              <a:gd name="connsiteX0" fmla="*/ 0 w 10544338"/>
              <a:gd name="connsiteY0" fmla="*/ 254703 h 1528190"/>
              <a:gd name="connsiteX1" fmla="*/ 254703 w 10544338"/>
              <a:gd name="connsiteY1" fmla="*/ 0 h 1528190"/>
              <a:gd name="connsiteX2" fmla="*/ 10289635 w 10544338"/>
              <a:gd name="connsiteY2" fmla="*/ 0 h 1528190"/>
              <a:gd name="connsiteX3" fmla="*/ 10544338 w 10544338"/>
              <a:gd name="connsiteY3" fmla="*/ 254703 h 1528190"/>
              <a:gd name="connsiteX4" fmla="*/ 10544338 w 10544338"/>
              <a:gd name="connsiteY4" fmla="*/ 1273487 h 1528190"/>
              <a:gd name="connsiteX5" fmla="*/ 10289635 w 10544338"/>
              <a:gd name="connsiteY5" fmla="*/ 1528190 h 1528190"/>
              <a:gd name="connsiteX6" fmla="*/ 254703 w 10544338"/>
              <a:gd name="connsiteY6" fmla="*/ 1528190 h 1528190"/>
              <a:gd name="connsiteX7" fmla="*/ 0 w 10544338"/>
              <a:gd name="connsiteY7" fmla="*/ 1273487 h 1528190"/>
              <a:gd name="connsiteX8" fmla="*/ 0 w 10544338"/>
              <a:gd name="connsiteY8" fmla="*/ 254703 h 152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338" h="1528190" fill="none" extrusionOk="0">
                <a:moveTo>
                  <a:pt x="0" y="254703"/>
                </a:moveTo>
                <a:cubicBezTo>
                  <a:pt x="379" y="124303"/>
                  <a:pt x="121289" y="12176"/>
                  <a:pt x="254703" y="0"/>
                </a:cubicBezTo>
                <a:cubicBezTo>
                  <a:pt x="2763493" y="72427"/>
                  <a:pt x="5780264" y="61419"/>
                  <a:pt x="10289635" y="0"/>
                </a:cubicBezTo>
                <a:cubicBezTo>
                  <a:pt x="10429015" y="-8870"/>
                  <a:pt x="10519612" y="106555"/>
                  <a:pt x="10544338" y="254703"/>
                </a:cubicBezTo>
                <a:cubicBezTo>
                  <a:pt x="10502529" y="574948"/>
                  <a:pt x="10521589" y="893194"/>
                  <a:pt x="10544338" y="1273487"/>
                </a:cubicBezTo>
                <a:cubicBezTo>
                  <a:pt x="10545623" y="1407636"/>
                  <a:pt x="10412780" y="1508545"/>
                  <a:pt x="10289635" y="1528190"/>
                </a:cubicBezTo>
                <a:cubicBezTo>
                  <a:pt x="6761782" y="1558017"/>
                  <a:pt x="4674591" y="1448884"/>
                  <a:pt x="254703" y="1528190"/>
                </a:cubicBezTo>
                <a:cubicBezTo>
                  <a:pt x="126588" y="1526771"/>
                  <a:pt x="-13638" y="1416853"/>
                  <a:pt x="0" y="1273487"/>
                </a:cubicBezTo>
                <a:cubicBezTo>
                  <a:pt x="58912" y="1095264"/>
                  <a:pt x="43764" y="462167"/>
                  <a:pt x="0" y="254703"/>
                </a:cubicBezTo>
                <a:close/>
              </a:path>
              <a:path w="10544338" h="1528190" stroke="0" extrusionOk="0">
                <a:moveTo>
                  <a:pt x="0" y="254703"/>
                </a:moveTo>
                <a:cubicBezTo>
                  <a:pt x="6968" y="115933"/>
                  <a:pt x="124122" y="21019"/>
                  <a:pt x="254703" y="0"/>
                </a:cubicBezTo>
                <a:cubicBezTo>
                  <a:pt x="4878121" y="123000"/>
                  <a:pt x="7200151" y="-96860"/>
                  <a:pt x="10289635" y="0"/>
                </a:cubicBezTo>
                <a:cubicBezTo>
                  <a:pt x="10421070" y="-7037"/>
                  <a:pt x="10549165" y="104303"/>
                  <a:pt x="10544338" y="254703"/>
                </a:cubicBezTo>
                <a:cubicBezTo>
                  <a:pt x="10530637" y="673515"/>
                  <a:pt x="10577954" y="908689"/>
                  <a:pt x="10544338" y="1273487"/>
                </a:cubicBezTo>
                <a:cubicBezTo>
                  <a:pt x="10538176" y="1416388"/>
                  <a:pt x="10412791" y="1525324"/>
                  <a:pt x="10289635" y="1528190"/>
                </a:cubicBezTo>
                <a:cubicBezTo>
                  <a:pt x="6412120" y="1367483"/>
                  <a:pt x="4193205" y="1567857"/>
                  <a:pt x="254703" y="1528190"/>
                </a:cubicBezTo>
                <a:cubicBezTo>
                  <a:pt x="93323" y="1524007"/>
                  <a:pt x="-23583" y="1403472"/>
                  <a:pt x="0" y="1273487"/>
                </a:cubicBezTo>
                <a:cubicBezTo>
                  <a:pt x="-31842" y="823812"/>
                  <a:pt x="11174" y="621926"/>
                  <a:pt x="0" y="254703"/>
                </a:cubicBezTo>
                <a:close/>
              </a:path>
            </a:pathLst>
          </a:custGeom>
          <a:solidFill>
            <a:schemeClr val="bg2">
              <a:lumMod val="5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200">
              <a:buClr>
                <a:srgbClr val="000000"/>
              </a:buClr>
            </a:pPr>
            <a:r>
              <a:rPr lang="en-US" sz="3600" b="1" kern="0" dirty="0">
                <a:solidFill>
                  <a:schemeClr val="tx2"/>
                </a:solidFill>
                <a:latin typeface="Times New Roman" panose="02020603050405020304" charset="0"/>
                <a:cs typeface="Times New Roman" panose="02020603050405020304" charset="0"/>
                <a:sym typeface="Arial" panose="020B0604020202020204"/>
              </a:rPr>
              <a:t>1. Quan </a:t>
            </a:r>
            <a:r>
              <a:rPr lang="en-US" sz="3600" b="1" kern="0" dirty="0" err="1">
                <a:solidFill>
                  <a:schemeClr val="tx2"/>
                </a:solidFill>
                <a:latin typeface="Times New Roman" panose="02020603050405020304" charset="0"/>
                <a:cs typeface="Times New Roman" panose="02020603050405020304" charset="0"/>
                <a:sym typeface="Arial" panose="020B0604020202020204"/>
              </a:rPr>
              <a:t>sát</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tranh</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và</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trả</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lời</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câu</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hỏi</a:t>
            </a:r>
            <a:r>
              <a:rPr lang="en-US" sz="3600" b="1" kern="0" dirty="0">
                <a:solidFill>
                  <a:schemeClr val="tx2"/>
                </a:solidFill>
                <a:latin typeface="Times New Roman" panose="02020603050405020304" charset="0"/>
                <a:cs typeface="Times New Roman" panose="02020603050405020304" charset="0"/>
                <a:sym typeface="Arial" panose="020B0604020202020204"/>
              </a:rPr>
              <a:t>?</a:t>
            </a:r>
          </a:p>
        </p:txBody>
      </p:sp>
      <p:sp>
        <p:nvSpPr>
          <p:cNvPr id="2" name="AutoShape 4" descr="Giải đạo đức 3 cánh diều bài 9: Em nhận biết những bất hòa với bạn - Tech12h">
            <a:extLst>
              <a:ext uri="{FF2B5EF4-FFF2-40B4-BE49-F238E27FC236}">
                <a16:creationId xmlns:a16="http://schemas.microsoft.com/office/drawing/2014/main" id="{8413EA2E-D6D1-8777-E00C-B41EEC8FE699}"/>
              </a:ext>
            </a:extLst>
          </p:cNvP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 name="AutoShape 6" descr="Giải đạo đức 3 cánh diều bài 9: Em nhận biết những bất hòa với bạn - Tech12h">
            <a:extLst>
              <a:ext uri="{FF2B5EF4-FFF2-40B4-BE49-F238E27FC236}">
                <a16:creationId xmlns:a16="http://schemas.microsoft.com/office/drawing/2014/main" id="{F33A275A-DBE8-0A15-601B-B66208960E35}"/>
              </a:ext>
            </a:extLst>
          </p:cNvP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 name="AutoShape 12" descr="https://encrypted-tbn0.gstatic.com/images?q=tbn:ANd9GcQzAvfwMWoGOxY0HO2Wamrw53--YbmS2z9Jnbg_juPd7LTKeymn">
            <a:extLst>
              <a:ext uri="{FF2B5EF4-FFF2-40B4-BE49-F238E27FC236}">
                <a16:creationId xmlns:a16="http://schemas.microsoft.com/office/drawing/2014/main" id="{E141D6D8-FC46-0630-387F-C104A3E9A992}"/>
              </a:ext>
            </a:extLst>
          </p:cNvPr>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7" name="tranh 2">
            <a:hlinkClick r:id="" action="ppaction://media"/>
            <a:extLst>
              <a:ext uri="{FF2B5EF4-FFF2-40B4-BE49-F238E27FC236}">
                <a16:creationId xmlns:a16="http://schemas.microsoft.com/office/drawing/2014/main" id="{716C3963-6717-501D-42F6-39C01D4C4E7C}"/>
              </a:ext>
            </a:extLst>
          </p:cNvPr>
          <p:cNvPicPr/>
          <p:nvPr>
            <a:videoFile r:link="rId2"/>
            <p:extLst>
              <p:ext uri="{DAA4B4D4-6D71-4841-9C94-3DE7FCFB9230}">
                <p14:media xmlns:p14="http://schemas.microsoft.com/office/powerpoint/2010/main" r:embed="rId1"/>
              </p:ext>
            </p:extLst>
          </p:nvPr>
        </p:nvPicPr>
        <p:blipFill>
          <a:blip r:embed="rId5"/>
          <a:stretch>
            <a:fillRect/>
          </a:stretch>
        </p:blipFill>
        <p:spPr>
          <a:xfrm>
            <a:off x="155575" y="1028065"/>
            <a:ext cx="11800205" cy="5384165"/>
          </a:xfrm>
          <a:prstGeom prst="rect">
            <a:avLst/>
          </a:prstGeom>
        </p:spPr>
      </p:pic>
    </p:spTree>
    <p:extLst>
      <p:ext uri="{BB962C8B-B14F-4D97-AF65-F5344CB8AC3E}">
        <p14:creationId xmlns:p14="http://schemas.microsoft.com/office/powerpoint/2010/main" val="109636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8" fill="hold" display="1">
                  <p:stCondLst>
                    <p:cond delay="indefinite"/>
                  </p:stCondLst>
                </p:cTn>
                <p:tgtEl>
                  <p:spTgt spid="7"/>
                </p:tgtEl>
              </p:cMediaNode>
            </p:video>
          </p:childTnLst>
        </p:cTn>
      </p:par>
    </p:tnLst>
    <p:bldLst>
      <p:bldP spid="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46">
          <a:extLst>
            <a:ext uri="{FF2B5EF4-FFF2-40B4-BE49-F238E27FC236}">
              <a16:creationId xmlns:a16="http://schemas.microsoft.com/office/drawing/2014/main" id="{D7B973AC-D722-1831-2A77-7C5E8215333E}"/>
            </a:ext>
          </a:extLst>
        </p:cNvPr>
        <p:cNvGrpSpPr/>
        <p:nvPr/>
      </p:nvGrpSpPr>
      <p:grpSpPr>
        <a:xfrm>
          <a:off x="0" y="0"/>
          <a:ext cx="0" cy="0"/>
          <a:chOff x="0" y="0"/>
          <a:chExt cx="0" cy="0"/>
        </a:xfrm>
      </p:grpSpPr>
      <p:sp>
        <p:nvSpPr>
          <p:cNvPr id="2649" name="Google Shape;2649;p41">
            <a:extLst>
              <a:ext uri="{FF2B5EF4-FFF2-40B4-BE49-F238E27FC236}">
                <a16:creationId xmlns:a16="http://schemas.microsoft.com/office/drawing/2014/main" id="{07F0414B-5ABF-7065-5BA2-1F5B9B744290}"/>
              </a:ext>
            </a:extLst>
          </p:cNvPr>
          <p:cNvSpPr/>
          <p:nvPr/>
        </p:nvSpPr>
        <p:spPr>
          <a:xfrm>
            <a:off x="1490583" y="29021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nvGrpSpPr>
          <p:cNvPr id="2650" name="Google Shape;2650;p41">
            <a:extLst>
              <a:ext uri="{FF2B5EF4-FFF2-40B4-BE49-F238E27FC236}">
                <a16:creationId xmlns:a16="http://schemas.microsoft.com/office/drawing/2014/main" id="{3A740119-9BF1-5DB5-4565-87A6A4300786}"/>
              </a:ext>
            </a:extLst>
          </p:cNvPr>
          <p:cNvGrpSpPr/>
          <p:nvPr/>
        </p:nvGrpSpPr>
        <p:grpSpPr>
          <a:xfrm>
            <a:off x="1523311" y="4524772"/>
            <a:ext cx="328619" cy="308425"/>
            <a:chOff x="5946283" y="1650903"/>
            <a:chExt cx="246464" cy="231319"/>
          </a:xfrm>
        </p:grpSpPr>
        <p:sp>
          <p:nvSpPr>
            <p:cNvPr id="2651" name="Google Shape;2651;p41">
              <a:extLst>
                <a:ext uri="{FF2B5EF4-FFF2-40B4-BE49-F238E27FC236}">
                  <a16:creationId xmlns:a16="http://schemas.microsoft.com/office/drawing/2014/main" id="{23C1258B-071F-08BD-09E9-0B5548B16C7B}"/>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652" name="Google Shape;2652;p41">
              <a:extLst>
                <a:ext uri="{FF2B5EF4-FFF2-40B4-BE49-F238E27FC236}">
                  <a16:creationId xmlns:a16="http://schemas.microsoft.com/office/drawing/2014/main" id="{86A41F0A-1E20-5D47-789D-CFD650172898}"/>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sp>
        <p:nvSpPr>
          <p:cNvPr id="2653" name="Google Shape;2653;p41">
            <a:extLst>
              <a:ext uri="{FF2B5EF4-FFF2-40B4-BE49-F238E27FC236}">
                <a16:creationId xmlns:a16="http://schemas.microsoft.com/office/drawing/2014/main" id="{782E04A4-98E8-5F58-41BD-B6C7681AB1F5}"/>
              </a:ext>
            </a:extLst>
          </p:cNvPr>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6" name="Rectangle: Rounded Corners 5">
            <a:extLst>
              <a:ext uri="{FF2B5EF4-FFF2-40B4-BE49-F238E27FC236}">
                <a16:creationId xmlns:a16="http://schemas.microsoft.com/office/drawing/2014/main" id="{BFA1D15B-AC40-4EAB-AC11-443B5A891D4B}"/>
              </a:ext>
            </a:extLst>
          </p:cNvPr>
          <p:cNvSpPr/>
          <p:nvPr/>
        </p:nvSpPr>
        <p:spPr>
          <a:xfrm>
            <a:off x="156210" y="10794"/>
            <a:ext cx="7353300" cy="739221"/>
          </a:xfrm>
          <a:custGeom>
            <a:avLst/>
            <a:gdLst>
              <a:gd name="connsiteX0" fmla="*/ 0 w 10544338"/>
              <a:gd name="connsiteY0" fmla="*/ 254703 h 1528190"/>
              <a:gd name="connsiteX1" fmla="*/ 254703 w 10544338"/>
              <a:gd name="connsiteY1" fmla="*/ 0 h 1528190"/>
              <a:gd name="connsiteX2" fmla="*/ 10289635 w 10544338"/>
              <a:gd name="connsiteY2" fmla="*/ 0 h 1528190"/>
              <a:gd name="connsiteX3" fmla="*/ 10544338 w 10544338"/>
              <a:gd name="connsiteY3" fmla="*/ 254703 h 1528190"/>
              <a:gd name="connsiteX4" fmla="*/ 10544338 w 10544338"/>
              <a:gd name="connsiteY4" fmla="*/ 1273487 h 1528190"/>
              <a:gd name="connsiteX5" fmla="*/ 10289635 w 10544338"/>
              <a:gd name="connsiteY5" fmla="*/ 1528190 h 1528190"/>
              <a:gd name="connsiteX6" fmla="*/ 254703 w 10544338"/>
              <a:gd name="connsiteY6" fmla="*/ 1528190 h 1528190"/>
              <a:gd name="connsiteX7" fmla="*/ 0 w 10544338"/>
              <a:gd name="connsiteY7" fmla="*/ 1273487 h 1528190"/>
              <a:gd name="connsiteX8" fmla="*/ 0 w 10544338"/>
              <a:gd name="connsiteY8" fmla="*/ 254703 h 152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338" h="1528190" fill="none" extrusionOk="0">
                <a:moveTo>
                  <a:pt x="0" y="254703"/>
                </a:moveTo>
                <a:cubicBezTo>
                  <a:pt x="379" y="124303"/>
                  <a:pt x="121289" y="12176"/>
                  <a:pt x="254703" y="0"/>
                </a:cubicBezTo>
                <a:cubicBezTo>
                  <a:pt x="2763493" y="72427"/>
                  <a:pt x="5780264" y="61419"/>
                  <a:pt x="10289635" y="0"/>
                </a:cubicBezTo>
                <a:cubicBezTo>
                  <a:pt x="10429015" y="-8870"/>
                  <a:pt x="10519612" y="106555"/>
                  <a:pt x="10544338" y="254703"/>
                </a:cubicBezTo>
                <a:cubicBezTo>
                  <a:pt x="10502529" y="574948"/>
                  <a:pt x="10521589" y="893194"/>
                  <a:pt x="10544338" y="1273487"/>
                </a:cubicBezTo>
                <a:cubicBezTo>
                  <a:pt x="10545623" y="1407636"/>
                  <a:pt x="10412780" y="1508545"/>
                  <a:pt x="10289635" y="1528190"/>
                </a:cubicBezTo>
                <a:cubicBezTo>
                  <a:pt x="6761782" y="1558017"/>
                  <a:pt x="4674591" y="1448884"/>
                  <a:pt x="254703" y="1528190"/>
                </a:cubicBezTo>
                <a:cubicBezTo>
                  <a:pt x="126588" y="1526771"/>
                  <a:pt x="-13638" y="1416853"/>
                  <a:pt x="0" y="1273487"/>
                </a:cubicBezTo>
                <a:cubicBezTo>
                  <a:pt x="58912" y="1095264"/>
                  <a:pt x="43764" y="462167"/>
                  <a:pt x="0" y="254703"/>
                </a:cubicBezTo>
                <a:close/>
              </a:path>
              <a:path w="10544338" h="1528190" stroke="0" extrusionOk="0">
                <a:moveTo>
                  <a:pt x="0" y="254703"/>
                </a:moveTo>
                <a:cubicBezTo>
                  <a:pt x="6968" y="115933"/>
                  <a:pt x="124122" y="21019"/>
                  <a:pt x="254703" y="0"/>
                </a:cubicBezTo>
                <a:cubicBezTo>
                  <a:pt x="4878121" y="123000"/>
                  <a:pt x="7200151" y="-96860"/>
                  <a:pt x="10289635" y="0"/>
                </a:cubicBezTo>
                <a:cubicBezTo>
                  <a:pt x="10421070" y="-7037"/>
                  <a:pt x="10549165" y="104303"/>
                  <a:pt x="10544338" y="254703"/>
                </a:cubicBezTo>
                <a:cubicBezTo>
                  <a:pt x="10530637" y="673515"/>
                  <a:pt x="10577954" y="908689"/>
                  <a:pt x="10544338" y="1273487"/>
                </a:cubicBezTo>
                <a:cubicBezTo>
                  <a:pt x="10538176" y="1416388"/>
                  <a:pt x="10412791" y="1525324"/>
                  <a:pt x="10289635" y="1528190"/>
                </a:cubicBezTo>
                <a:cubicBezTo>
                  <a:pt x="6412120" y="1367483"/>
                  <a:pt x="4193205" y="1567857"/>
                  <a:pt x="254703" y="1528190"/>
                </a:cubicBezTo>
                <a:cubicBezTo>
                  <a:pt x="93323" y="1524007"/>
                  <a:pt x="-23583" y="1403472"/>
                  <a:pt x="0" y="1273487"/>
                </a:cubicBezTo>
                <a:cubicBezTo>
                  <a:pt x="-31842" y="823812"/>
                  <a:pt x="11174" y="621926"/>
                  <a:pt x="0" y="254703"/>
                </a:cubicBezTo>
                <a:close/>
              </a:path>
            </a:pathLst>
          </a:custGeom>
          <a:solidFill>
            <a:schemeClr val="bg2">
              <a:lumMod val="5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200">
              <a:buClr>
                <a:srgbClr val="000000"/>
              </a:buClr>
            </a:pPr>
            <a:r>
              <a:rPr lang="en-US" sz="3600" b="1" kern="0" dirty="0">
                <a:solidFill>
                  <a:schemeClr val="tx2"/>
                </a:solidFill>
                <a:latin typeface="Times New Roman" panose="02020603050405020304" charset="0"/>
                <a:cs typeface="Times New Roman" panose="02020603050405020304" charset="0"/>
                <a:sym typeface="Arial" panose="020B0604020202020204"/>
              </a:rPr>
              <a:t>1. Quan </a:t>
            </a:r>
            <a:r>
              <a:rPr lang="en-US" sz="3600" b="1" kern="0" dirty="0" err="1">
                <a:solidFill>
                  <a:schemeClr val="tx2"/>
                </a:solidFill>
                <a:latin typeface="Times New Roman" panose="02020603050405020304" charset="0"/>
                <a:cs typeface="Times New Roman" panose="02020603050405020304" charset="0"/>
                <a:sym typeface="Arial" panose="020B0604020202020204"/>
              </a:rPr>
              <a:t>sát</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tranh</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và</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trả</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lời</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câu</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hỏi</a:t>
            </a:r>
            <a:r>
              <a:rPr lang="en-US" sz="3600" b="1" kern="0" dirty="0">
                <a:solidFill>
                  <a:schemeClr val="tx2"/>
                </a:solidFill>
                <a:latin typeface="Times New Roman" panose="02020603050405020304" charset="0"/>
                <a:cs typeface="Times New Roman" panose="02020603050405020304" charset="0"/>
                <a:sym typeface="Arial" panose="020B0604020202020204"/>
              </a:rPr>
              <a:t>?</a:t>
            </a:r>
          </a:p>
        </p:txBody>
      </p:sp>
      <p:sp>
        <p:nvSpPr>
          <p:cNvPr id="2" name="AutoShape 4" descr="Giải đạo đức 3 cánh diều bài 9: Em nhận biết những bất hòa với bạn - Tech12h">
            <a:extLst>
              <a:ext uri="{FF2B5EF4-FFF2-40B4-BE49-F238E27FC236}">
                <a16:creationId xmlns:a16="http://schemas.microsoft.com/office/drawing/2014/main" id="{E5A45609-2871-EE0A-3BB4-39A7D872F62C}"/>
              </a:ext>
            </a:extLst>
          </p:cNvP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 name="AutoShape 6" descr="Giải đạo đức 3 cánh diều bài 9: Em nhận biết những bất hòa với bạn - Tech12h">
            <a:extLst>
              <a:ext uri="{FF2B5EF4-FFF2-40B4-BE49-F238E27FC236}">
                <a16:creationId xmlns:a16="http://schemas.microsoft.com/office/drawing/2014/main" id="{32426EB8-DDE8-90B1-5DE7-A9C1E9DCDC1E}"/>
              </a:ext>
            </a:extLst>
          </p:cNvP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 name="AutoShape 12" descr="https://encrypted-tbn0.gstatic.com/images?q=tbn:ANd9GcQzAvfwMWoGOxY0HO2Wamrw53--YbmS2z9Jnbg_juPd7LTKeymn">
            <a:extLst>
              <a:ext uri="{FF2B5EF4-FFF2-40B4-BE49-F238E27FC236}">
                <a16:creationId xmlns:a16="http://schemas.microsoft.com/office/drawing/2014/main" id="{CB46FEDF-A943-F574-5CB0-EEE651718874}"/>
              </a:ext>
            </a:extLst>
          </p:cNvPr>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8" name="tranh 3">
            <a:hlinkClick r:id="" action="ppaction://media"/>
            <a:extLst>
              <a:ext uri="{FF2B5EF4-FFF2-40B4-BE49-F238E27FC236}">
                <a16:creationId xmlns:a16="http://schemas.microsoft.com/office/drawing/2014/main" id="{46782872-45C9-2C56-8D7D-31E15F2B1727}"/>
              </a:ext>
            </a:extLst>
          </p:cNvPr>
          <p:cNvPicPr/>
          <p:nvPr>
            <a:videoFile r:link="rId2"/>
            <p:extLst>
              <p:ext uri="{DAA4B4D4-6D71-4841-9C94-3DE7FCFB9230}">
                <p14:media xmlns:p14="http://schemas.microsoft.com/office/powerpoint/2010/main" r:embed="rId1"/>
              </p:ext>
            </p:extLst>
          </p:nvPr>
        </p:nvPicPr>
        <p:blipFill>
          <a:blip r:embed="rId5"/>
          <a:stretch>
            <a:fillRect/>
          </a:stretch>
        </p:blipFill>
        <p:spPr>
          <a:xfrm>
            <a:off x="155574" y="899559"/>
            <a:ext cx="11915775" cy="6090522"/>
          </a:xfrm>
          <a:prstGeom prst="rect">
            <a:avLst/>
          </a:prstGeom>
        </p:spPr>
      </p:pic>
    </p:spTree>
    <p:extLst>
      <p:ext uri="{BB962C8B-B14F-4D97-AF65-F5344CB8AC3E}">
        <p14:creationId xmlns:p14="http://schemas.microsoft.com/office/powerpoint/2010/main" val="3075250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8" fill="hold" display="1">
                  <p:stCondLst>
                    <p:cond delay="indefinite"/>
                  </p:stCondLst>
                </p:cTn>
                <p:tgtEl>
                  <p:spTgt spid="8"/>
                </p:tgtEl>
              </p:cMediaNode>
            </p:video>
          </p:childTnLst>
        </p:cTn>
      </p:par>
    </p:tnLst>
    <p:bldLst>
      <p:bldP spid="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46">
          <a:extLst>
            <a:ext uri="{FF2B5EF4-FFF2-40B4-BE49-F238E27FC236}">
              <a16:creationId xmlns:a16="http://schemas.microsoft.com/office/drawing/2014/main" id="{7360DD90-20A4-CAC3-AA5E-809BD2B548EF}"/>
            </a:ext>
          </a:extLst>
        </p:cNvPr>
        <p:cNvGrpSpPr/>
        <p:nvPr/>
      </p:nvGrpSpPr>
      <p:grpSpPr>
        <a:xfrm>
          <a:off x="0" y="0"/>
          <a:ext cx="0" cy="0"/>
          <a:chOff x="0" y="0"/>
          <a:chExt cx="0" cy="0"/>
        </a:xfrm>
      </p:grpSpPr>
      <p:sp>
        <p:nvSpPr>
          <p:cNvPr id="2649" name="Google Shape;2649;p41">
            <a:extLst>
              <a:ext uri="{FF2B5EF4-FFF2-40B4-BE49-F238E27FC236}">
                <a16:creationId xmlns:a16="http://schemas.microsoft.com/office/drawing/2014/main" id="{A2B10D48-B44A-56B4-17AC-324269431009}"/>
              </a:ext>
            </a:extLst>
          </p:cNvPr>
          <p:cNvSpPr/>
          <p:nvPr/>
        </p:nvSpPr>
        <p:spPr>
          <a:xfrm>
            <a:off x="1490583" y="2902177"/>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nvGrpSpPr>
          <p:cNvPr id="2650" name="Google Shape;2650;p41">
            <a:extLst>
              <a:ext uri="{FF2B5EF4-FFF2-40B4-BE49-F238E27FC236}">
                <a16:creationId xmlns:a16="http://schemas.microsoft.com/office/drawing/2014/main" id="{CD9F9591-60F6-2F7A-F5DE-2F1DF2833B5F}"/>
              </a:ext>
            </a:extLst>
          </p:cNvPr>
          <p:cNvGrpSpPr/>
          <p:nvPr/>
        </p:nvGrpSpPr>
        <p:grpSpPr>
          <a:xfrm>
            <a:off x="1523311" y="4524772"/>
            <a:ext cx="328619" cy="308425"/>
            <a:chOff x="5946283" y="1650903"/>
            <a:chExt cx="246464" cy="231319"/>
          </a:xfrm>
        </p:grpSpPr>
        <p:sp>
          <p:nvSpPr>
            <p:cNvPr id="2651" name="Google Shape;2651;p41">
              <a:extLst>
                <a:ext uri="{FF2B5EF4-FFF2-40B4-BE49-F238E27FC236}">
                  <a16:creationId xmlns:a16="http://schemas.microsoft.com/office/drawing/2014/main" id="{55F85DC1-10BE-B89C-7D3D-164ED4F700B7}"/>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652" name="Google Shape;2652;p41">
              <a:extLst>
                <a:ext uri="{FF2B5EF4-FFF2-40B4-BE49-F238E27FC236}">
                  <a16:creationId xmlns:a16="http://schemas.microsoft.com/office/drawing/2014/main" id="{F4CD66E8-E47F-7C2C-FBC9-89151FB4050B}"/>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1"/>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sp>
        <p:nvSpPr>
          <p:cNvPr id="2653" name="Google Shape;2653;p41">
            <a:extLst>
              <a:ext uri="{FF2B5EF4-FFF2-40B4-BE49-F238E27FC236}">
                <a16:creationId xmlns:a16="http://schemas.microsoft.com/office/drawing/2014/main" id="{FA5F6C2B-6EB3-B360-00E6-F8DF5AD7B9C4}"/>
              </a:ext>
            </a:extLst>
          </p:cNvPr>
          <p:cNvSpPr/>
          <p:nvPr/>
        </p:nvSpPr>
        <p:spPr>
          <a:xfrm>
            <a:off x="10365650" y="4869710"/>
            <a:ext cx="678799" cy="346844"/>
          </a:xfrm>
          <a:custGeom>
            <a:avLst/>
            <a:gdLst/>
            <a:ahLst/>
            <a:cxnLst/>
            <a:rect l="l" t="t" r="r" b="b"/>
            <a:pathLst>
              <a:path w="17031" h="8703" extrusionOk="0">
                <a:moveTo>
                  <a:pt x="6476" y="1"/>
                </a:moveTo>
                <a:cubicBezTo>
                  <a:pt x="6471" y="1"/>
                  <a:pt x="6467" y="1"/>
                  <a:pt x="6463" y="1"/>
                </a:cubicBezTo>
                <a:cubicBezTo>
                  <a:pt x="5491" y="8"/>
                  <a:pt x="4656" y="419"/>
                  <a:pt x="4172" y="1597"/>
                </a:cubicBezTo>
                <a:cubicBezTo>
                  <a:pt x="3803" y="2495"/>
                  <a:pt x="3916" y="3589"/>
                  <a:pt x="3959" y="4426"/>
                </a:cubicBezTo>
                <a:cubicBezTo>
                  <a:pt x="3767" y="3640"/>
                  <a:pt x="3168" y="3195"/>
                  <a:pt x="2414" y="3195"/>
                </a:cubicBezTo>
                <a:cubicBezTo>
                  <a:pt x="2297" y="3195"/>
                  <a:pt x="2176" y="3206"/>
                  <a:pt x="2053" y="3227"/>
                </a:cubicBezTo>
                <a:cubicBezTo>
                  <a:pt x="1134" y="3390"/>
                  <a:pt x="400" y="4199"/>
                  <a:pt x="201" y="5110"/>
                </a:cubicBezTo>
                <a:cubicBezTo>
                  <a:pt x="1" y="6022"/>
                  <a:pt x="375" y="7929"/>
                  <a:pt x="567" y="8247"/>
                </a:cubicBezTo>
                <a:cubicBezTo>
                  <a:pt x="924" y="8586"/>
                  <a:pt x="3299" y="8703"/>
                  <a:pt x="6094" y="8703"/>
                </a:cubicBezTo>
                <a:cubicBezTo>
                  <a:pt x="10537" y="8703"/>
                  <a:pt x="16044" y="8407"/>
                  <a:pt x="16205" y="8238"/>
                </a:cubicBezTo>
                <a:cubicBezTo>
                  <a:pt x="16529" y="7895"/>
                  <a:pt x="16950" y="6312"/>
                  <a:pt x="16990" y="5371"/>
                </a:cubicBezTo>
                <a:cubicBezTo>
                  <a:pt x="17030" y="4430"/>
                  <a:pt x="16501" y="3445"/>
                  <a:pt x="15620" y="3113"/>
                </a:cubicBezTo>
                <a:cubicBezTo>
                  <a:pt x="15437" y="3044"/>
                  <a:pt x="15242" y="3011"/>
                  <a:pt x="15046" y="3011"/>
                </a:cubicBezTo>
                <a:cubicBezTo>
                  <a:pt x="14303" y="3011"/>
                  <a:pt x="13548" y="3482"/>
                  <a:pt x="13385" y="4208"/>
                </a:cubicBezTo>
                <a:cubicBezTo>
                  <a:pt x="13409" y="3414"/>
                  <a:pt x="13125" y="2594"/>
                  <a:pt x="12539" y="2057"/>
                </a:cubicBezTo>
                <a:cubicBezTo>
                  <a:pt x="12140" y="1692"/>
                  <a:pt x="11597" y="1479"/>
                  <a:pt x="11060" y="1479"/>
                </a:cubicBezTo>
                <a:cubicBezTo>
                  <a:pt x="10809" y="1479"/>
                  <a:pt x="10559" y="1525"/>
                  <a:pt x="10326" y="1625"/>
                </a:cubicBezTo>
                <a:cubicBezTo>
                  <a:pt x="9674" y="1907"/>
                  <a:pt x="9223" y="2629"/>
                  <a:pt x="9290" y="3327"/>
                </a:cubicBezTo>
                <a:lnTo>
                  <a:pt x="9290" y="3327"/>
                </a:lnTo>
                <a:cubicBezTo>
                  <a:pt x="9151" y="2595"/>
                  <a:pt x="8978" y="1860"/>
                  <a:pt x="8595" y="1225"/>
                </a:cubicBezTo>
                <a:cubicBezTo>
                  <a:pt x="8171" y="523"/>
                  <a:pt x="7296" y="1"/>
                  <a:pt x="6476" y="1"/>
                </a:cubicBezTo>
                <a:close/>
              </a:path>
            </a:pathLst>
          </a:custGeom>
          <a:solidFill>
            <a:srgbClr val="FFFFFF">
              <a:alpha val="49400"/>
            </a:srgb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6" name="Rectangle: Rounded Corners 5">
            <a:extLst>
              <a:ext uri="{FF2B5EF4-FFF2-40B4-BE49-F238E27FC236}">
                <a16:creationId xmlns:a16="http://schemas.microsoft.com/office/drawing/2014/main" id="{FFE4B66F-37F7-606E-4F37-E5454A05979A}"/>
              </a:ext>
            </a:extLst>
          </p:cNvPr>
          <p:cNvSpPr/>
          <p:nvPr/>
        </p:nvSpPr>
        <p:spPr>
          <a:xfrm>
            <a:off x="156210" y="10794"/>
            <a:ext cx="7684770" cy="739221"/>
          </a:xfrm>
          <a:custGeom>
            <a:avLst/>
            <a:gdLst>
              <a:gd name="connsiteX0" fmla="*/ 0 w 10544338"/>
              <a:gd name="connsiteY0" fmla="*/ 254703 h 1528190"/>
              <a:gd name="connsiteX1" fmla="*/ 254703 w 10544338"/>
              <a:gd name="connsiteY1" fmla="*/ 0 h 1528190"/>
              <a:gd name="connsiteX2" fmla="*/ 10289635 w 10544338"/>
              <a:gd name="connsiteY2" fmla="*/ 0 h 1528190"/>
              <a:gd name="connsiteX3" fmla="*/ 10544338 w 10544338"/>
              <a:gd name="connsiteY3" fmla="*/ 254703 h 1528190"/>
              <a:gd name="connsiteX4" fmla="*/ 10544338 w 10544338"/>
              <a:gd name="connsiteY4" fmla="*/ 1273487 h 1528190"/>
              <a:gd name="connsiteX5" fmla="*/ 10289635 w 10544338"/>
              <a:gd name="connsiteY5" fmla="*/ 1528190 h 1528190"/>
              <a:gd name="connsiteX6" fmla="*/ 254703 w 10544338"/>
              <a:gd name="connsiteY6" fmla="*/ 1528190 h 1528190"/>
              <a:gd name="connsiteX7" fmla="*/ 0 w 10544338"/>
              <a:gd name="connsiteY7" fmla="*/ 1273487 h 1528190"/>
              <a:gd name="connsiteX8" fmla="*/ 0 w 10544338"/>
              <a:gd name="connsiteY8" fmla="*/ 254703 h 152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338" h="1528190" fill="none" extrusionOk="0">
                <a:moveTo>
                  <a:pt x="0" y="254703"/>
                </a:moveTo>
                <a:cubicBezTo>
                  <a:pt x="379" y="124303"/>
                  <a:pt x="121289" y="12176"/>
                  <a:pt x="254703" y="0"/>
                </a:cubicBezTo>
                <a:cubicBezTo>
                  <a:pt x="2763493" y="72427"/>
                  <a:pt x="5780264" y="61419"/>
                  <a:pt x="10289635" y="0"/>
                </a:cubicBezTo>
                <a:cubicBezTo>
                  <a:pt x="10429015" y="-8870"/>
                  <a:pt x="10519612" y="106555"/>
                  <a:pt x="10544338" y="254703"/>
                </a:cubicBezTo>
                <a:cubicBezTo>
                  <a:pt x="10502529" y="574948"/>
                  <a:pt x="10521589" y="893194"/>
                  <a:pt x="10544338" y="1273487"/>
                </a:cubicBezTo>
                <a:cubicBezTo>
                  <a:pt x="10545623" y="1407636"/>
                  <a:pt x="10412780" y="1508545"/>
                  <a:pt x="10289635" y="1528190"/>
                </a:cubicBezTo>
                <a:cubicBezTo>
                  <a:pt x="6761782" y="1558017"/>
                  <a:pt x="4674591" y="1448884"/>
                  <a:pt x="254703" y="1528190"/>
                </a:cubicBezTo>
                <a:cubicBezTo>
                  <a:pt x="126588" y="1526771"/>
                  <a:pt x="-13638" y="1416853"/>
                  <a:pt x="0" y="1273487"/>
                </a:cubicBezTo>
                <a:cubicBezTo>
                  <a:pt x="58912" y="1095264"/>
                  <a:pt x="43764" y="462167"/>
                  <a:pt x="0" y="254703"/>
                </a:cubicBezTo>
                <a:close/>
              </a:path>
              <a:path w="10544338" h="1528190" stroke="0" extrusionOk="0">
                <a:moveTo>
                  <a:pt x="0" y="254703"/>
                </a:moveTo>
                <a:cubicBezTo>
                  <a:pt x="6968" y="115933"/>
                  <a:pt x="124122" y="21019"/>
                  <a:pt x="254703" y="0"/>
                </a:cubicBezTo>
                <a:cubicBezTo>
                  <a:pt x="4878121" y="123000"/>
                  <a:pt x="7200151" y="-96860"/>
                  <a:pt x="10289635" y="0"/>
                </a:cubicBezTo>
                <a:cubicBezTo>
                  <a:pt x="10421070" y="-7037"/>
                  <a:pt x="10549165" y="104303"/>
                  <a:pt x="10544338" y="254703"/>
                </a:cubicBezTo>
                <a:cubicBezTo>
                  <a:pt x="10530637" y="673515"/>
                  <a:pt x="10577954" y="908689"/>
                  <a:pt x="10544338" y="1273487"/>
                </a:cubicBezTo>
                <a:cubicBezTo>
                  <a:pt x="10538176" y="1416388"/>
                  <a:pt x="10412791" y="1525324"/>
                  <a:pt x="10289635" y="1528190"/>
                </a:cubicBezTo>
                <a:cubicBezTo>
                  <a:pt x="6412120" y="1367483"/>
                  <a:pt x="4193205" y="1567857"/>
                  <a:pt x="254703" y="1528190"/>
                </a:cubicBezTo>
                <a:cubicBezTo>
                  <a:pt x="93323" y="1524007"/>
                  <a:pt x="-23583" y="1403472"/>
                  <a:pt x="0" y="1273487"/>
                </a:cubicBezTo>
                <a:cubicBezTo>
                  <a:pt x="-31842" y="823812"/>
                  <a:pt x="11174" y="621926"/>
                  <a:pt x="0" y="254703"/>
                </a:cubicBezTo>
                <a:close/>
              </a:path>
            </a:pathLst>
          </a:custGeom>
          <a:solidFill>
            <a:schemeClr val="bg2">
              <a:lumMod val="5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200">
              <a:buClr>
                <a:srgbClr val="000000"/>
              </a:buClr>
            </a:pPr>
            <a:r>
              <a:rPr lang="en-US" sz="3600" b="1" kern="0" dirty="0">
                <a:solidFill>
                  <a:schemeClr val="tx2"/>
                </a:solidFill>
                <a:latin typeface="Times New Roman" panose="02020603050405020304" charset="0"/>
                <a:cs typeface="Times New Roman" panose="02020603050405020304" charset="0"/>
                <a:sym typeface="Arial" panose="020B0604020202020204"/>
              </a:rPr>
              <a:t>1. Quan </a:t>
            </a:r>
            <a:r>
              <a:rPr lang="en-US" sz="3600" b="1" kern="0" dirty="0" err="1">
                <a:solidFill>
                  <a:schemeClr val="tx2"/>
                </a:solidFill>
                <a:latin typeface="Times New Roman" panose="02020603050405020304" charset="0"/>
                <a:cs typeface="Times New Roman" panose="02020603050405020304" charset="0"/>
                <a:sym typeface="Arial" panose="020B0604020202020204"/>
              </a:rPr>
              <a:t>sát</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tranh</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và</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trả</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lời</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câu</a:t>
            </a:r>
            <a:r>
              <a:rPr lang="en-US" sz="3600" b="1" kern="0" dirty="0">
                <a:solidFill>
                  <a:schemeClr val="tx2"/>
                </a:solidFill>
                <a:latin typeface="Times New Roman" panose="02020603050405020304" charset="0"/>
                <a:cs typeface="Times New Roman" panose="02020603050405020304" charset="0"/>
                <a:sym typeface="Arial" panose="020B0604020202020204"/>
              </a:rPr>
              <a:t> </a:t>
            </a:r>
            <a:r>
              <a:rPr lang="en-US" sz="3600" b="1" kern="0" dirty="0" err="1">
                <a:solidFill>
                  <a:schemeClr val="tx2"/>
                </a:solidFill>
                <a:latin typeface="Times New Roman" panose="02020603050405020304" charset="0"/>
                <a:cs typeface="Times New Roman" panose="02020603050405020304" charset="0"/>
                <a:sym typeface="Arial" panose="020B0604020202020204"/>
              </a:rPr>
              <a:t>hỏi</a:t>
            </a:r>
            <a:r>
              <a:rPr lang="en-US" sz="3600" b="1" kern="0" dirty="0">
                <a:solidFill>
                  <a:schemeClr val="tx2"/>
                </a:solidFill>
                <a:latin typeface="Times New Roman" panose="02020603050405020304" charset="0"/>
                <a:cs typeface="Times New Roman" panose="02020603050405020304" charset="0"/>
                <a:sym typeface="Arial" panose="020B0604020202020204"/>
              </a:rPr>
              <a:t>?</a:t>
            </a:r>
          </a:p>
        </p:txBody>
      </p:sp>
      <p:sp>
        <p:nvSpPr>
          <p:cNvPr id="2" name="AutoShape 4" descr="Giải đạo đức 3 cánh diều bài 9: Em nhận biết những bất hòa với bạn - Tech12h">
            <a:extLst>
              <a:ext uri="{FF2B5EF4-FFF2-40B4-BE49-F238E27FC236}">
                <a16:creationId xmlns:a16="http://schemas.microsoft.com/office/drawing/2014/main" id="{D21CB5DD-61BF-6297-11B6-A18A7F7685CD}"/>
              </a:ext>
            </a:extLst>
          </p:cNvP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 name="AutoShape 6" descr="Giải đạo đức 3 cánh diều bài 9: Em nhận biết những bất hòa với bạn - Tech12h">
            <a:extLst>
              <a:ext uri="{FF2B5EF4-FFF2-40B4-BE49-F238E27FC236}">
                <a16:creationId xmlns:a16="http://schemas.microsoft.com/office/drawing/2014/main" id="{E04AC043-113F-3C5A-383E-3CD4BD61406A}"/>
              </a:ext>
            </a:extLst>
          </p:cNvP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 name="AutoShape 12" descr="https://encrypted-tbn0.gstatic.com/images?q=tbn:ANd9GcQzAvfwMWoGOxY0HO2Wamrw53--YbmS2z9Jnbg_juPd7LTKeymn">
            <a:extLst>
              <a:ext uri="{FF2B5EF4-FFF2-40B4-BE49-F238E27FC236}">
                <a16:creationId xmlns:a16="http://schemas.microsoft.com/office/drawing/2014/main" id="{7B1B2971-B6A4-9888-FCE0-51C203B61FC8}"/>
              </a:ext>
            </a:extLst>
          </p:cNvPr>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9" name="tranh 4">
            <a:hlinkClick r:id="" action="ppaction://media"/>
            <a:extLst>
              <a:ext uri="{FF2B5EF4-FFF2-40B4-BE49-F238E27FC236}">
                <a16:creationId xmlns:a16="http://schemas.microsoft.com/office/drawing/2014/main" id="{7BC2963B-DF13-F242-FDA8-BE1A10AD915C}"/>
              </a:ext>
            </a:extLst>
          </p:cNvPr>
          <p:cNvPicPr/>
          <p:nvPr>
            <a:videoFile r:link="rId2"/>
            <p:extLst>
              <p:ext uri="{DAA4B4D4-6D71-4841-9C94-3DE7FCFB9230}">
                <p14:media xmlns:p14="http://schemas.microsoft.com/office/powerpoint/2010/main" r:embed="rId1"/>
              </p:ext>
            </p:extLst>
          </p:nvPr>
        </p:nvPicPr>
        <p:blipFill>
          <a:blip r:embed="rId5"/>
          <a:stretch>
            <a:fillRect/>
          </a:stretch>
        </p:blipFill>
        <p:spPr>
          <a:xfrm>
            <a:off x="155576" y="944244"/>
            <a:ext cx="11915140" cy="5650865"/>
          </a:xfrm>
          <a:prstGeom prst="rect">
            <a:avLst/>
          </a:prstGeom>
        </p:spPr>
      </p:pic>
    </p:spTree>
    <p:extLst>
      <p:ext uri="{BB962C8B-B14F-4D97-AF65-F5344CB8AC3E}">
        <p14:creationId xmlns:p14="http://schemas.microsoft.com/office/powerpoint/2010/main" val="267307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8" fill="hold" display="1">
                  <p:stCondLst>
                    <p:cond delay="indefinite"/>
                  </p:stCondLst>
                </p:cTn>
                <p:tgtEl>
                  <p:spTgt spid="9"/>
                </p:tgtEl>
              </p:cMediaNode>
            </p:video>
          </p:childTnLst>
        </p:cTn>
      </p:par>
    </p:tnLst>
    <p:bldLst>
      <p:bldP spid="6" grpId="1" animBg="1"/>
    </p:bldLst>
  </p:timing>
</p:sld>
</file>

<file path=ppt/theme/theme1.xml><?xml version="1.0" encoding="utf-8"?>
<a:theme xmlns:a="http://schemas.openxmlformats.org/drawingml/2006/main" name="Cooperative Learning Activities for Pre-K by Slidesgo">
  <a:themeElements>
    <a:clrScheme name="Simple Light">
      <a:dk1>
        <a:srgbClr val="493429"/>
      </a:dk1>
      <a:lt1>
        <a:srgbClr val="75ADCC"/>
      </a:lt1>
      <a:dk2>
        <a:srgbClr val="CEE6F8"/>
      </a:dk2>
      <a:lt2>
        <a:srgbClr val="FFFFFF"/>
      </a:lt2>
      <a:accent1>
        <a:srgbClr val="F1CB3A"/>
      </a:accent1>
      <a:accent2>
        <a:srgbClr val="D7764A"/>
      </a:accent2>
      <a:accent3>
        <a:srgbClr val="ECB6BD"/>
      </a:accent3>
      <a:accent4>
        <a:srgbClr val="CC4E25"/>
      </a:accent4>
      <a:accent5>
        <a:srgbClr val="97E493"/>
      </a:accent5>
      <a:accent6>
        <a:srgbClr val="80C77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TotalTime>
  <Words>748</Words>
  <Application>Microsoft Office PowerPoint</Application>
  <PresentationFormat>Widescreen</PresentationFormat>
  <Paragraphs>116</Paragraphs>
  <Slides>43</Slides>
  <Notes>17</Notes>
  <HiddenSlides>0</HiddenSlides>
  <MMClips>15</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43</vt:i4>
      </vt:variant>
    </vt:vector>
  </HeadingPairs>
  <TitlesOfParts>
    <vt:vector size="61" baseType="lpstr">
      <vt:lpstr>Arial</vt:lpstr>
      <vt:lpstr>Bauhaus 93</vt:lpstr>
      <vt:lpstr>Bellota Text</vt:lpstr>
      <vt:lpstr>Bryndan Write</vt:lpstr>
      <vt:lpstr>Calibri</vt:lpstr>
      <vt:lpstr>Calibri Light</vt:lpstr>
      <vt:lpstr>Chau Philomene One</vt:lpstr>
      <vt:lpstr>Cherry Bomb One</vt:lpstr>
      <vt:lpstr>LNTH-Hoa Nho LNTH</vt:lpstr>
      <vt:lpstr>Mulled Wine Season</vt:lpstr>
      <vt:lpstr>Nunito Bold</vt:lpstr>
      <vt:lpstr>Nunito Heavy</vt:lpstr>
      <vt:lpstr>Nunito Ultra-Bold</vt:lpstr>
      <vt:lpstr>Poller One</vt:lpstr>
      <vt:lpstr>Times New Roman</vt:lpstr>
      <vt:lpstr>Cooperative Learning Activities for Pre-K by Slidesgo</vt:lpstr>
      <vt:lpstr>1_Office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9Slide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 THI YEN NHI</dc:creator>
  <cp:lastModifiedBy>Windows User</cp:lastModifiedBy>
  <cp:revision>68</cp:revision>
  <dcterms:created xsi:type="dcterms:W3CDTF">2022-12-10T06:43:00Z</dcterms:created>
  <dcterms:modified xsi:type="dcterms:W3CDTF">2026-04-29T09:28:58Z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312C8297A9C540A99135549CC655F7EB_12</vt:lpwstr>
  </property>
  <property fmtid="{D5CDD505-2E9C-101B-9397-08002B2CF9AE}" pid="3" name="KSOProductBuildVer">
    <vt:lpwstr>1033-12.2.0.20323</vt:lpwstr>
  </property>
</Properties>
</file>